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258" r:id="rId3"/>
    <p:sldId id="297" r:id="rId4"/>
    <p:sldId id="259" r:id="rId5"/>
    <p:sldId id="298" r:id="rId6"/>
    <p:sldId id="299" r:id="rId7"/>
    <p:sldId id="301" r:id="rId8"/>
    <p:sldId id="302" r:id="rId9"/>
    <p:sldId id="304" r:id="rId10"/>
    <p:sldId id="303" r:id="rId11"/>
    <p:sldId id="307" r:id="rId12"/>
    <p:sldId id="308" r:id="rId13"/>
    <p:sldId id="309" r:id="rId14"/>
    <p:sldId id="310" r:id="rId15"/>
    <p:sldId id="312" r:id="rId16"/>
    <p:sldId id="314" r:id="rId17"/>
    <p:sldId id="315" r:id="rId18"/>
    <p:sldId id="316" r:id="rId19"/>
    <p:sldId id="317" r:id="rId20"/>
  </p:sldIdLst>
  <p:sldSz cx="9144000" cy="5143500" type="screen16x9"/>
  <p:notesSz cx="6858000" cy="9144000"/>
  <p:embeddedFontLst>
    <p:embeddedFont>
      <p:font typeface="Bebas Neue" panose="020B0604020202090204" charset="0"/>
      <p:regular r:id="rId22"/>
    </p:embeddedFont>
    <p:embeddedFont>
      <p:font typeface="Montserrat" panose="020B0604020202090204" charset="0"/>
      <p:regular r:id="rId23"/>
      <p:bold r:id="rId24"/>
      <p:italic r:id="rId25"/>
      <p:boldItalic r:id="rId26"/>
    </p:embeddedFont>
    <p:embeddedFont>
      <p:font typeface="Montserrat ExtraLight" panose="020B0604020202090204" charset="0"/>
      <p:regular r:id="rId27"/>
      <p:bold r:id="rId28"/>
      <p:italic r:id="rId29"/>
      <p:boldItalic r:id="rId30"/>
    </p:embeddedFont>
    <p:embeddedFont>
      <p:font typeface="Montserrat SemiBold" panose="020B0604020202090204" charset="0"/>
      <p:regular r:id="rId31"/>
      <p:bold r:id="rId32"/>
      <p:italic r:id="rId33"/>
      <p:boldItalic r:id="rId34"/>
    </p:embeddedFont>
    <p:embeddedFont>
      <p:font typeface="Raleway" panose="020B060402020209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098"/>
    <a:srgbClr val="28717B"/>
    <a:srgbClr val="258189"/>
    <a:srgbClr val="8CC9CC"/>
    <a:srgbClr val="25C3BB"/>
    <a:srgbClr val="2A8082"/>
    <a:srgbClr val="303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5316E4-2FD6-440D-8258-8CD901D3DBA3}">
  <a:tblStyle styleId="{3B5316E4-2FD6-440D-8258-8CD901D3DB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dirty="0">
                <a:effectLst/>
              </a:rPr>
              <a:t>Accurate Detection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 AI</c:v>
                </c:pt>
                <c:pt idx="1">
                  <c:v> Fixed Thershold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5-42EB-87EF-D86181F32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0923568"/>
        <c:axId val="1000926520"/>
      </c:barChart>
      <c:catAx>
        <c:axId val="100092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926520"/>
        <c:crosses val="autoZero"/>
        <c:auto val="1"/>
        <c:lblAlgn val="ctr"/>
        <c:lblOffset val="100"/>
        <c:noMultiLvlLbl val="0"/>
      </c:catAx>
      <c:valAx>
        <c:axId val="1000926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92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1227c7f06af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1227c7f06af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76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2dab3d2f11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2dab3d2f11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17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2dab3d2f11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2dab3d2f11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2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136193b10b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136193b10b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51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136193b10b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136193b10b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495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36193b10b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36193b10b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52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2dab3d2f1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2dab3d2f1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g136193b10b3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1" name="Google Shape;3621;g136193b10b3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15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136193b10b3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136193b10b3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449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136193b10b3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136193b10b3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131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261ca42b6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1261ca42b6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227c7f06a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227c7f06a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670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227c7f06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227c7f06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227c7f06a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227c7f06a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0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136193b1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136193b1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28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g136193b10b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9" name="Google Shape;3609;g136193b10b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43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12ad66a0b3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12ad66a0b3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g136193b10b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9" name="Google Shape;3609;g136193b10b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43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2392500" y="36475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90300" y="3262625"/>
            <a:ext cx="65634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66250" y="1501850"/>
            <a:ext cx="7011600" cy="172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4593372" y="-1883899"/>
            <a:ext cx="3532410" cy="35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087" y="371812"/>
            <a:ext cx="326375" cy="3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6025" y="467030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64501" y="474323"/>
            <a:ext cx="1309125" cy="130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7950" y="882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9400" y="2125700"/>
            <a:ext cx="1096650" cy="10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05415" y="4081272"/>
            <a:ext cx="559600" cy="5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6"/>
          <p:cNvSpPr txBox="1">
            <a:spLocks noGrp="1"/>
          </p:cNvSpPr>
          <p:nvPr>
            <p:ph type="subTitle" idx="1"/>
          </p:nvPr>
        </p:nvSpPr>
        <p:spPr>
          <a:xfrm>
            <a:off x="816450" y="2466000"/>
            <a:ext cx="1936800" cy="4299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1" name="Google Shape;881;p16"/>
          <p:cNvSpPr txBox="1">
            <a:spLocks noGrp="1"/>
          </p:cNvSpPr>
          <p:nvPr>
            <p:ph type="subTitle" idx="2"/>
          </p:nvPr>
        </p:nvSpPr>
        <p:spPr>
          <a:xfrm>
            <a:off x="732525" y="301197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16"/>
          <p:cNvSpPr txBox="1">
            <a:spLocks noGrp="1"/>
          </p:cNvSpPr>
          <p:nvPr>
            <p:ph type="subTitle" idx="3"/>
          </p:nvPr>
        </p:nvSpPr>
        <p:spPr>
          <a:xfrm>
            <a:off x="3516900" y="300822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16"/>
          <p:cNvSpPr txBox="1">
            <a:spLocks noGrp="1"/>
          </p:cNvSpPr>
          <p:nvPr>
            <p:ph type="subTitle" idx="4"/>
          </p:nvPr>
        </p:nvSpPr>
        <p:spPr>
          <a:xfrm>
            <a:off x="6301275" y="3008225"/>
            <a:ext cx="2112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6"/>
          <p:cNvSpPr txBox="1">
            <a:spLocks noGrp="1"/>
          </p:cNvSpPr>
          <p:nvPr>
            <p:ph type="subTitle" idx="5"/>
          </p:nvPr>
        </p:nvSpPr>
        <p:spPr>
          <a:xfrm>
            <a:off x="3602700" y="2465988"/>
            <a:ext cx="1938600" cy="429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6" name="Google Shape;886;p16"/>
          <p:cNvSpPr txBox="1">
            <a:spLocks noGrp="1"/>
          </p:cNvSpPr>
          <p:nvPr>
            <p:ph type="subTitle" idx="6"/>
          </p:nvPr>
        </p:nvSpPr>
        <p:spPr>
          <a:xfrm>
            <a:off x="6390750" y="2465988"/>
            <a:ext cx="1938600" cy="4299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87" name="Google Shape;887;p16"/>
          <p:cNvGrpSpPr/>
          <p:nvPr/>
        </p:nvGrpSpPr>
        <p:grpSpPr>
          <a:xfrm rot="2326622">
            <a:off x="251862" y="4419950"/>
            <a:ext cx="641059" cy="876862"/>
            <a:chOff x="3746350" y="4482000"/>
            <a:chExt cx="641050" cy="876850"/>
          </a:xfrm>
        </p:grpSpPr>
        <p:sp>
          <p:nvSpPr>
            <p:cNvPr id="888" name="Google Shape;888;p16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16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90" name="Google Shape;890;p16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6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6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6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6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8" name="Google Shape;898;p16"/>
          <p:cNvSpPr/>
          <p:nvPr/>
        </p:nvSpPr>
        <p:spPr>
          <a:xfrm>
            <a:off x="7101975" y="4351925"/>
            <a:ext cx="2109475" cy="896925"/>
          </a:xfrm>
          <a:custGeom>
            <a:avLst/>
            <a:gdLst/>
            <a:ahLst/>
            <a:cxnLst/>
            <a:rect l="l" t="t" r="r" b="b"/>
            <a:pathLst>
              <a:path w="84379" h="35877" extrusionOk="0">
                <a:moveTo>
                  <a:pt x="45468" y="1"/>
                </a:moveTo>
                <a:cubicBezTo>
                  <a:pt x="43671" y="1"/>
                  <a:pt x="41553" y="332"/>
                  <a:pt x="40335" y="371"/>
                </a:cubicBezTo>
                <a:cubicBezTo>
                  <a:pt x="37843" y="462"/>
                  <a:pt x="35290" y="645"/>
                  <a:pt x="32797" y="948"/>
                </a:cubicBezTo>
                <a:cubicBezTo>
                  <a:pt x="22402" y="2134"/>
                  <a:pt x="13405" y="5599"/>
                  <a:pt x="3769" y="9186"/>
                </a:cubicBezTo>
                <a:cubicBezTo>
                  <a:pt x="2006" y="10037"/>
                  <a:pt x="0" y="11709"/>
                  <a:pt x="882" y="13411"/>
                </a:cubicBezTo>
                <a:cubicBezTo>
                  <a:pt x="1490" y="14596"/>
                  <a:pt x="3040" y="14778"/>
                  <a:pt x="4377" y="14809"/>
                </a:cubicBezTo>
                <a:cubicBezTo>
                  <a:pt x="10092" y="14961"/>
                  <a:pt x="15836" y="15113"/>
                  <a:pt x="21612" y="15265"/>
                </a:cubicBezTo>
                <a:cubicBezTo>
                  <a:pt x="23071" y="15326"/>
                  <a:pt x="24530" y="15356"/>
                  <a:pt x="25867" y="15933"/>
                </a:cubicBezTo>
                <a:cubicBezTo>
                  <a:pt x="27204" y="16450"/>
                  <a:pt x="28390" y="17636"/>
                  <a:pt x="28542" y="19064"/>
                </a:cubicBezTo>
                <a:cubicBezTo>
                  <a:pt x="28785" y="22013"/>
                  <a:pt x="25107" y="23624"/>
                  <a:pt x="24043" y="26329"/>
                </a:cubicBezTo>
                <a:cubicBezTo>
                  <a:pt x="23101" y="28730"/>
                  <a:pt x="24530" y="31526"/>
                  <a:pt x="26657" y="33016"/>
                </a:cubicBezTo>
                <a:cubicBezTo>
                  <a:pt x="28785" y="34475"/>
                  <a:pt x="31460" y="34870"/>
                  <a:pt x="34043" y="35174"/>
                </a:cubicBezTo>
                <a:cubicBezTo>
                  <a:pt x="38324" y="35643"/>
                  <a:pt x="42633" y="35877"/>
                  <a:pt x="46943" y="35877"/>
                </a:cubicBezTo>
                <a:cubicBezTo>
                  <a:pt x="58270" y="35877"/>
                  <a:pt x="69603" y="34263"/>
                  <a:pt x="80458" y="31070"/>
                </a:cubicBezTo>
                <a:cubicBezTo>
                  <a:pt x="82129" y="30584"/>
                  <a:pt x="84105" y="29703"/>
                  <a:pt x="84257" y="27970"/>
                </a:cubicBezTo>
                <a:cubicBezTo>
                  <a:pt x="84379" y="26754"/>
                  <a:pt x="83436" y="25599"/>
                  <a:pt x="82342" y="25113"/>
                </a:cubicBezTo>
                <a:cubicBezTo>
                  <a:pt x="81187" y="24627"/>
                  <a:pt x="79941" y="24566"/>
                  <a:pt x="78725" y="24566"/>
                </a:cubicBezTo>
                <a:cubicBezTo>
                  <a:pt x="68056" y="24505"/>
                  <a:pt x="57357" y="24383"/>
                  <a:pt x="46688" y="24323"/>
                </a:cubicBezTo>
                <a:cubicBezTo>
                  <a:pt x="45168" y="24323"/>
                  <a:pt x="43588" y="24262"/>
                  <a:pt x="42159" y="23715"/>
                </a:cubicBezTo>
                <a:cubicBezTo>
                  <a:pt x="40761" y="23107"/>
                  <a:pt x="39545" y="21800"/>
                  <a:pt x="39515" y="20280"/>
                </a:cubicBezTo>
                <a:cubicBezTo>
                  <a:pt x="39515" y="18639"/>
                  <a:pt x="40791" y="17332"/>
                  <a:pt x="41855" y="16085"/>
                </a:cubicBezTo>
                <a:cubicBezTo>
                  <a:pt x="42919" y="14809"/>
                  <a:pt x="43831" y="13016"/>
                  <a:pt x="43040" y="11587"/>
                </a:cubicBezTo>
                <a:cubicBezTo>
                  <a:pt x="42268" y="10255"/>
                  <a:pt x="40586" y="10090"/>
                  <a:pt x="38996" y="10090"/>
                </a:cubicBezTo>
                <a:cubicBezTo>
                  <a:pt x="38771" y="10090"/>
                  <a:pt x="38548" y="10094"/>
                  <a:pt x="38329" y="10098"/>
                </a:cubicBezTo>
                <a:cubicBezTo>
                  <a:pt x="38269" y="10099"/>
                  <a:pt x="38209" y="10099"/>
                  <a:pt x="38149" y="10099"/>
                </a:cubicBezTo>
                <a:cubicBezTo>
                  <a:pt x="36448" y="10099"/>
                  <a:pt x="34396" y="9673"/>
                  <a:pt x="34043" y="8000"/>
                </a:cubicBezTo>
                <a:cubicBezTo>
                  <a:pt x="33800" y="6936"/>
                  <a:pt x="34469" y="5842"/>
                  <a:pt x="35381" y="5234"/>
                </a:cubicBezTo>
                <a:cubicBezTo>
                  <a:pt x="36293" y="4626"/>
                  <a:pt x="37387" y="4444"/>
                  <a:pt x="38451" y="4262"/>
                </a:cubicBezTo>
                <a:cubicBezTo>
                  <a:pt x="41156" y="3806"/>
                  <a:pt x="44378" y="3684"/>
                  <a:pt x="46962" y="2772"/>
                </a:cubicBezTo>
                <a:cubicBezTo>
                  <a:pt x="48664" y="2164"/>
                  <a:pt x="49910" y="1435"/>
                  <a:pt x="47934" y="401"/>
                </a:cubicBezTo>
                <a:cubicBezTo>
                  <a:pt x="47342" y="100"/>
                  <a:pt x="46453" y="1"/>
                  <a:pt x="45468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6"/>
          <p:cNvSpPr/>
          <p:nvPr/>
        </p:nvSpPr>
        <p:spPr>
          <a:xfrm>
            <a:off x="-1463225" y="66863"/>
            <a:ext cx="3995550" cy="936275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16"/>
          <p:cNvGrpSpPr/>
          <p:nvPr/>
        </p:nvGrpSpPr>
        <p:grpSpPr>
          <a:xfrm rot="-2326622" flipH="1">
            <a:off x="-280188" y="4456025"/>
            <a:ext cx="641059" cy="876862"/>
            <a:chOff x="3746350" y="4482000"/>
            <a:chExt cx="641050" cy="876850"/>
          </a:xfrm>
        </p:grpSpPr>
        <p:sp>
          <p:nvSpPr>
            <p:cNvPr id="901" name="Google Shape;901;p16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2" name="Google Shape;902;p16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903" name="Google Shape;903;p16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6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6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6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6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6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6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6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" name="Google Shape;12;p2">
            <a:extLst>
              <a:ext uri="{FF2B5EF4-FFF2-40B4-BE49-F238E27FC236}">
                <a16:creationId xmlns:a16="http://schemas.microsoft.com/office/drawing/2014/main" id="{5597003C-BC68-47BF-8D31-0EFEEB7EFE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47948" y="46151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9"/>
          <p:cNvSpPr txBox="1">
            <a:spLocks noGrp="1"/>
          </p:cNvSpPr>
          <p:nvPr>
            <p:ph type="title" hasCustomPrompt="1"/>
          </p:nvPr>
        </p:nvSpPr>
        <p:spPr>
          <a:xfrm>
            <a:off x="4322198" y="668800"/>
            <a:ext cx="4106700" cy="7758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87" name="Google Shape;987;p19"/>
          <p:cNvSpPr txBox="1">
            <a:spLocks noGrp="1"/>
          </p:cNvSpPr>
          <p:nvPr>
            <p:ph type="subTitle" idx="1"/>
          </p:nvPr>
        </p:nvSpPr>
        <p:spPr>
          <a:xfrm>
            <a:off x="4324573" y="1454325"/>
            <a:ext cx="41067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9"/>
          <p:cNvSpPr txBox="1">
            <a:spLocks noGrp="1"/>
          </p:cNvSpPr>
          <p:nvPr>
            <p:ph type="title" idx="2" hasCustomPrompt="1"/>
          </p:nvPr>
        </p:nvSpPr>
        <p:spPr>
          <a:xfrm>
            <a:off x="4322638" y="1985150"/>
            <a:ext cx="4105800" cy="775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89" name="Google Shape;989;p19"/>
          <p:cNvSpPr txBox="1">
            <a:spLocks noGrp="1"/>
          </p:cNvSpPr>
          <p:nvPr>
            <p:ph type="subTitle" idx="3"/>
          </p:nvPr>
        </p:nvSpPr>
        <p:spPr>
          <a:xfrm>
            <a:off x="4324573" y="2759975"/>
            <a:ext cx="41067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19"/>
          <p:cNvSpPr txBox="1">
            <a:spLocks noGrp="1"/>
          </p:cNvSpPr>
          <p:nvPr>
            <p:ph type="title" idx="4" hasCustomPrompt="1"/>
          </p:nvPr>
        </p:nvSpPr>
        <p:spPr>
          <a:xfrm>
            <a:off x="4322638" y="3280600"/>
            <a:ext cx="4105800" cy="775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91" name="Google Shape;991;p19"/>
          <p:cNvSpPr txBox="1">
            <a:spLocks noGrp="1"/>
          </p:cNvSpPr>
          <p:nvPr>
            <p:ph type="subTitle" idx="5"/>
          </p:nvPr>
        </p:nvSpPr>
        <p:spPr>
          <a:xfrm>
            <a:off x="4325173" y="4065625"/>
            <a:ext cx="41067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63" name="Google Shape;1263;p21"/>
          <p:cNvGrpSpPr/>
          <p:nvPr/>
        </p:nvGrpSpPr>
        <p:grpSpPr>
          <a:xfrm rot="-940998">
            <a:off x="7751432" y="68131"/>
            <a:ext cx="1197687" cy="1158792"/>
            <a:chOff x="3188725" y="253650"/>
            <a:chExt cx="1197775" cy="1158877"/>
          </a:xfrm>
        </p:grpSpPr>
        <p:grpSp>
          <p:nvGrpSpPr>
            <p:cNvPr id="1264" name="Google Shape;1264;p21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1265" name="Google Shape;1265;p21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1266" name="Google Shape;1266;p21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21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21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21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21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21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2" name="Google Shape;1272;p21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1273" name="Google Shape;1273;p21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21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21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21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21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9" name="Google Shape;1279;p21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1280" name="Google Shape;1280;p21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21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21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21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21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21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6" name="Google Shape;1286;p21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1287" name="Google Shape;1287;p21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1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1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1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1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1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3" name="Google Shape;1293;p21"/>
          <p:cNvSpPr/>
          <p:nvPr/>
        </p:nvSpPr>
        <p:spPr>
          <a:xfrm>
            <a:off x="-1529125" y="66863"/>
            <a:ext cx="3995550" cy="936275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21"/>
          <p:cNvSpPr/>
          <p:nvPr/>
        </p:nvSpPr>
        <p:spPr>
          <a:xfrm>
            <a:off x="8100975" y="4486200"/>
            <a:ext cx="2109475" cy="896925"/>
          </a:xfrm>
          <a:custGeom>
            <a:avLst/>
            <a:gdLst/>
            <a:ahLst/>
            <a:cxnLst/>
            <a:rect l="l" t="t" r="r" b="b"/>
            <a:pathLst>
              <a:path w="84379" h="35877" extrusionOk="0">
                <a:moveTo>
                  <a:pt x="45468" y="1"/>
                </a:moveTo>
                <a:cubicBezTo>
                  <a:pt x="43671" y="1"/>
                  <a:pt x="41553" y="332"/>
                  <a:pt x="40335" y="371"/>
                </a:cubicBezTo>
                <a:cubicBezTo>
                  <a:pt x="37843" y="462"/>
                  <a:pt x="35290" y="645"/>
                  <a:pt x="32797" y="948"/>
                </a:cubicBezTo>
                <a:cubicBezTo>
                  <a:pt x="22402" y="2134"/>
                  <a:pt x="13405" y="5599"/>
                  <a:pt x="3769" y="9186"/>
                </a:cubicBezTo>
                <a:cubicBezTo>
                  <a:pt x="2006" y="10037"/>
                  <a:pt x="0" y="11709"/>
                  <a:pt x="882" y="13411"/>
                </a:cubicBezTo>
                <a:cubicBezTo>
                  <a:pt x="1490" y="14596"/>
                  <a:pt x="3040" y="14778"/>
                  <a:pt x="4377" y="14809"/>
                </a:cubicBezTo>
                <a:cubicBezTo>
                  <a:pt x="10092" y="14961"/>
                  <a:pt x="15836" y="15113"/>
                  <a:pt x="21612" y="15265"/>
                </a:cubicBezTo>
                <a:cubicBezTo>
                  <a:pt x="23071" y="15326"/>
                  <a:pt x="24530" y="15356"/>
                  <a:pt x="25867" y="15933"/>
                </a:cubicBezTo>
                <a:cubicBezTo>
                  <a:pt x="27204" y="16450"/>
                  <a:pt x="28390" y="17636"/>
                  <a:pt x="28542" y="19064"/>
                </a:cubicBezTo>
                <a:cubicBezTo>
                  <a:pt x="28785" y="22013"/>
                  <a:pt x="25107" y="23624"/>
                  <a:pt x="24043" y="26329"/>
                </a:cubicBezTo>
                <a:cubicBezTo>
                  <a:pt x="23101" y="28730"/>
                  <a:pt x="24530" y="31526"/>
                  <a:pt x="26657" y="33016"/>
                </a:cubicBezTo>
                <a:cubicBezTo>
                  <a:pt x="28785" y="34475"/>
                  <a:pt x="31460" y="34870"/>
                  <a:pt x="34043" y="35174"/>
                </a:cubicBezTo>
                <a:cubicBezTo>
                  <a:pt x="38324" y="35643"/>
                  <a:pt x="42633" y="35877"/>
                  <a:pt x="46943" y="35877"/>
                </a:cubicBezTo>
                <a:cubicBezTo>
                  <a:pt x="58270" y="35877"/>
                  <a:pt x="69603" y="34263"/>
                  <a:pt x="80458" y="31070"/>
                </a:cubicBezTo>
                <a:cubicBezTo>
                  <a:pt x="82129" y="30584"/>
                  <a:pt x="84105" y="29703"/>
                  <a:pt x="84257" y="27970"/>
                </a:cubicBezTo>
                <a:cubicBezTo>
                  <a:pt x="84379" y="26754"/>
                  <a:pt x="83436" y="25599"/>
                  <a:pt x="82342" y="25113"/>
                </a:cubicBezTo>
                <a:cubicBezTo>
                  <a:pt x="81187" y="24627"/>
                  <a:pt x="79941" y="24566"/>
                  <a:pt x="78725" y="24566"/>
                </a:cubicBezTo>
                <a:cubicBezTo>
                  <a:pt x="68056" y="24505"/>
                  <a:pt x="57357" y="24383"/>
                  <a:pt x="46688" y="24323"/>
                </a:cubicBezTo>
                <a:cubicBezTo>
                  <a:pt x="45168" y="24323"/>
                  <a:pt x="43588" y="24262"/>
                  <a:pt x="42159" y="23715"/>
                </a:cubicBezTo>
                <a:cubicBezTo>
                  <a:pt x="40761" y="23107"/>
                  <a:pt x="39545" y="21800"/>
                  <a:pt x="39515" y="20280"/>
                </a:cubicBezTo>
                <a:cubicBezTo>
                  <a:pt x="39515" y="18639"/>
                  <a:pt x="40791" y="17332"/>
                  <a:pt x="41855" y="16085"/>
                </a:cubicBezTo>
                <a:cubicBezTo>
                  <a:pt x="42919" y="14809"/>
                  <a:pt x="43831" y="13016"/>
                  <a:pt x="43040" y="11587"/>
                </a:cubicBezTo>
                <a:cubicBezTo>
                  <a:pt x="42268" y="10255"/>
                  <a:pt x="40586" y="10090"/>
                  <a:pt x="38996" y="10090"/>
                </a:cubicBezTo>
                <a:cubicBezTo>
                  <a:pt x="38771" y="10090"/>
                  <a:pt x="38548" y="10094"/>
                  <a:pt x="38329" y="10098"/>
                </a:cubicBezTo>
                <a:cubicBezTo>
                  <a:pt x="38269" y="10099"/>
                  <a:pt x="38209" y="10099"/>
                  <a:pt x="38149" y="10099"/>
                </a:cubicBezTo>
                <a:cubicBezTo>
                  <a:pt x="36448" y="10099"/>
                  <a:pt x="34396" y="9673"/>
                  <a:pt x="34043" y="8000"/>
                </a:cubicBezTo>
                <a:cubicBezTo>
                  <a:pt x="33800" y="6936"/>
                  <a:pt x="34469" y="5842"/>
                  <a:pt x="35381" y="5234"/>
                </a:cubicBezTo>
                <a:cubicBezTo>
                  <a:pt x="36293" y="4626"/>
                  <a:pt x="37387" y="4444"/>
                  <a:pt x="38451" y="4262"/>
                </a:cubicBezTo>
                <a:cubicBezTo>
                  <a:pt x="41156" y="3806"/>
                  <a:pt x="44378" y="3684"/>
                  <a:pt x="46962" y="2772"/>
                </a:cubicBezTo>
                <a:cubicBezTo>
                  <a:pt x="48664" y="2164"/>
                  <a:pt x="49910" y="1435"/>
                  <a:pt x="47934" y="401"/>
                </a:cubicBezTo>
                <a:cubicBezTo>
                  <a:pt x="47342" y="100"/>
                  <a:pt x="46453" y="1"/>
                  <a:pt x="45468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;p2">
            <a:extLst>
              <a:ext uri="{FF2B5EF4-FFF2-40B4-BE49-F238E27FC236}">
                <a16:creationId xmlns:a16="http://schemas.microsoft.com/office/drawing/2014/main" id="{F3AB59EC-C33A-44C4-9E15-096BE581ED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5"/>
          <p:cNvSpPr txBox="1">
            <a:spLocks noGrp="1"/>
          </p:cNvSpPr>
          <p:nvPr>
            <p:ph type="ctrTitle"/>
          </p:nvPr>
        </p:nvSpPr>
        <p:spPr>
          <a:xfrm>
            <a:off x="3000525" y="535000"/>
            <a:ext cx="3295200" cy="9978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9" name="Google Shape;1529;p25"/>
          <p:cNvSpPr txBox="1">
            <a:spLocks noGrp="1"/>
          </p:cNvSpPr>
          <p:nvPr>
            <p:ph type="subTitle" idx="1"/>
          </p:nvPr>
        </p:nvSpPr>
        <p:spPr>
          <a:xfrm>
            <a:off x="2425075" y="1634253"/>
            <a:ext cx="4293900" cy="1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0" name="Google Shape;1530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1" name="Google Shape;1531;p25"/>
          <p:cNvSpPr txBox="1"/>
          <p:nvPr/>
        </p:nvSpPr>
        <p:spPr>
          <a:xfrm>
            <a:off x="2392500" y="36475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2" name="Google Shape;1532;p25"/>
          <p:cNvSpPr txBox="1"/>
          <p:nvPr/>
        </p:nvSpPr>
        <p:spPr>
          <a:xfrm>
            <a:off x="1371750" y="3663475"/>
            <a:ext cx="6400800" cy="568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40344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950" y="2867975"/>
            <a:ext cx="1368825" cy="13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325" y="1596469"/>
            <a:ext cx="997100" cy="99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7412" y="279132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5775" y="1644275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9350" y="4193125"/>
            <a:ext cx="284500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155" y="153072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6650" y="2104375"/>
            <a:ext cx="284500" cy="2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A6BF28C-ED52-467A-8D68-383E44F4CE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Google Shape;15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40344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950" y="2867975"/>
            <a:ext cx="1368825" cy="13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425" y="3370619"/>
            <a:ext cx="997100" cy="99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0587" y="2388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5775" y="1644275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9350" y="4193125"/>
            <a:ext cx="284500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155" y="153072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6650" y="2104375"/>
            <a:ext cx="284500" cy="2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0C7F50D9-D399-4950-8C06-6E1CF4463D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92E44">
              <a:alpha val="76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3106713" y="1554402"/>
            <a:ext cx="5221800" cy="15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 idx="2" hasCustomPrompt="1"/>
          </p:nvPr>
        </p:nvSpPr>
        <p:spPr>
          <a:xfrm>
            <a:off x="815487" y="1664598"/>
            <a:ext cx="1924500" cy="192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3106713" y="3223377"/>
            <a:ext cx="52182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4"/>
          <p:cNvGrpSpPr/>
          <p:nvPr/>
        </p:nvGrpSpPr>
        <p:grpSpPr>
          <a:xfrm>
            <a:off x="282050" y="254900"/>
            <a:ext cx="8579900" cy="71700"/>
            <a:chOff x="282050" y="254900"/>
            <a:chExt cx="8579900" cy="71700"/>
          </a:xfrm>
        </p:grpSpPr>
        <p:cxnSp>
          <p:nvCxnSpPr>
            <p:cNvPr id="142" name="Google Shape;142;p14"/>
            <p:cNvCxnSpPr/>
            <p:nvPr/>
          </p:nvCxnSpPr>
          <p:spPr>
            <a:xfrm>
              <a:off x="585450" y="290750"/>
              <a:ext cx="7973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" name="Google Shape;143;p14"/>
            <p:cNvSpPr/>
            <p:nvPr/>
          </p:nvSpPr>
          <p:spPr>
            <a:xfrm>
              <a:off x="86385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7902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2820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4337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4"/>
          <p:cNvSpPr/>
          <p:nvPr/>
        </p:nvSpPr>
        <p:spPr>
          <a:xfrm>
            <a:off x="-21875" y="4829700"/>
            <a:ext cx="9165900" cy="313800"/>
          </a:xfrm>
          <a:prstGeom prst="rect">
            <a:avLst/>
          </a:prstGeom>
          <a:solidFill>
            <a:srgbClr val="C1F8FC">
              <a:alpha val="34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;p2">
            <a:extLst>
              <a:ext uri="{FF2B5EF4-FFF2-40B4-BE49-F238E27FC236}">
                <a16:creationId xmlns:a16="http://schemas.microsoft.com/office/drawing/2014/main" id="{73962C46-6584-4631-96C6-5FE8D8EA89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71722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92E44">
              <a:alpha val="76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1104203" y="1646350"/>
            <a:ext cx="2779800" cy="9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1104669" y="2491250"/>
            <a:ext cx="2778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>
            <a:off x="282050" y="254900"/>
            <a:ext cx="8579900" cy="71700"/>
            <a:chOff x="282050" y="254900"/>
            <a:chExt cx="8579900" cy="71700"/>
          </a:xfrm>
        </p:grpSpPr>
        <p:cxnSp>
          <p:nvCxnSpPr>
            <p:cNvPr id="184" name="Google Shape;184;p18"/>
            <p:cNvCxnSpPr/>
            <p:nvPr/>
          </p:nvCxnSpPr>
          <p:spPr>
            <a:xfrm>
              <a:off x="469650" y="290750"/>
              <a:ext cx="8204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5" name="Google Shape;185;p18"/>
            <p:cNvSpPr/>
            <p:nvPr/>
          </p:nvSpPr>
          <p:spPr>
            <a:xfrm>
              <a:off x="87902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820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8"/>
          <p:cNvSpPr/>
          <p:nvPr/>
        </p:nvSpPr>
        <p:spPr>
          <a:xfrm>
            <a:off x="-21875" y="4829700"/>
            <a:ext cx="9165900" cy="313800"/>
          </a:xfrm>
          <a:prstGeom prst="rect">
            <a:avLst/>
          </a:prstGeom>
          <a:solidFill>
            <a:srgbClr val="C1F8FC">
              <a:alpha val="34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9C850FC5-0010-4A6C-A704-2134C46EF7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6117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60100" y="3194775"/>
            <a:ext cx="40239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1764375" y="2627975"/>
            <a:ext cx="1938600" cy="4326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5474700" y="2627987"/>
            <a:ext cx="1938600" cy="432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1229925" y="3172900"/>
            <a:ext cx="30075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4939800" y="3169750"/>
            <a:ext cx="30084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715150" y="535000"/>
            <a:ext cx="77139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5"/>
          <p:cNvGrpSpPr/>
          <p:nvPr/>
        </p:nvGrpSpPr>
        <p:grpSpPr>
          <a:xfrm>
            <a:off x="8367038" y="-84725"/>
            <a:ext cx="1197775" cy="1139902"/>
            <a:chOff x="8367038" y="-84725"/>
            <a:chExt cx="1197775" cy="1139902"/>
          </a:xfrm>
        </p:grpSpPr>
        <p:grpSp>
          <p:nvGrpSpPr>
            <p:cNvPr id="68" name="Google Shape;68;p5"/>
            <p:cNvGrpSpPr/>
            <p:nvPr/>
          </p:nvGrpSpPr>
          <p:grpSpPr>
            <a:xfrm rot="3846378">
              <a:off x="8442845" y="243538"/>
              <a:ext cx="767644" cy="649195"/>
              <a:chOff x="3460408" y="488208"/>
              <a:chExt cx="767649" cy="649199"/>
            </a:xfrm>
          </p:grpSpPr>
          <p:grpSp>
            <p:nvGrpSpPr>
              <p:cNvPr id="69" name="Google Shape;69;p5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70" name="Google Shape;70;p5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5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5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5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76;p5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77" name="Google Shape;77;p5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83;p5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84" name="Google Shape;84;p5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5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5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5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" name="Google Shape;90;p5"/>
            <p:cNvGrpSpPr/>
            <p:nvPr/>
          </p:nvGrpSpPr>
          <p:grpSpPr>
            <a:xfrm>
              <a:off x="8367038" y="-84725"/>
              <a:ext cx="1197775" cy="619725"/>
              <a:chOff x="1317625" y="791700"/>
              <a:chExt cx="1197775" cy="619725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 rot="-3846378" flipH="1">
            <a:off x="105420" y="4487656"/>
            <a:ext cx="295497" cy="283997"/>
            <a:chOff x="3932558" y="488208"/>
            <a:chExt cx="295499" cy="283999"/>
          </a:xfrm>
        </p:grpSpPr>
        <p:sp>
          <p:nvSpPr>
            <p:cNvPr id="98" name="Google Shape;98;p5"/>
            <p:cNvSpPr/>
            <p:nvPr/>
          </p:nvSpPr>
          <p:spPr>
            <a:xfrm rot="-1037058" flipH="1">
              <a:off x="4125683" y="499618"/>
              <a:ext cx="90771" cy="91896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1037058" flipH="1">
              <a:off x="3951211" y="585890"/>
              <a:ext cx="214016" cy="158093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1037058" flipH="1">
              <a:off x="3966020" y="671870"/>
              <a:ext cx="24574" cy="21799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1037058" flipH="1">
              <a:off x="3971175" y="676632"/>
              <a:ext cx="13699" cy="12399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-1037058" flipH="1">
              <a:off x="4024891" y="641722"/>
              <a:ext cx="63372" cy="20574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-1037058" flipH="1">
              <a:off x="3957633" y="694365"/>
              <a:ext cx="23424" cy="11424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-3846378" flipH="1">
            <a:off x="502417" y="4506104"/>
            <a:ext cx="295497" cy="283997"/>
            <a:chOff x="3932558" y="488208"/>
            <a:chExt cx="295499" cy="283999"/>
          </a:xfrm>
        </p:grpSpPr>
        <p:sp>
          <p:nvSpPr>
            <p:cNvPr id="105" name="Google Shape;105;p5"/>
            <p:cNvSpPr/>
            <p:nvPr/>
          </p:nvSpPr>
          <p:spPr>
            <a:xfrm rot="-1037058" flipH="1">
              <a:off x="4125683" y="499618"/>
              <a:ext cx="90771" cy="91896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037058" flipH="1">
              <a:off x="3951211" y="585890"/>
              <a:ext cx="214016" cy="158093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-1037058" flipH="1">
              <a:off x="3966020" y="671870"/>
              <a:ext cx="24574" cy="21799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 rot="-1037058" flipH="1">
              <a:off x="3971175" y="676632"/>
              <a:ext cx="13699" cy="12399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-1037058" flipH="1">
              <a:off x="4024891" y="641722"/>
              <a:ext cx="63372" cy="20574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 rot="-1037058" flipH="1">
              <a:off x="3957633" y="694365"/>
              <a:ext cx="23424" cy="11424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5"/>
          <p:cNvSpPr/>
          <p:nvPr/>
        </p:nvSpPr>
        <p:spPr>
          <a:xfrm flipH="1">
            <a:off x="712909" y="4356438"/>
            <a:ext cx="89050" cy="88475"/>
          </a:xfrm>
          <a:custGeom>
            <a:avLst/>
            <a:gdLst/>
            <a:ahLst/>
            <a:cxnLst/>
            <a:rect l="l" t="t" r="r" b="b"/>
            <a:pathLst>
              <a:path w="3562" h="3539" extrusionOk="0">
                <a:moveTo>
                  <a:pt x="3562" y="1781"/>
                </a:moveTo>
                <a:cubicBezTo>
                  <a:pt x="3562" y="2740"/>
                  <a:pt x="2763" y="3539"/>
                  <a:pt x="1781" y="3539"/>
                </a:cubicBezTo>
                <a:cubicBezTo>
                  <a:pt x="800" y="3539"/>
                  <a:pt x="1" y="2740"/>
                  <a:pt x="1" y="1781"/>
                </a:cubicBezTo>
                <a:cubicBezTo>
                  <a:pt x="1" y="800"/>
                  <a:pt x="800" y="1"/>
                  <a:pt x="1781" y="1"/>
                </a:cubicBezTo>
                <a:cubicBezTo>
                  <a:pt x="2763" y="1"/>
                  <a:pt x="3562" y="800"/>
                  <a:pt x="3562" y="1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 flipH="1">
            <a:off x="343484" y="4824563"/>
            <a:ext cx="36550" cy="35975"/>
          </a:xfrm>
          <a:custGeom>
            <a:avLst/>
            <a:gdLst/>
            <a:ahLst/>
            <a:cxnLst/>
            <a:rect l="l" t="t" r="r" b="b"/>
            <a:pathLst>
              <a:path w="1462" h="1439" extrusionOk="0">
                <a:moveTo>
                  <a:pt x="1462" y="731"/>
                </a:moveTo>
                <a:cubicBezTo>
                  <a:pt x="1462" y="1119"/>
                  <a:pt x="1142" y="1439"/>
                  <a:pt x="731" y="1439"/>
                </a:cubicBezTo>
                <a:cubicBezTo>
                  <a:pt x="343" y="1439"/>
                  <a:pt x="1" y="1119"/>
                  <a:pt x="1" y="731"/>
                </a:cubicBezTo>
                <a:cubicBezTo>
                  <a:pt x="1" y="320"/>
                  <a:pt x="343" y="1"/>
                  <a:pt x="731" y="1"/>
                </a:cubicBezTo>
                <a:cubicBezTo>
                  <a:pt x="1142" y="1"/>
                  <a:pt x="1462" y="320"/>
                  <a:pt x="1462" y="7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flipH="1">
            <a:off x="421934" y="4386625"/>
            <a:ext cx="35975" cy="35975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438" y="709"/>
                </a:moveTo>
                <a:cubicBezTo>
                  <a:pt x="1438" y="1119"/>
                  <a:pt x="1119" y="1439"/>
                  <a:pt x="731" y="1439"/>
                </a:cubicBezTo>
                <a:cubicBezTo>
                  <a:pt x="320" y="1439"/>
                  <a:pt x="0" y="1119"/>
                  <a:pt x="0" y="709"/>
                </a:cubicBezTo>
                <a:cubicBezTo>
                  <a:pt x="0" y="321"/>
                  <a:pt x="320" y="1"/>
                  <a:pt x="731" y="1"/>
                </a:cubicBezTo>
                <a:cubicBezTo>
                  <a:pt x="1119" y="1"/>
                  <a:pt x="1438" y="321"/>
                  <a:pt x="1438" y="7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5"/>
          <p:cNvGrpSpPr/>
          <p:nvPr/>
        </p:nvGrpSpPr>
        <p:grpSpPr>
          <a:xfrm flipH="1">
            <a:off x="5375432" y="3313321"/>
            <a:ext cx="3806136" cy="1958457"/>
            <a:chOff x="71350" y="1480600"/>
            <a:chExt cx="7517550" cy="3868175"/>
          </a:xfrm>
        </p:grpSpPr>
        <p:sp>
          <p:nvSpPr>
            <p:cNvPr id="115" name="Google Shape;115;p5"/>
            <p:cNvSpPr/>
            <p:nvPr/>
          </p:nvSpPr>
          <p:spPr>
            <a:xfrm>
              <a:off x="1426700" y="2554925"/>
              <a:ext cx="107225" cy="719200"/>
            </a:xfrm>
            <a:custGeom>
              <a:avLst/>
              <a:gdLst/>
              <a:ahLst/>
              <a:cxnLst/>
              <a:rect l="l" t="t" r="r" b="b"/>
              <a:pathLst>
                <a:path w="4289" h="28768" extrusionOk="0">
                  <a:moveTo>
                    <a:pt x="3783" y="1"/>
                  </a:moveTo>
                  <a:cubicBezTo>
                    <a:pt x="3745" y="1"/>
                    <a:pt x="3703" y="26"/>
                    <a:pt x="3718" y="70"/>
                  </a:cubicBezTo>
                  <a:cubicBezTo>
                    <a:pt x="3900" y="1668"/>
                    <a:pt x="3444" y="3265"/>
                    <a:pt x="3375" y="4863"/>
                  </a:cubicBezTo>
                  <a:cubicBezTo>
                    <a:pt x="3330" y="6849"/>
                    <a:pt x="3398" y="8903"/>
                    <a:pt x="2964" y="10843"/>
                  </a:cubicBezTo>
                  <a:cubicBezTo>
                    <a:pt x="2759" y="11825"/>
                    <a:pt x="2371" y="12738"/>
                    <a:pt x="2028" y="13674"/>
                  </a:cubicBezTo>
                  <a:cubicBezTo>
                    <a:pt x="1663" y="14587"/>
                    <a:pt x="1412" y="15523"/>
                    <a:pt x="1252" y="16504"/>
                  </a:cubicBezTo>
                  <a:cubicBezTo>
                    <a:pt x="956" y="18399"/>
                    <a:pt x="956" y="20293"/>
                    <a:pt x="1161" y="22188"/>
                  </a:cubicBezTo>
                  <a:cubicBezTo>
                    <a:pt x="1230" y="22735"/>
                    <a:pt x="1367" y="23283"/>
                    <a:pt x="1344" y="23808"/>
                  </a:cubicBezTo>
                  <a:cubicBezTo>
                    <a:pt x="1298" y="24356"/>
                    <a:pt x="1115" y="24904"/>
                    <a:pt x="956" y="25429"/>
                  </a:cubicBezTo>
                  <a:cubicBezTo>
                    <a:pt x="819" y="25885"/>
                    <a:pt x="705" y="26342"/>
                    <a:pt x="568" y="26775"/>
                  </a:cubicBezTo>
                  <a:cubicBezTo>
                    <a:pt x="431" y="27232"/>
                    <a:pt x="202" y="27666"/>
                    <a:pt x="88" y="28122"/>
                  </a:cubicBezTo>
                  <a:cubicBezTo>
                    <a:pt x="1" y="28438"/>
                    <a:pt x="291" y="28768"/>
                    <a:pt x="586" y="28768"/>
                  </a:cubicBezTo>
                  <a:cubicBezTo>
                    <a:pt x="674" y="28768"/>
                    <a:pt x="763" y="28738"/>
                    <a:pt x="842" y="28670"/>
                  </a:cubicBezTo>
                  <a:cubicBezTo>
                    <a:pt x="1549" y="28122"/>
                    <a:pt x="1732" y="27209"/>
                    <a:pt x="1983" y="26365"/>
                  </a:cubicBezTo>
                  <a:cubicBezTo>
                    <a:pt x="2234" y="25452"/>
                    <a:pt x="2599" y="24493"/>
                    <a:pt x="2553" y="23511"/>
                  </a:cubicBezTo>
                  <a:cubicBezTo>
                    <a:pt x="2508" y="22530"/>
                    <a:pt x="2325" y="21548"/>
                    <a:pt x="2257" y="20544"/>
                  </a:cubicBezTo>
                  <a:cubicBezTo>
                    <a:pt x="2211" y="19563"/>
                    <a:pt x="2211" y="18558"/>
                    <a:pt x="2280" y="17554"/>
                  </a:cubicBezTo>
                  <a:cubicBezTo>
                    <a:pt x="2348" y="16550"/>
                    <a:pt x="2553" y="15545"/>
                    <a:pt x="2827" y="14587"/>
                  </a:cubicBezTo>
                  <a:cubicBezTo>
                    <a:pt x="3147" y="13582"/>
                    <a:pt x="3581" y="12624"/>
                    <a:pt x="3832" y="11597"/>
                  </a:cubicBezTo>
                  <a:cubicBezTo>
                    <a:pt x="4060" y="10638"/>
                    <a:pt x="4197" y="9657"/>
                    <a:pt x="4243" y="8675"/>
                  </a:cubicBezTo>
                  <a:cubicBezTo>
                    <a:pt x="4288" y="7648"/>
                    <a:pt x="4174" y="6598"/>
                    <a:pt x="4128" y="5571"/>
                  </a:cubicBezTo>
                  <a:cubicBezTo>
                    <a:pt x="4083" y="4521"/>
                    <a:pt x="4083" y="3471"/>
                    <a:pt x="4128" y="2398"/>
                  </a:cubicBezTo>
                  <a:cubicBezTo>
                    <a:pt x="4151" y="1645"/>
                    <a:pt x="4243" y="709"/>
                    <a:pt x="3832" y="24"/>
                  </a:cubicBezTo>
                  <a:cubicBezTo>
                    <a:pt x="3824" y="8"/>
                    <a:pt x="3804" y="1"/>
                    <a:pt x="3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1452875" y="2881175"/>
              <a:ext cx="132000" cy="387625"/>
            </a:xfrm>
            <a:custGeom>
              <a:avLst/>
              <a:gdLst/>
              <a:ahLst/>
              <a:cxnLst/>
              <a:rect l="l" t="t" r="r" b="b"/>
              <a:pathLst>
                <a:path w="5280" h="15505" extrusionOk="0">
                  <a:moveTo>
                    <a:pt x="5096" y="0"/>
                  </a:moveTo>
                  <a:cubicBezTo>
                    <a:pt x="5069" y="0"/>
                    <a:pt x="5043" y="9"/>
                    <a:pt x="5022" y="30"/>
                  </a:cubicBezTo>
                  <a:cubicBezTo>
                    <a:pt x="4200" y="1149"/>
                    <a:pt x="3698" y="2427"/>
                    <a:pt x="3561" y="3819"/>
                  </a:cubicBezTo>
                  <a:cubicBezTo>
                    <a:pt x="3447" y="5234"/>
                    <a:pt x="3538" y="6650"/>
                    <a:pt x="3424" y="8065"/>
                  </a:cubicBezTo>
                  <a:cubicBezTo>
                    <a:pt x="3333" y="9343"/>
                    <a:pt x="3378" y="10735"/>
                    <a:pt x="2693" y="11877"/>
                  </a:cubicBezTo>
                  <a:cubicBezTo>
                    <a:pt x="2328" y="12516"/>
                    <a:pt x="1735" y="12927"/>
                    <a:pt x="1141" y="13383"/>
                  </a:cubicBezTo>
                  <a:cubicBezTo>
                    <a:pt x="616" y="13794"/>
                    <a:pt x="0" y="14410"/>
                    <a:pt x="183" y="15163"/>
                  </a:cubicBezTo>
                  <a:cubicBezTo>
                    <a:pt x="231" y="15375"/>
                    <a:pt x="442" y="15505"/>
                    <a:pt x="650" y="15505"/>
                  </a:cubicBezTo>
                  <a:cubicBezTo>
                    <a:pt x="734" y="15505"/>
                    <a:pt x="818" y="15483"/>
                    <a:pt x="890" y="15437"/>
                  </a:cubicBezTo>
                  <a:cubicBezTo>
                    <a:pt x="1187" y="15232"/>
                    <a:pt x="1233" y="14935"/>
                    <a:pt x="1461" y="14661"/>
                  </a:cubicBezTo>
                  <a:cubicBezTo>
                    <a:pt x="1712" y="14365"/>
                    <a:pt x="2054" y="14159"/>
                    <a:pt x="2351" y="13931"/>
                  </a:cubicBezTo>
                  <a:cubicBezTo>
                    <a:pt x="2944" y="13497"/>
                    <a:pt x="3424" y="12972"/>
                    <a:pt x="3766" y="12310"/>
                  </a:cubicBezTo>
                  <a:cubicBezTo>
                    <a:pt x="4360" y="11146"/>
                    <a:pt x="4428" y="9845"/>
                    <a:pt x="4451" y="8567"/>
                  </a:cubicBezTo>
                  <a:cubicBezTo>
                    <a:pt x="4474" y="7220"/>
                    <a:pt x="4451" y="5896"/>
                    <a:pt x="4428" y="4550"/>
                  </a:cubicBezTo>
                  <a:cubicBezTo>
                    <a:pt x="4428" y="3043"/>
                    <a:pt x="4382" y="1491"/>
                    <a:pt x="5227" y="167"/>
                  </a:cubicBezTo>
                  <a:cubicBezTo>
                    <a:pt x="5280" y="97"/>
                    <a:pt x="5184" y="0"/>
                    <a:pt x="5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447725" y="3139225"/>
              <a:ext cx="295050" cy="135075"/>
            </a:xfrm>
            <a:custGeom>
              <a:avLst/>
              <a:gdLst/>
              <a:ahLst/>
              <a:cxnLst/>
              <a:rect l="l" t="t" r="r" b="b"/>
              <a:pathLst>
                <a:path w="11802" h="5403" extrusionOk="0">
                  <a:moveTo>
                    <a:pt x="9939" y="0"/>
                  </a:moveTo>
                  <a:cubicBezTo>
                    <a:pt x="9424" y="0"/>
                    <a:pt x="8895" y="154"/>
                    <a:pt x="8446" y="368"/>
                  </a:cubicBezTo>
                  <a:cubicBezTo>
                    <a:pt x="7487" y="847"/>
                    <a:pt x="6803" y="1714"/>
                    <a:pt x="5981" y="2353"/>
                  </a:cubicBezTo>
                  <a:cubicBezTo>
                    <a:pt x="5113" y="3015"/>
                    <a:pt x="4155" y="3472"/>
                    <a:pt x="3105" y="3700"/>
                  </a:cubicBezTo>
                  <a:cubicBezTo>
                    <a:pt x="2511" y="3814"/>
                    <a:pt x="1872" y="3814"/>
                    <a:pt x="1324" y="4043"/>
                  </a:cubicBezTo>
                  <a:cubicBezTo>
                    <a:pt x="1096" y="4134"/>
                    <a:pt x="891" y="4294"/>
                    <a:pt x="640" y="4385"/>
                  </a:cubicBezTo>
                  <a:cubicBezTo>
                    <a:pt x="389" y="4476"/>
                    <a:pt x="229" y="4499"/>
                    <a:pt x="69" y="4750"/>
                  </a:cubicBezTo>
                  <a:cubicBezTo>
                    <a:pt x="23" y="4864"/>
                    <a:pt x="1" y="5024"/>
                    <a:pt x="92" y="5138"/>
                  </a:cubicBezTo>
                  <a:cubicBezTo>
                    <a:pt x="92" y="5138"/>
                    <a:pt x="115" y="5161"/>
                    <a:pt x="115" y="5184"/>
                  </a:cubicBezTo>
                  <a:cubicBezTo>
                    <a:pt x="243" y="5330"/>
                    <a:pt x="370" y="5403"/>
                    <a:pt x="545" y="5403"/>
                  </a:cubicBezTo>
                  <a:cubicBezTo>
                    <a:pt x="589" y="5403"/>
                    <a:pt x="635" y="5398"/>
                    <a:pt x="685" y="5389"/>
                  </a:cubicBezTo>
                  <a:cubicBezTo>
                    <a:pt x="1142" y="5298"/>
                    <a:pt x="1507" y="4978"/>
                    <a:pt x="1964" y="4864"/>
                  </a:cubicBezTo>
                  <a:cubicBezTo>
                    <a:pt x="2534" y="4727"/>
                    <a:pt x="3128" y="4682"/>
                    <a:pt x="3698" y="4545"/>
                  </a:cubicBezTo>
                  <a:cubicBezTo>
                    <a:pt x="4634" y="4294"/>
                    <a:pt x="5501" y="3860"/>
                    <a:pt x="6278" y="3267"/>
                  </a:cubicBezTo>
                  <a:cubicBezTo>
                    <a:pt x="7054" y="2673"/>
                    <a:pt x="7647" y="1897"/>
                    <a:pt x="8446" y="1349"/>
                  </a:cubicBezTo>
                  <a:cubicBezTo>
                    <a:pt x="9382" y="687"/>
                    <a:pt x="10614" y="550"/>
                    <a:pt x="11733" y="391"/>
                  </a:cubicBezTo>
                  <a:cubicBezTo>
                    <a:pt x="11778" y="391"/>
                    <a:pt x="11801" y="276"/>
                    <a:pt x="11733" y="276"/>
                  </a:cubicBezTo>
                  <a:cubicBezTo>
                    <a:pt x="11185" y="185"/>
                    <a:pt x="10614" y="2"/>
                    <a:pt x="10044" y="2"/>
                  </a:cubicBezTo>
                  <a:cubicBezTo>
                    <a:pt x="10009" y="1"/>
                    <a:pt x="9974" y="0"/>
                    <a:pt x="9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1396950" y="3063575"/>
              <a:ext cx="63350" cy="200625"/>
            </a:xfrm>
            <a:custGeom>
              <a:avLst/>
              <a:gdLst/>
              <a:ahLst/>
              <a:cxnLst/>
              <a:rect l="l" t="t" r="r" b="b"/>
              <a:pathLst>
                <a:path w="2534" h="8025" extrusionOk="0">
                  <a:moveTo>
                    <a:pt x="1683" y="1"/>
                  </a:moveTo>
                  <a:cubicBezTo>
                    <a:pt x="1674" y="1"/>
                    <a:pt x="1666" y="6"/>
                    <a:pt x="1666" y="16"/>
                  </a:cubicBezTo>
                  <a:cubicBezTo>
                    <a:pt x="1507" y="769"/>
                    <a:pt x="1392" y="1522"/>
                    <a:pt x="1301" y="2275"/>
                  </a:cubicBezTo>
                  <a:cubicBezTo>
                    <a:pt x="1210" y="3028"/>
                    <a:pt x="1210" y="3782"/>
                    <a:pt x="1187" y="4535"/>
                  </a:cubicBezTo>
                  <a:cubicBezTo>
                    <a:pt x="1164" y="4855"/>
                    <a:pt x="1164" y="5174"/>
                    <a:pt x="1073" y="5494"/>
                  </a:cubicBezTo>
                  <a:cubicBezTo>
                    <a:pt x="1004" y="5699"/>
                    <a:pt x="890" y="5813"/>
                    <a:pt x="731" y="5996"/>
                  </a:cubicBezTo>
                  <a:cubicBezTo>
                    <a:pt x="502" y="6224"/>
                    <a:pt x="297" y="6452"/>
                    <a:pt x="160" y="6726"/>
                  </a:cubicBezTo>
                  <a:cubicBezTo>
                    <a:pt x="0" y="7114"/>
                    <a:pt x="46" y="7411"/>
                    <a:pt x="228" y="7753"/>
                  </a:cubicBezTo>
                  <a:cubicBezTo>
                    <a:pt x="318" y="7933"/>
                    <a:pt x="513" y="8024"/>
                    <a:pt x="707" y="8024"/>
                  </a:cubicBezTo>
                  <a:cubicBezTo>
                    <a:pt x="907" y="8024"/>
                    <a:pt x="1106" y="7927"/>
                    <a:pt x="1187" y="7730"/>
                  </a:cubicBezTo>
                  <a:cubicBezTo>
                    <a:pt x="1233" y="7639"/>
                    <a:pt x="1461" y="7388"/>
                    <a:pt x="1575" y="7251"/>
                  </a:cubicBezTo>
                  <a:cubicBezTo>
                    <a:pt x="1758" y="7023"/>
                    <a:pt x="1963" y="6795"/>
                    <a:pt x="2123" y="6544"/>
                  </a:cubicBezTo>
                  <a:cubicBezTo>
                    <a:pt x="2534" y="5973"/>
                    <a:pt x="2488" y="5243"/>
                    <a:pt x="2397" y="4581"/>
                  </a:cubicBezTo>
                  <a:cubicBezTo>
                    <a:pt x="2283" y="3850"/>
                    <a:pt x="2191" y="3120"/>
                    <a:pt x="2009" y="2412"/>
                  </a:cubicBezTo>
                  <a:cubicBezTo>
                    <a:pt x="1803" y="1613"/>
                    <a:pt x="1666" y="860"/>
                    <a:pt x="1712" y="38"/>
                  </a:cubicBezTo>
                  <a:cubicBezTo>
                    <a:pt x="1712" y="12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5"/>
            <p:cNvGrpSpPr/>
            <p:nvPr/>
          </p:nvGrpSpPr>
          <p:grpSpPr>
            <a:xfrm>
              <a:off x="71350" y="1480600"/>
              <a:ext cx="7517550" cy="3868175"/>
              <a:chOff x="71350" y="1480600"/>
              <a:chExt cx="7517550" cy="3868175"/>
            </a:xfrm>
          </p:grpSpPr>
          <p:sp>
            <p:nvSpPr>
              <p:cNvPr id="120" name="Google Shape;120;p5"/>
              <p:cNvSpPr/>
              <p:nvPr/>
            </p:nvSpPr>
            <p:spPr>
              <a:xfrm>
                <a:off x="1163550" y="2440600"/>
                <a:ext cx="94750" cy="80870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2348" extrusionOk="0">
                    <a:moveTo>
                      <a:pt x="1076" y="0"/>
                    </a:moveTo>
                    <a:cubicBezTo>
                      <a:pt x="1066" y="0"/>
                      <a:pt x="1057" y="3"/>
                      <a:pt x="1051" y="9"/>
                    </a:cubicBezTo>
                    <a:cubicBezTo>
                      <a:pt x="526" y="603"/>
                      <a:pt x="526" y="1470"/>
                      <a:pt x="594" y="2201"/>
                    </a:cubicBezTo>
                    <a:cubicBezTo>
                      <a:pt x="708" y="3319"/>
                      <a:pt x="731" y="4415"/>
                      <a:pt x="685" y="5533"/>
                    </a:cubicBezTo>
                    <a:cubicBezTo>
                      <a:pt x="617" y="7884"/>
                      <a:pt x="571" y="10212"/>
                      <a:pt x="457" y="12563"/>
                    </a:cubicBezTo>
                    <a:cubicBezTo>
                      <a:pt x="366" y="14572"/>
                      <a:pt x="1" y="16603"/>
                      <a:pt x="252" y="18612"/>
                    </a:cubicBezTo>
                    <a:cubicBezTo>
                      <a:pt x="366" y="19593"/>
                      <a:pt x="708" y="20484"/>
                      <a:pt x="1028" y="21419"/>
                    </a:cubicBezTo>
                    <a:cubicBezTo>
                      <a:pt x="1370" y="22447"/>
                      <a:pt x="1507" y="23519"/>
                      <a:pt x="1781" y="24569"/>
                    </a:cubicBezTo>
                    <a:cubicBezTo>
                      <a:pt x="2101" y="25825"/>
                      <a:pt x="2557" y="26966"/>
                      <a:pt x="2625" y="28267"/>
                    </a:cubicBezTo>
                    <a:cubicBezTo>
                      <a:pt x="2648" y="28906"/>
                      <a:pt x="2648" y="29522"/>
                      <a:pt x="2625" y="30162"/>
                    </a:cubicBezTo>
                    <a:cubicBezTo>
                      <a:pt x="2603" y="30801"/>
                      <a:pt x="2534" y="31417"/>
                      <a:pt x="2717" y="32033"/>
                    </a:cubicBezTo>
                    <a:cubicBezTo>
                      <a:pt x="2782" y="32250"/>
                      <a:pt x="2954" y="32348"/>
                      <a:pt x="3132" y="32348"/>
                    </a:cubicBezTo>
                    <a:cubicBezTo>
                      <a:pt x="3330" y="32348"/>
                      <a:pt x="3535" y="32227"/>
                      <a:pt x="3607" y="32010"/>
                    </a:cubicBezTo>
                    <a:cubicBezTo>
                      <a:pt x="3744" y="31508"/>
                      <a:pt x="3744" y="31006"/>
                      <a:pt x="3767" y="30481"/>
                    </a:cubicBezTo>
                    <a:cubicBezTo>
                      <a:pt x="3790" y="29910"/>
                      <a:pt x="3790" y="29317"/>
                      <a:pt x="3790" y="28746"/>
                    </a:cubicBezTo>
                    <a:cubicBezTo>
                      <a:pt x="3767" y="27674"/>
                      <a:pt x="3630" y="26578"/>
                      <a:pt x="3287" y="25551"/>
                    </a:cubicBezTo>
                    <a:cubicBezTo>
                      <a:pt x="2945" y="24501"/>
                      <a:pt x="2717" y="23428"/>
                      <a:pt x="2489" y="22355"/>
                    </a:cubicBezTo>
                    <a:cubicBezTo>
                      <a:pt x="2260" y="21351"/>
                      <a:pt x="1804" y="20392"/>
                      <a:pt x="1530" y="19411"/>
                    </a:cubicBezTo>
                    <a:cubicBezTo>
                      <a:pt x="982" y="17585"/>
                      <a:pt x="1324" y="15553"/>
                      <a:pt x="1461" y="13682"/>
                    </a:cubicBezTo>
                    <a:cubicBezTo>
                      <a:pt x="1621" y="11445"/>
                      <a:pt x="1576" y="9208"/>
                      <a:pt x="1507" y="6971"/>
                    </a:cubicBezTo>
                    <a:cubicBezTo>
                      <a:pt x="1439" y="5693"/>
                      <a:pt x="1553" y="4415"/>
                      <a:pt x="1416" y="3159"/>
                    </a:cubicBezTo>
                    <a:cubicBezTo>
                      <a:pt x="1370" y="2634"/>
                      <a:pt x="1256" y="2109"/>
                      <a:pt x="1165" y="1561"/>
                    </a:cubicBezTo>
                    <a:cubicBezTo>
                      <a:pt x="1051" y="1059"/>
                      <a:pt x="959" y="557"/>
                      <a:pt x="1119" y="55"/>
                    </a:cubicBezTo>
                    <a:cubicBezTo>
                      <a:pt x="1136" y="22"/>
                      <a:pt x="1104" y="0"/>
                      <a:pt x="10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1193925" y="2184500"/>
                <a:ext cx="88925" cy="81010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2404" extrusionOk="0">
                    <a:moveTo>
                      <a:pt x="3332" y="0"/>
                    </a:moveTo>
                    <a:cubicBezTo>
                      <a:pt x="3323" y="0"/>
                      <a:pt x="3314" y="2"/>
                      <a:pt x="3305" y="5"/>
                    </a:cubicBezTo>
                    <a:cubicBezTo>
                      <a:pt x="2848" y="279"/>
                      <a:pt x="2803" y="1055"/>
                      <a:pt x="2780" y="1534"/>
                    </a:cubicBezTo>
                    <a:cubicBezTo>
                      <a:pt x="2734" y="2356"/>
                      <a:pt x="2780" y="3200"/>
                      <a:pt x="2780" y="4022"/>
                    </a:cubicBezTo>
                    <a:cubicBezTo>
                      <a:pt x="2780" y="5323"/>
                      <a:pt x="2803" y="6624"/>
                      <a:pt x="2734" y="7902"/>
                    </a:cubicBezTo>
                    <a:cubicBezTo>
                      <a:pt x="2666" y="9203"/>
                      <a:pt x="2529" y="10482"/>
                      <a:pt x="2392" y="11783"/>
                    </a:cubicBezTo>
                    <a:cubicBezTo>
                      <a:pt x="2255" y="13038"/>
                      <a:pt x="2095" y="14293"/>
                      <a:pt x="2072" y="15549"/>
                    </a:cubicBezTo>
                    <a:cubicBezTo>
                      <a:pt x="2072" y="16759"/>
                      <a:pt x="2278" y="17945"/>
                      <a:pt x="2346" y="19155"/>
                    </a:cubicBezTo>
                    <a:cubicBezTo>
                      <a:pt x="2415" y="20411"/>
                      <a:pt x="2255" y="21643"/>
                      <a:pt x="2141" y="22899"/>
                    </a:cubicBezTo>
                    <a:cubicBezTo>
                      <a:pt x="2050" y="24154"/>
                      <a:pt x="1981" y="25409"/>
                      <a:pt x="2027" y="26665"/>
                    </a:cubicBezTo>
                    <a:cubicBezTo>
                      <a:pt x="2072" y="27555"/>
                      <a:pt x="2118" y="28468"/>
                      <a:pt x="1958" y="29335"/>
                    </a:cubicBezTo>
                    <a:cubicBezTo>
                      <a:pt x="1794" y="30216"/>
                      <a:pt x="1428" y="30822"/>
                      <a:pt x="727" y="31300"/>
                    </a:cubicBezTo>
                    <a:lnTo>
                      <a:pt x="727" y="31300"/>
                    </a:lnTo>
                    <a:cubicBezTo>
                      <a:pt x="668" y="31273"/>
                      <a:pt x="609" y="31260"/>
                      <a:pt x="553" y="31260"/>
                    </a:cubicBezTo>
                    <a:cubicBezTo>
                      <a:pt x="246" y="31260"/>
                      <a:pt x="1" y="31617"/>
                      <a:pt x="155" y="31960"/>
                    </a:cubicBezTo>
                    <a:cubicBezTo>
                      <a:pt x="305" y="32280"/>
                      <a:pt x="521" y="32403"/>
                      <a:pt x="760" y="32403"/>
                    </a:cubicBezTo>
                    <a:cubicBezTo>
                      <a:pt x="1289" y="32403"/>
                      <a:pt x="1934" y="31805"/>
                      <a:pt x="2232" y="31412"/>
                    </a:cubicBezTo>
                    <a:cubicBezTo>
                      <a:pt x="2757" y="30705"/>
                      <a:pt x="2985" y="29837"/>
                      <a:pt x="3054" y="28993"/>
                    </a:cubicBezTo>
                    <a:cubicBezTo>
                      <a:pt x="3145" y="28080"/>
                      <a:pt x="3077" y="27190"/>
                      <a:pt x="3031" y="26300"/>
                    </a:cubicBezTo>
                    <a:cubicBezTo>
                      <a:pt x="2985" y="24998"/>
                      <a:pt x="3077" y="23697"/>
                      <a:pt x="3191" y="22419"/>
                    </a:cubicBezTo>
                    <a:cubicBezTo>
                      <a:pt x="3282" y="21141"/>
                      <a:pt x="3396" y="19886"/>
                      <a:pt x="3259" y="18607"/>
                    </a:cubicBezTo>
                    <a:cubicBezTo>
                      <a:pt x="3145" y="17306"/>
                      <a:pt x="2963" y="16028"/>
                      <a:pt x="2985" y="14704"/>
                    </a:cubicBezTo>
                    <a:cubicBezTo>
                      <a:pt x="3077" y="12011"/>
                      <a:pt x="3533" y="9318"/>
                      <a:pt x="3533" y="6601"/>
                    </a:cubicBezTo>
                    <a:cubicBezTo>
                      <a:pt x="3556" y="5323"/>
                      <a:pt x="3556" y="3999"/>
                      <a:pt x="3442" y="2698"/>
                    </a:cubicBezTo>
                    <a:cubicBezTo>
                      <a:pt x="3419" y="2265"/>
                      <a:pt x="3351" y="1831"/>
                      <a:pt x="3328" y="1397"/>
                    </a:cubicBezTo>
                    <a:cubicBezTo>
                      <a:pt x="3282" y="1055"/>
                      <a:pt x="3145" y="393"/>
                      <a:pt x="3373" y="96"/>
                    </a:cubicBezTo>
                    <a:cubicBezTo>
                      <a:pt x="3413" y="57"/>
                      <a:pt x="3384" y="0"/>
                      <a:pt x="3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1098500" y="2558650"/>
                <a:ext cx="112450" cy="357500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14300" extrusionOk="0">
                    <a:moveTo>
                      <a:pt x="795" y="1"/>
                    </a:moveTo>
                    <a:cubicBezTo>
                      <a:pt x="739" y="1"/>
                      <a:pt x="682" y="24"/>
                      <a:pt x="640" y="81"/>
                    </a:cubicBezTo>
                    <a:cubicBezTo>
                      <a:pt x="0" y="1017"/>
                      <a:pt x="274" y="2112"/>
                      <a:pt x="411" y="3162"/>
                    </a:cubicBezTo>
                    <a:cubicBezTo>
                      <a:pt x="571" y="4577"/>
                      <a:pt x="229" y="5970"/>
                      <a:pt x="206" y="7408"/>
                    </a:cubicBezTo>
                    <a:cubicBezTo>
                      <a:pt x="183" y="8868"/>
                      <a:pt x="525" y="10398"/>
                      <a:pt x="1142" y="11744"/>
                    </a:cubicBezTo>
                    <a:cubicBezTo>
                      <a:pt x="1393" y="12292"/>
                      <a:pt x="1712" y="12840"/>
                      <a:pt x="2215" y="13205"/>
                    </a:cubicBezTo>
                    <a:cubicBezTo>
                      <a:pt x="2397" y="13342"/>
                      <a:pt x="2625" y="13433"/>
                      <a:pt x="2831" y="13570"/>
                    </a:cubicBezTo>
                    <a:cubicBezTo>
                      <a:pt x="3013" y="13685"/>
                      <a:pt x="3013" y="13776"/>
                      <a:pt x="3059" y="14004"/>
                    </a:cubicBezTo>
                    <a:cubicBezTo>
                      <a:pt x="3109" y="14202"/>
                      <a:pt x="3286" y="14300"/>
                      <a:pt x="3467" y="14300"/>
                    </a:cubicBezTo>
                    <a:cubicBezTo>
                      <a:pt x="3620" y="14300"/>
                      <a:pt x="3775" y="14231"/>
                      <a:pt x="3858" y="14095"/>
                    </a:cubicBezTo>
                    <a:cubicBezTo>
                      <a:pt x="4497" y="13000"/>
                      <a:pt x="2922" y="12635"/>
                      <a:pt x="2443" y="11995"/>
                    </a:cubicBezTo>
                    <a:cubicBezTo>
                      <a:pt x="1621" y="10831"/>
                      <a:pt x="1279" y="9211"/>
                      <a:pt x="1187" y="7818"/>
                    </a:cubicBezTo>
                    <a:cubicBezTo>
                      <a:pt x="1119" y="6403"/>
                      <a:pt x="1461" y="4965"/>
                      <a:pt x="1302" y="3550"/>
                    </a:cubicBezTo>
                    <a:cubicBezTo>
                      <a:pt x="1233" y="3002"/>
                      <a:pt x="1096" y="2455"/>
                      <a:pt x="1028" y="1907"/>
                    </a:cubicBezTo>
                    <a:cubicBezTo>
                      <a:pt x="959" y="1405"/>
                      <a:pt x="754" y="720"/>
                      <a:pt x="959" y="263"/>
                    </a:cubicBezTo>
                    <a:cubicBezTo>
                      <a:pt x="1038" y="12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049075" y="2623325"/>
                <a:ext cx="183550" cy="402025"/>
              </a:xfrm>
              <a:custGeom>
                <a:avLst/>
                <a:gdLst/>
                <a:ahLst/>
                <a:cxnLst/>
                <a:rect l="l" t="t" r="r" b="b"/>
                <a:pathLst>
                  <a:path w="7342" h="16081" extrusionOk="0">
                    <a:moveTo>
                      <a:pt x="5903" y="15663"/>
                    </a:moveTo>
                    <a:lnTo>
                      <a:pt x="5903" y="15663"/>
                    </a:lnTo>
                    <a:cubicBezTo>
                      <a:pt x="5903" y="15667"/>
                      <a:pt x="5903" y="15671"/>
                      <a:pt x="5902" y="15675"/>
                    </a:cubicBezTo>
                    <a:lnTo>
                      <a:pt x="5902" y="15675"/>
                    </a:lnTo>
                    <a:cubicBezTo>
                      <a:pt x="5903" y="15671"/>
                      <a:pt x="5903" y="15667"/>
                      <a:pt x="5903" y="15663"/>
                    </a:cubicBezTo>
                    <a:close/>
                    <a:moveTo>
                      <a:pt x="5923" y="15799"/>
                    </a:moveTo>
                    <a:cubicBezTo>
                      <a:pt x="5924" y="15799"/>
                      <a:pt x="5925" y="15799"/>
                      <a:pt x="5926" y="15800"/>
                    </a:cubicBezTo>
                    <a:cubicBezTo>
                      <a:pt x="5976" y="15832"/>
                      <a:pt x="5984" y="15851"/>
                      <a:pt x="5974" y="15851"/>
                    </a:cubicBezTo>
                    <a:cubicBezTo>
                      <a:pt x="5966" y="15851"/>
                      <a:pt x="5942" y="15834"/>
                      <a:pt x="5923" y="15799"/>
                    </a:cubicBezTo>
                    <a:close/>
                    <a:moveTo>
                      <a:pt x="96" y="0"/>
                    </a:moveTo>
                    <a:cubicBezTo>
                      <a:pt x="47" y="0"/>
                      <a:pt x="0" y="39"/>
                      <a:pt x="15" y="96"/>
                    </a:cubicBezTo>
                    <a:cubicBezTo>
                      <a:pt x="448" y="1579"/>
                      <a:pt x="357" y="3154"/>
                      <a:pt x="448" y="4684"/>
                    </a:cubicBezTo>
                    <a:cubicBezTo>
                      <a:pt x="517" y="6030"/>
                      <a:pt x="676" y="7354"/>
                      <a:pt x="1019" y="8655"/>
                    </a:cubicBezTo>
                    <a:cubicBezTo>
                      <a:pt x="1521" y="10710"/>
                      <a:pt x="2366" y="12969"/>
                      <a:pt x="4100" y="14316"/>
                    </a:cubicBezTo>
                    <a:cubicBezTo>
                      <a:pt x="4511" y="14613"/>
                      <a:pt x="4922" y="14909"/>
                      <a:pt x="5310" y="15229"/>
                    </a:cubicBezTo>
                    <a:cubicBezTo>
                      <a:pt x="5447" y="15366"/>
                      <a:pt x="5607" y="15480"/>
                      <a:pt x="5744" y="15640"/>
                    </a:cubicBezTo>
                    <a:cubicBezTo>
                      <a:pt x="5806" y="15681"/>
                      <a:pt x="5849" y="15761"/>
                      <a:pt x="5908" y="15792"/>
                    </a:cubicBezTo>
                    <a:lnTo>
                      <a:pt x="5908" y="15792"/>
                    </a:lnTo>
                    <a:cubicBezTo>
                      <a:pt x="5948" y="15986"/>
                      <a:pt x="6132" y="16081"/>
                      <a:pt x="6326" y="16081"/>
                    </a:cubicBezTo>
                    <a:cubicBezTo>
                      <a:pt x="6452" y="16081"/>
                      <a:pt x="6583" y="16040"/>
                      <a:pt x="6680" y="15959"/>
                    </a:cubicBezTo>
                    <a:cubicBezTo>
                      <a:pt x="7341" y="15389"/>
                      <a:pt x="6200" y="14567"/>
                      <a:pt x="5812" y="14270"/>
                    </a:cubicBezTo>
                    <a:cubicBezTo>
                      <a:pt x="5150" y="13745"/>
                      <a:pt x="4374" y="13312"/>
                      <a:pt x="3872" y="12650"/>
                    </a:cubicBezTo>
                    <a:cubicBezTo>
                      <a:pt x="3073" y="11600"/>
                      <a:pt x="2571" y="10390"/>
                      <a:pt x="2160" y="9157"/>
                    </a:cubicBezTo>
                    <a:cubicBezTo>
                      <a:pt x="1704" y="7834"/>
                      <a:pt x="1384" y="6487"/>
                      <a:pt x="1270" y="5094"/>
                    </a:cubicBezTo>
                    <a:cubicBezTo>
                      <a:pt x="1179" y="4250"/>
                      <a:pt x="1133" y="3383"/>
                      <a:pt x="973" y="2538"/>
                    </a:cubicBezTo>
                    <a:cubicBezTo>
                      <a:pt x="836" y="1694"/>
                      <a:pt x="517" y="849"/>
                      <a:pt x="174" y="50"/>
                    </a:cubicBezTo>
                    <a:cubicBezTo>
                      <a:pt x="157" y="15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1010050" y="2801925"/>
                <a:ext cx="238550" cy="329575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3183" extrusionOk="0">
                    <a:moveTo>
                      <a:pt x="8525" y="12805"/>
                    </a:moveTo>
                    <a:lnTo>
                      <a:pt x="8525" y="12805"/>
                    </a:lnTo>
                    <a:cubicBezTo>
                      <a:pt x="8530" y="12815"/>
                      <a:pt x="8534" y="12824"/>
                      <a:pt x="8537" y="12833"/>
                    </a:cubicBezTo>
                    <a:cubicBezTo>
                      <a:pt x="8533" y="12822"/>
                      <a:pt x="8529" y="12813"/>
                      <a:pt x="8525" y="12805"/>
                    </a:cubicBezTo>
                    <a:close/>
                    <a:moveTo>
                      <a:pt x="851" y="0"/>
                    </a:moveTo>
                    <a:cubicBezTo>
                      <a:pt x="841" y="0"/>
                      <a:pt x="831" y="2"/>
                      <a:pt x="822" y="5"/>
                    </a:cubicBezTo>
                    <a:cubicBezTo>
                      <a:pt x="1" y="438"/>
                      <a:pt x="594" y="2036"/>
                      <a:pt x="822" y="2675"/>
                    </a:cubicBezTo>
                    <a:cubicBezTo>
                      <a:pt x="959" y="3132"/>
                      <a:pt x="1165" y="3566"/>
                      <a:pt x="1324" y="4022"/>
                    </a:cubicBezTo>
                    <a:cubicBezTo>
                      <a:pt x="1576" y="4775"/>
                      <a:pt x="1781" y="5528"/>
                      <a:pt x="2032" y="6282"/>
                    </a:cubicBezTo>
                    <a:cubicBezTo>
                      <a:pt x="2260" y="6921"/>
                      <a:pt x="2511" y="7606"/>
                      <a:pt x="2968" y="8131"/>
                    </a:cubicBezTo>
                    <a:cubicBezTo>
                      <a:pt x="3265" y="8473"/>
                      <a:pt x="3630" y="8724"/>
                      <a:pt x="4018" y="8975"/>
                    </a:cubicBezTo>
                    <a:cubicBezTo>
                      <a:pt x="4976" y="9591"/>
                      <a:pt x="6004" y="10071"/>
                      <a:pt x="6939" y="10687"/>
                    </a:cubicBezTo>
                    <a:cubicBezTo>
                      <a:pt x="7350" y="10961"/>
                      <a:pt x="7807" y="11280"/>
                      <a:pt x="8104" y="11691"/>
                    </a:cubicBezTo>
                    <a:cubicBezTo>
                      <a:pt x="8195" y="11851"/>
                      <a:pt x="8309" y="12057"/>
                      <a:pt x="8332" y="12171"/>
                    </a:cubicBezTo>
                    <a:cubicBezTo>
                      <a:pt x="8355" y="12308"/>
                      <a:pt x="8332" y="12467"/>
                      <a:pt x="8377" y="12604"/>
                    </a:cubicBezTo>
                    <a:cubicBezTo>
                      <a:pt x="8413" y="12658"/>
                      <a:pt x="8478" y="12726"/>
                      <a:pt x="8515" y="12786"/>
                    </a:cubicBezTo>
                    <a:lnTo>
                      <a:pt x="8515" y="12786"/>
                    </a:lnTo>
                    <a:cubicBezTo>
                      <a:pt x="8511" y="12781"/>
                      <a:pt x="8507" y="12778"/>
                      <a:pt x="8505" y="12778"/>
                    </a:cubicBezTo>
                    <a:cubicBezTo>
                      <a:pt x="8492" y="12778"/>
                      <a:pt x="8492" y="12833"/>
                      <a:pt x="8492" y="12878"/>
                    </a:cubicBezTo>
                    <a:cubicBezTo>
                      <a:pt x="8507" y="13061"/>
                      <a:pt x="8654" y="13183"/>
                      <a:pt x="8804" y="13183"/>
                    </a:cubicBezTo>
                    <a:cubicBezTo>
                      <a:pt x="8880" y="13183"/>
                      <a:pt x="8956" y="13152"/>
                      <a:pt x="9017" y="13084"/>
                    </a:cubicBezTo>
                    <a:cubicBezTo>
                      <a:pt x="9154" y="12947"/>
                      <a:pt x="9336" y="12810"/>
                      <a:pt x="9427" y="12650"/>
                    </a:cubicBezTo>
                    <a:cubicBezTo>
                      <a:pt x="9542" y="12376"/>
                      <a:pt x="9496" y="12057"/>
                      <a:pt x="9427" y="11783"/>
                    </a:cubicBezTo>
                    <a:cubicBezTo>
                      <a:pt x="9290" y="11349"/>
                      <a:pt x="9017" y="10961"/>
                      <a:pt x="8697" y="10619"/>
                    </a:cubicBezTo>
                    <a:cubicBezTo>
                      <a:pt x="7967" y="9842"/>
                      <a:pt x="6939" y="9295"/>
                      <a:pt x="6004" y="8770"/>
                    </a:cubicBezTo>
                    <a:cubicBezTo>
                      <a:pt x="5273" y="8382"/>
                      <a:pt x="4200" y="7902"/>
                      <a:pt x="3744" y="7263"/>
                    </a:cubicBezTo>
                    <a:cubicBezTo>
                      <a:pt x="2922" y="6122"/>
                      <a:pt x="2694" y="4638"/>
                      <a:pt x="2123" y="3360"/>
                    </a:cubicBezTo>
                    <a:cubicBezTo>
                      <a:pt x="1849" y="2812"/>
                      <a:pt x="1598" y="2264"/>
                      <a:pt x="1347" y="1694"/>
                    </a:cubicBezTo>
                    <a:cubicBezTo>
                      <a:pt x="1210" y="1420"/>
                      <a:pt x="1119" y="1123"/>
                      <a:pt x="1028" y="826"/>
                    </a:cubicBezTo>
                    <a:cubicBezTo>
                      <a:pt x="959" y="667"/>
                      <a:pt x="845" y="279"/>
                      <a:pt x="936" y="119"/>
                    </a:cubicBezTo>
                    <a:cubicBezTo>
                      <a:pt x="976" y="60"/>
                      <a:pt x="913" y="0"/>
                      <a:pt x="8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1251425" y="2398350"/>
                <a:ext cx="87900" cy="5011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20044" extrusionOk="0">
                    <a:moveTo>
                      <a:pt x="2715" y="1"/>
                    </a:moveTo>
                    <a:cubicBezTo>
                      <a:pt x="2671" y="1"/>
                      <a:pt x="2624" y="11"/>
                      <a:pt x="2580" y="33"/>
                    </a:cubicBezTo>
                    <a:cubicBezTo>
                      <a:pt x="1667" y="490"/>
                      <a:pt x="1781" y="1836"/>
                      <a:pt x="1895" y="2704"/>
                    </a:cubicBezTo>
                    <a:cubicBezTo>
                      <a:pt x="1964" y="3206"/>
                      <a:pt x="2078" y="3708"/>
                      <a:pt x="2123" y="4210"/>
                    </a:cubicBezTo>
                    <a:cubicBezTo>
                      <a:pt x="2169" y="5009"/>
                      <a:pt x="2146" y="5831"/>
                      <a:pt x="2169" y="6630"/>
                    </a:cubicBezTo>
                    <a:cubicBezTo>
                      <a:pt x="2192" y="9597"/>
                      <a:pt x="2808" y="12655"/>
                      <a:pt x="1941" y="15577"/>
                    </a:cubicBezTo>
                    <a:cubicBezTo>
                      <a:pt x="1713" y="16330"/>
                      <a:pt x="1325" y="16969"/>
                      <a:pt x="914" y="17654"/>
                    </a:cubicBezTo>
                    <a:cubicBezTo>
                      <a:pt x="526" y="18271"/>
                      <a:pt x="1" y="19047"/>
                      <a:pt x="297" y="19800"/>
                    </a:cubicBezTo>
                    <a:cubicBezTo>
                      <a:pt x="355" y="19945"/>
                      <a:pt x="506" y="20044"/>
                      <a:pt x="655" y="20044"/>
                    </a:cubicBezTo>
                    <a:cubicBezTo>
                      <a:pt x="740" y="20044"/>
                      <a:pt x="824" y="20012"/>
                      <a:pt x="891" y="19937"/>
                    </a:cubicBezTo>
                    <a:cubicBezTo>
                      <a:pt x="1325" y="19457"/>
                      <a:pt x="1530" y="18818"/>
                      <a:pt x="1850" y="18271"/>
                    </a:cubicBezTo>
                    <a:cubicBezTo>
                      <a:pt x="2215" y="17677"/>
                      <a:pt x="2557" y="17106"/>
                      <a:pt x="2808" y="16467"/>
                    </a:cubicBezTo>
                    <a:cubicBezTo>
                      <a:pt x="3310" y="15166"/>
                      <a:pt x="3470" y="13751"/>
                      <a:pt x="3493" y="12359"/>
                    </a:cubicBezTo>
                    <a:cubicBezTo>
                      <a:pt x="3516" y="10921"/>
                      <a:pt x="3356" y="9506"/>
                      <a:pt x="3288" y="8090"/>
                    </a:cubicBezTo>
                    <a:cubicBezTo>
                      <a:pt x="3219" y="6630"/>
                      <a:pt x="3288" y="5123"/>
                      <a:pt x="3059" y="3685"/>
                    </a:cubicBezTo>
                    <a:cubicBezTo>
                      <a:pt x="2877" y="2681"/>
                      <a:pt x="2397" y="1311"/>
                      <a:pt x="2945" y="376"/>
                    </a:cubicBezTo>
                    <a:cubicBezTo>
                      <a:pt x="3055" y="173"/>
                      <a:pt x="2899" y="1"/>
                      <a:pt x="2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1319325" y="2475400"/>
                <a:ext cx="6795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2273" extrusionOk="0">
                    <a:moveTo>
                      <a:pt x="2275" y="0"/>
                    </a:moveTo>
                    <a:cubicBezTo>
                      <a:pt x="2233" y="0"/>
                      <a:pt x="2193" y="23"/>
                      <a:pt x="2169" y="78"/>
                    </a:cubicBezTo>
                    <a:cubicBezTo>
                      <a:pt x="1713" y="1037"/>
                      <a:pt x="1918" y="2041"/>
                      <a:pt x="1895" y="3045"/>
                    </a:cubicBezTo>
                    <a:cubicBezTo>
                      <a:pt x="1873" y="4278"/>
                      <a:pt x="1713" y="5511"/>
                      <a:pt x="1667" y="6743"/>
                    </a:cubicBezTo>
                    <a:cubicBezTo>
                      <a:pt x="1621" y="7679"/>
                      <a:pt x="1599" y="8638"/>
                      <a:pt x="1325" y="9551"/>
                    </a:cubicBezTo>
                    <a:cubicBezTo>
                      <a:pt x="1188" y="10007"/>
                      <a:pt x="1005" y="10441"/>
                      <a:pt x="708" y="10829"/>
                    </a:cubicBezTo>
                    <a:cubicBezTo>
                      <a:pt x="457" y="11171"/>
                      <a:pt x="1" y="11468"/>
                      <a:pt x="1" y="11947"/>
                    </a:cubicBezTo>
                    <a:cubicBezTo>
                      <a:pt x="1" y="12084"/>
                      <a:pt x="92" y="12221"/>
                      <a:pt x="229" y="12244"/>
                    </a:cubicBezTo>
                    <a:cubicBezTo>
                      <a:pt x="299" y="12263"/>
                      <a:pt x="368" y="12272"/>
                      <a:pt x="436" y="12272"/>
                    </a:cubicBezTo>
                    <a:cubicBezTo>
                      <a:pt x="1252" y="12272"/>
                      <a:pt x="1894" y="10961"/>
                      <a:pt x="2146" y="10350"/>
                    </a:cubicBezTo>
                    <a:cubicBezTo>
                      <a:pt x="2512" y="9414"/>
                      <a:pt x="2580" y="8387"/>
                      <a:pt x="2626" y="7405"/>
                    </a:cubicBezTo>
                    <a:cubicBezTo>
                      <a:pt x="2671" y="6218"/>
                      <a:pt x="2717" y="5031"/>
                      <a:pt x="2694" y="3844"/>
                    </a:cubicBezTo>
                    <a:cubicBezTo>
                      <a:pt x="2694" y="3251"/>
                      <a:pt x="2671" y="2680"/>
                      <a:pt x="2580" y="2110"/>
                    </a:cubicBezTo>
                    <a:cubicBezTo>
                      <a:pt x="2489" y="1493"/>
                      <a:pt x="2306" y="786"/>
                      <a:pt x="2420" y="169"/>
                    </a:cubicBezTo>
                    <a:cubicBezTo>
                      <a:pt x="2435" y="80"/>
                      <a:pt x="2353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1228600" y="2591075"/>
                <a:ext cx="215725" cy="552775"/>
              </a:xfrm>
              <a:custGeom>
                <a:avLst/>
                <a:gdLst/>
                <a:ahLst/>
                <a:cxnLst/>
                <a:rect l="l" t="t" r="r" b="b"/>
                <a:pathLst>
                  <a:path w="8629" h="22111" extrusionOk="0">
                    <a:moveTo>
                      <a:pt x="7878" y="0"/>
                    </a:moveTo>
                    <a:cubicBezTo>
                      <a:pt x="7788" y="0"/>
                      <a:pt x="7633" y="121"/>
                      <a:pt x="7601" y="153"/>
                    </a:cubicBezTo>
                    <a:cubicBezTo>
                      <a:pt x="7373" y="518"/>
                      <a:pt x="7419" y="1249"/>
                      <a:pt x="7419" y="1682"/>
                    </a:cubicBezTo>
                    <a:cubicBezTo>
                      <a:pt x="7373" y="3531"/>
                      <a:pt x="7670" y="5357"/>
                      <a:pt x="7419" y="7206"/>
                    </a:cubicBezTo>
                    <a:cubicBezTo>
                      <a:pt x="7145" y="9101"/>
                      <a:pt x="6300" y="10881"/>
                      <a:pt x="5296" y="12502"/>
                    </a:cubicBezTo>
                    <a:cubicBezTo>
                      <a:pt x="4794" y="13278"/>
                      <a:pt x="4246" y="14031"/>
                      <a:pt x="3744" y="14830"/>
                    </a:cubicBezTo>
                    <a:cubicBezTo>
                      <a:pt x="3219" y="15674"/>
                      <a:pt x="2694" y="16542"/>
                      <a:pt x="2169" y="17386"/>
                    </a:cubicBezTo>
                    <a:cubicBezTo>
                      <a:pt x="1667" y="18162"/>
                      <a:pt x="822" y="18642"/>
                      <a:pt x="366" y="19463"/>
                    </a:cubicBezTo>
                    <a:cubicBezTo>
                      <a:pt x="183" y="19829"/>
                      <a:pt x="69" y="20217"/>
                      <a:pt x="23" y="20627"/>
                    </a:cubicBezTo>
                    <a:cubicBezTo>
                      <a:pt x="1" y="21107"/>
                      <a:pt x="92" y="21449"/>
                      <a:pt x="275" y="21906"/>
                    </a:cubicBezTo>
                    <a:cubicBezTo>
                      <a:pt x="326" y="22033"/>
                      <a:pt x="448" y="22111"/>
                      <a:pt x="569" y="22111"/>
                    </a:cubicBezTo>
                    <a:cubicBezTo>
                      <a:pt x="666" y="22111"/>
                      <a:pt x="762" y="22062"/>
                      <a:pt x="822" y="21951"/>
                    </a:cubicBezTo>
                    <a:cubicBezTo>
                      <a:pt x="1005" y="21632"/>
                      <a:pt x="1096" y="21381"/>
                      <a:pt x="1119" y="21015"/>
                    </a:cubicBezTo>
                    <a:cubicBezTo>
                      <a:pt x="1142" y="20673"/>
                      <a:pt x="1142" y="20376"/>
                      <a:pt x="1302" y="20057"/>
                    </a:cubicBezTo>
                    <a:cubicBezTo>
                      <a:pt x="1644" y="19372"/>
                      <a:pt x="2352" y="18984"/>
                      <a:pt x="2808" y="18391"/>
                    </a:cubicBezTo>
                    <a:cubicBezTo>
                      <a:pt x="3333" y="17660"/>
                      <a:pt x="3767" y="16861"/>
                      <a:pt x="4223" y="16108"/>
                    </a:cubicBezTo>
                    <a:cubicBezTo>
                      <a:pt x="4703" y="15355"/>
                      <a:pt x="5182" y="14602"/>
                      <a:pt x="5684" y="13871"/>
                    </a:cubicBezTo>
                    <a:cubicBezTo>
                      <a:pt x="6688" y="12433"/>
                      <a:pt x="7556" y="10835"/>
                      <a:pt x="8081" y="9146"/>
                    </a:cubicBezTo>
                    <a:cubicBezTo>
                      <a:pt x="8560" y="7526"/>
                      <a:pt x="8629" y="5723"/>
                      <a:pt x="8446" y="4056"/>
                    </a:cubicBezTo>
                    <a:cubicBezTo>
                      <a:pt x="8378" y="3189"/>
                      <a:pt x="8218" y="2322"/>
                      <a:pt x="8149" y="1431"/>
                    </a:cubicBezTo>
                    <a:cubicBezTo>
                      <a:pt x="8126" y="1135"/>
                      <a:pt x="8104" y="838"/>
                      <a:pt x="8081" y="564"/>
                    </a:cubicBezTo>
                    <a:cubicBezTo>
                      <a:pt x="8058" y="450"/>
                      <a:pt x="8081" y="336"/>
                      <a:pt x="8035" y="222"/>
                    </a:cubicBezTo>
                    <a:cubicBezTo>
                      <a:pt x="8035" y="199"/>
                      <a:pt x="8012" y="153"/>
                      <a:pt x="8012" y="108"/>
                    </a:cubicBezTo>
                    <a:cubicBezTo>
                      <a:pt x="7987" y="73"/>
                      <a:pt x="7974" y="61"/>
                      <a:pt x="7965" y="61"/>
                    </a:cubicBezTo>
                    <a:cubicBezTo>
                      <a:pt x="7951" y="61"/>
                      <a:pt x="7949" y="93"/>
                      <a:pt x="7921" y="108"/>
                    </a:cubicBezTo>
                    <a:cubicBezTo>
                      <a:pt x="7921" y="108"/>
                      <a:pt x="7944" y="85"/>
                      <a:pt x="7944" y="85"/>
                    </a:cubicBezTo>
                    <a:cubicBezTo>
                      <a:pt x="7944" y="23"/>
                      <a:pt x="7917" y="0"/>
                      <a:pt x="7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1278625" y="2774800"/>
                <a:ext cx="202175" cy="291325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11653" extrusionOk="0">
                    <a:moveTo>
                      <a:pt x="7879" y="1"/>
                    </a:moveTo>
                    <a:cubicBezTo>
                      <a:pt x="7840" y="1"/>
                      <a:pt x="7800" y="19"/>
                      <a:pt x="7769" y="63"/>
                    </a:cubicBezTo>
                    <a:cubicBezTo>
                      <a:pt x="7404" y="542"/>
                      <a:pt x="7130" y="953"/>
                      <a:pt x="6970" y="1546"/>
                    </a:cubicBezTo>
                    <a:cubicBezTo>
                      <a:pt x="6810" y="2094"/>
                      <a:pt x="6742" y="2665"/>
                      <a:pt x="6605" y="3235"/>
                    </a:cubicBezTo>
                    <a:cubicBezTo>
                      <a:pt x="6308" y="4536"/>
                      <a:pt x="5578" y="5655"/>
                      <a:pt x="4824" y="6750"/>
                    </a:cubicBezTo>
                    <a:cubicBezTo>
                      <a:pt x="4208" y="7663"/>
                      <a:pt x="3752" y="8805"/>
                      <a:pt x="2702" y="9353"/>
                    </a:cubicBezTo>
                    <a:cubicBezTo>
                      <a:pt x="2222" y="9604"/>
                      <a:pt x="1720" y="9763"/>
                      <a:pt x="1241" y="9992"/>
                    </a:cubicBezTo>
                    <a:cubicBezTo>
                      <a:pt x="647" y="10288"/>
                      <a:pt x="305" y="10585"/>
                      <a:pt x="100" y="11201"/>
                    </a:cubicBezTo>
                    <a:cubicBezTo>
                      <a:pt x="1" y="11419"/>
                      <a:pt x="227" y="11653"/>
                      <a:pt x="452" y="11653"/>
                    </a:cubicBezTo>
                    <a:cubicBezTo>
                      <a:pt x="487" y="11653"/>
                      <a:pt x="522" y="11647"/>
                      <a:pt x="556" y="11635"/>
                    </a:cubicBezTo>
                    <a:cubicBezTo>
                      <a:pt x="876" y="11498"/>
                      <a:pt x="1104" y="11407"/>
                      <a:pt x="1401" y="11201"/>
                    </a:cubicBezTo>
                    <a:cubicBezTo>
                      <a:pt x="1606" y="11087"/>
                      <a:pt x="1811" y="10973"/>
                      <a:pt x="2017" y="10882"/>
                    </a:cubicBezTo>
                    <a:cubicBezTo>
                      <a:pt x="2519" y="10654"/>
                      <a:pt x="3067" y="10471"/>
                      <a:pt x="3546" y="10174"/>
                    </a:cubicBezTo>
                    <a:cubicBezTo>
                      <a:pt x="4551" y="9512"/>
                      <a:pt x="5076" y="8417"/>
                      <a:pt x="5692" y="7435"/>
                    </a:cubicBezTo>
                    <a:cubicBezTo>
                      <a:pt x="6377" y="6362"/>
                      <a:pt x="7061" y="5335"/>
                      <a:pt x="7427" y="4080"/>
                    </a:cubicBezTo>
                    <a:cubicBezTo>
                      <a:pt x="7609" y="3464"/>
                      <a:pt x="7678" y="2847"/>
                      <a:pt x="7723" y="2208"/>
                    </a:cubicBezTo>
                    <a:cubicBezTo>
                      <a:pt x="7769" y="1592"/>
                      <a:pt x="7746" y="793"/>
                      <a:pt x="8020" y="245"/>
                    </a:cubicBezTo>
                    <a:cubicBezTo>
                      <a:pt x="8086" y="129"/>
                      <a:pt x="7984" y="1"/>
                      <a:pt x="78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422875" y="2089050"/>
                <a:ext cx="106725" cy="64670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5868" extrusionOk="0">
                    <a:moveTo>
                      <a:pt x="1063" y="1"/>
                    </a:moveTo>
                    <a:cubicBezTo>
                      <a:pt x="825" y="1"/>
                      <a:pt x="552" y="198"/>
                      <a:pt x="525" y="468"/>
                    </a:cubicBezTo>
                    <a:cubicBezTo>
                      <a:pt x="366" y="2134"/>
                      <a:pt x="0" y="3823"/>
                      <a:pt x="0" y="5512"/>
                    </a:cubicBezTo>
                    <a:cubicBezTo>
                      <a:pt x="23" y="7178"/>
                      <a:pt x="502" y="8776"/>
                      <a:pt x="1027" y="10328"/>
                    </a:cubicBezTo>
                    <a:cubicBezTo>
                      <a:pt x="2055" y="13455"/>
                      <a:pt x="3013" y="16559"/>
                      <a:pt x="2876" y="19892"/>
                    </a:cubicBezTo>
                    <a:cubicBezTo>
                      <a:pt x="2831" y="20828"/>
                      <a:pt x="2853" y="21763"/>
                      <a:pt x="2831" y="22699"/>
                    </a:cubicBezTo>
                    <a:cubicBezTo>
                      <a:pt x="2831" y="23179"/>
                      <a:pt x="2808" y="23658"/>
                      <a:pt x="2762" y="24137"/>
                    </a:cubicBezTo>
                    <a:cubicBezTo>
                      <a:pt x="2717" y="24662"/>
                      <a:pt x="2762" y="25073"/>
                      <a:pt x="2876" y="25575"/>
                    </a:cubicBezTo>
                    <a:cubicBezTo>
                      <a:pt x="2920" y="25749"/>
                      <a:pt x="3100" y="25867"/>
                      <a:pt x="3273" y="25867"/>
                    </a:cubicBezTo>
                    <a:cubicBezTo>
                      <a:pt x="3373" y="25867"/>
                      <a:pt x="3471" y="25827"/>
                      <a:pt x="3538" y="25735"/>
                    </a:cubicBezTo>
                    <a:cubicBezTo>
                      <a:pt x="3767" y="25461"/>
                      <a:pt x="4018" y="25096"/>
                      <a:pt x="4086" y="24731"/>
                    </a:cubicBezTo>
                    <a:cubicBezTo>
                      <a:pt x="4200" y="24320"/>
                      <a:pt x="4200" y="23841"/>
                      <a:pt x="4223" y="23384"/>
                    </a:cubicBezTo>
                    <a:cubicBezTo>
                      <a:pt x="4246" y="22517"/>
                      <a:pt x="4246" y="21649"/>
                      <a:pt x="4246" y="20782"/>
                    </a:cubicBezTo>
                    <a:cubicBezTo>
                      <a:pt x="4269" y="19070"/>
                      <a:pt x="4269" y="17427"/>
                      <a:pt x="3995" y="15760"/>
                    </a:cubicBezTo>
                    <a:cubicBezTo>
                      <a:pt x="3698" y="14117"/>
                      <a:pt x="3219" y="12496"/>
                      <a:pt x="2694" y="10921"/>
                    </a:cubicBezTo>
                    <a:cubicBezTo>
                      <a:pt x="2169" y="9369"/>
                      <a:pt x="1552" y="7817"/>
                      <a:pt x="1370" y="6197"/>
                    </a:cubicBezTo>
                    <a:cubicBezTo>
                      <a:pt x="1164" y="4234"/>
                      <a:pt x="1735" y="2271"/>
                      <a:pt x="1416" y="331"/>
                    </a:cubicBezTo>
                    <a:cubicBezTo>
                      <a:pt x="1378" y="96"/>
                      <a:pt x="1229" y="1"/>
                      <a:pt x="10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350400" y="2127250"/>
                <a:ext cx="169950" cy="362250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14490" extrusionOk="0">
                    <a:moveTo>
                      <a:pt x="446" y="1"/>
                    </a:moveTo>
                    <a:cubicBezTo>
                      <a:pt x="423" y="1"/>
                      <a:pt x="400" y="12"/>
                      <a:pt x="389" y="35"/>
                    </a:cubicBezTo>
                    <a:cubicBezTo>
                      <a:pt x="23" y="560"/>
                      <a:pt x="1" y="1154"/>
                      <a:pt x="92" y="1770"/>
                    </a:cubicBezTo>
                    <a:cubicBezTo>
                      <a:pt x="160" y="2432"/>
                      <a:pt x="274" y="3094"/>
                      <a:pt x="343" y="3756"/>
                    </a:cubicBezTo>
                    <a:cubicBezTo>
                      <a:pt x="480" y="5080"/>
                      <a:pt x="822" y="6358"/>
                      <a:pt x="1416" y="7545"/>
                    </a:cubicBezTo>
                    <a:cubicBezTo>
                      <a:pt x="2055" y="8800"/>
                      <a:pt x="2877" y="9987"/>
                      <a:pt x="3653" y="11151"/>
                    </a:cubicBezTo>
                    <a:cubicBezTo>
                      <a:pt x="4063" y="11744"/>
                      <a:pt x="4451" y="12315"/>
                      <a:pt x="4862" y="12909"/>
                    </a:cubicBezTo>
                    <a:cubicBezTo>
                      <a:pt x="5068" y="13228"/>
                      <a:pt x="5250" y="13571"/>
                      <a:pt x="5501" y="13867"/>
                    </a:cubicBezTo>
                    <a:cubicBezTo>
                      <a:pt x="5730" y="14141"/>
                      <a:pt x="6004" y="14278"/>
                      <a:pt x="6323" y="14461"/>
                    </a:cubicBezTo>
                    <a:cubicBezTo>
                      <a:pt x="6367" y="14480"/>
                      <a:pt x="6414" y="14489"/>
                      <a:pt x="6461" y="14489"/>
                    </a:cubicBezTo>
                    <a:cubicBezTo>
                      <a:pt x="6632" y="14489"/>
                      <a:pt x="6798" y="14366"/>
                      <a:pt x="6780" y="14187"/>
                    </a:cubicBezTo>
                    <a:cubicBezTo>
                      <a:pt x="6757" y="13867"/>
                      <a:pt x="6734" y="13571"/>
                      <a:pt x="6597" y="13297"/>
                    </a:cubicBezTo>
                    <a:cubicBezTo>
                      <a:pt x="6460" y="12977"/>
                      <a:pt x="6209" y="12680"/>
                      <a:pt x="6004" y="12406"/>
                    </a:cubicBezTo>
                    <a:cubicBezTo>
                      <a:pt x="5616" y="11859"/>
                      <a:pt x="5205" y="11311"/>
                      <a:pt x="4817" y="10740"/>
                    </a:cubicBezTo>
                    <a:cubicBezTo>
                      <a:pt x="4041" y="9599"/>
                      <a:pt x="3242" y="8458"/>
                      <a:pt x="2580" y="7225"/>
                    </a:cubicBezTo>
                    <a:cubicBezTo>
                      <a:pt x="1963" y="6129"/>
                      <a:pt x="1621" y="4897"/>
                      <a:pt x="1461" y="3642"/>
                    </a:cubicBezTo>
                    <a:cubicBezTo>
                      <a:pt x="1302" y="2409"/>
                      <a:pt x="1119" y="1131"/>
                      <a:pt x="503" y="35"/>
                    </a:cubicBezTo>
                    <a:cubicBezTo>
                      <a:pt x="491" y="12"/>
                      <a:pt x="468" y="1"/>
                      <a:pt x="4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28725" y="2311800"/>
                <a:ext cx="1980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11979" extrusionOk="0">
                    <a:moveTo>
                      <a:pt x="75" y="1"/>
                    </a:moveTo>
                    <a:cubicBezTo>
                      <a:pt x="49" y="1"/>
                      <a:pt x="23" y="20"/>
                      <a:pt x="23" y="49"/>
                    </a:cubicBezTo>
                    <a:cubicBezTo>
                      <a:pt x="0" y="710"/>
                      <a:pt x="46" y="1304"/>
                      <a:pt x="274" y="1920"/>
                    </a:cubicBezTo>
                    <a:cubicBezTo>
                      <a:pt x="502" y="2491"/>
                      <a:pt x="776" y="3061"/>
                      <a:pt x="1119" y="3564"/>
                    </a:cubicBezTo>
                    <a:cubicBezTo>
                      <a:pt x="1826" y="4682"/>
                      <a:pt x="2716" y="5664"/>
                      <a:pt x="3744" y="6485"/>
                    </a:cubicBezTo>
                    <a:cubicBezTo>
                      <a:pt x="4520" y="7124"/>
                      <a:pt x="5296" y="7786"/>
                      <a:pt x="5821" y="8654"/>
                    </a:cubicBezTo>
                    <a:cubicBezTo>
                      <a:pt x="6072" y="9064"/>
                      <a:pt x="6254" y="9475"/>
                      <a:pt x="6368" y="9932"/>
                    </a:cubicBezTo>
                    <a:cubicBezTo>
                      <a:pt x="6437" y="10160"/>
                      <a:pt x="6460" y="10388"/>
                      <a:pt x="6483" y="10639"/>
                    </a:cubicBezTo>
                    <a:cubicBezTo>
                      <a:pt x="6528" y="11005"/>
                      <a:pt x="6597" y="11279"/>
                      <a:pt x="6734" y="11621"/>
                    </a:cubicBezTo>
                    <a:cubicBezTo>
                      <a:pt x="6833" y="11863"/>
                      <a:pt x="7028" y="11978"/>
                      <a:pt x="7223" y="11978"/>
                    </a:cubicBezTo>
                    <a:cubicBezTo>
                      <a:pt x="7433" y="11978"/>
                      <a:pt x="7643" y="11846"/>
                      <a:pt x="7738" y="11598"/>
                    </a:cubicBezTo>
                    <a:cubicBezTo>
                      <a:pt x="7875" y="11256"/>
                      <a:pt x="7921" y="10982"/>
                      <a:pt x="7875" y="10594"/>
                    </a:cubicBezTo>
                    <a:cubicBezTo>
                      <a:pt x="7852" y="10320"/>
                      <a:pt x="7806" y="10046"/>
                      <a:pt x="7738" y="9772"/>
                    </a:cubicBezTo>
                    <a:cubicBezTo>
                      <a:pt x="7624" y="9247"/>
                      <a:pt x="7441" y="8745"/>
                      <a:pt x="7190" y="8288"/>
                    </a:cubicBezTo>
                    <a:cubicBezTo>
                      <a:pt x="6711" y="7375"/>
                      <a:pt x="5935" y="6622"/>
                      <a:pt x="5159" y="5983"/>
                    </a:cubicBezTo>
                    <a:cubicBezTo>
                      <a:pt x="4154" y="5161"/>
                      <a:pt x="3150" y="4385"/>
                      <a:pt x="2374" y="3358"/>
                    </a:cubicBezTo>
                    <a:cubicBezTo>
                      <a:pt x="1963" y="2810"/>
                      <a:pt x="1598" y="2240"/>
                      <a:pt x="1233" y="1646"/>
                    </a:cubicBezTo>
                    <a:cubicBezTo>
                      <a:pt x="890" y="1076"/>
                      <a:pt x="502" y="573"/>
                      <a:pt x="114" y="26"/>
                    </a:cubicBezTo>
                    <a:cubicBezTo>
                      <a:pt x="106" y="8"/>
                      <a:pt x="90" y="1"/>
                      <a:pt x="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544975" y="2161475"/>
                <a:ext cx="1204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24646" extrusionOk="0">
                    <a:moveTo>
                      <a:pt x="2836" y="0"/>
                    </a:moveTo>
                    <a:cubicBezTo>
                      <a:pt x="2784" y="0"/>
                      <a:pt x="2736" y="26"/>
                      <a:pt x="2717" y="81"/>
                    </a:cubicBezTo>
                    <a:cubicBezTo>
                      <a:pt x="1941" y="1633"/>
                      <a:pt x="2032" y="3300"/>
                      <a:pt x="2261" y="4989"/>
                    </a:cubicBezTo>
                    <a:cubicBezTo>
                      <a:pt x="2489" y="6678"/>
                      <a:pt x="2900" y="8344"/>
                      <a:pt x="3014" y="10056"/>
                    </a:cubicBezTo>
                    <a:cubicBezTo>
                      <a:pt x="3128" y="11654"/>
                      <a:pt x="3219" y="13274"/>
                      <a:pt x="3128" y="14872"/>
                    </a:cubicBezTo>
                    <a:cubicBezTo>
                      <a:pt x="3037" y="16379"/>
                      <a:pt x="2808" y="17999"/>
                      <a:pt x="2078" y="19369"/>
                    </a:cubicBezTo>
                    <a:cubicBezTo>
                      <a:pt x="1667" y="20122"/>
                      <a:pt x="1142" y="20829"/>
                      <a:pt x="754" y="21606"/>
                    </a:cubicBezTo>
                    <a:cubicBezTo>
                      <a:pt x="366" y="22359"/>
                      <a:pt x="1" y="23295"/>
                      <a:pt x="275" y="24139"/>
                    </a:cubicBezTo>
                    <a:cubicBezTo>
                      <a:pt x="392" y="24491"/>
                      <a:pt x="660" y="24646"/>
                      <a:pt x="933" y="24646"/>
                    </a:cubicBezTo>
                    <a:cubicBezTo>
                      <a:pt x="1298" y="24646"/>
                      <a:pt x="1674" y="24368"/>
                      <a:pt x="1713" y="23911"/>
                    </a:cubicBezTo>
                    <a:cubicBezTo>
                      <a:pt x="1827" y="22427"/>
                      <a:pt x="2831" y="21332"/>
                      <a:pt x="3493" y="20053"/>
                    </a:cubicBezTo>
                    <a:cubicBezTo>
                      <a:pt x="4224" y="18684"/>
                      <a:pt x="4498" y="17063"/>
                      <a:pt x="4589" y="15534"/>
                    </a:cubicBezTo>
                    <a:cubicBezTo>
                      <a:pt x="4817" y="12247"/>
                      <a:pt x="4292" y="9029"/>
                      <a:pt x="3585" y="5856"/>
                    </a:cubicBezTo>
                    <a:cubicBezTo>
                      <a:pt x="3151" y="3984"/>
                      <a:pt x="2831" y="2044"/>
                      <a:pt x="2991" y="150"/>
                    </a:cubicBezTo>
                    <a:cubicBezTo>
                      <a:pt x="2991" y="55"/>
                      <a:pt x="2910" y="0"/>
                      <a:pt x="28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556400" y="2336725"/>
                <a:ext cx="85050" cy="329325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3173" extrusionOk="0">
                    <a:moveTo>
                      <a:pt x="381" y="1"/>
                    </a:moveTo>
                    <a:cubicBezTo>
                      <a:pt x="275" y="1"/>
                      <a:pt x="181" y="69"/>
                      <a:pt x="206" y="216"/>
                    </a:cubicBezTo>
                    <a:cubicBezTo>
                      <a:pt x="297" y="786"/>
                      <a:pt x="183" y="1380"/>
                      <a:pt x="183" y="1950"/>
                    </a:cubicBezTo>
                    <a:cubicBezTo>
                      <a:pt x="183" y="2521"/>
                      <a:pt x="160" y="3092"/>
                      <a:pt x="137" y="3662"/>
                    </a:cubicBezTo>
                    <a:cubicBezTo>
                      <a:pt x="69" y="4803"/>
                      <a:pt x="0" y="5968"/>
                      <a:pt x="160" y="7132"/>
                    </a:cubicBezTo>
                    <a:cubicBezTo>
                      <a:pt x="297" y="8204"/>
                      <a:pt x="594" y="9232"/>
                      <a:pt x="936" y="10282"/>
                    </a:cubicBezTo>
                    <a:cubicBezTo>
                      <a:pt x="1119" y="10807"/>
                      <a:pt x="1301" y="11332"/>
                      <a:pt x="1461" y="11856"/>
                    </a:cubicBezTo>
                    <a:cubicBezTo>
                      <a:pt x="1644" y="12404"/>
                      <a:pt x="1781" y="12838"/>
                      <a:pt x="2283" y="13112"/>
                    </a:cubicBezTo>
                    <a:cubicBezTo>
                      <a:pt x="2346" y="13154"/>
                      <a:pt x="2411" y="13172"/>
                      <a:pt x="2475" y="13172"/>
                    </a:cubicBezTo>
                    <a:cubicBezTo>
                      <a:pt x="2620" y="13172"/>
                      <a:pt x="2759" y="13079"/>
                      <a:pt x="2854" y="12952"/>
                    </a:cubicBezTo>
                    <a:cubicBezTo>
                      <a:pt x="3401" y="12130"/>
                      <a:pt x="2717" y="10852"/>
                      <a:pt x="2420" y="10008"/>
                    </a:cubicBezTo>
                    <a:cubicBezTo>
                      <a:pt x="2078" y="8981"/>
                      <a:pt x="1712" y="7931"/>
                      <a:pt x="1575" y="6835"/>
                    </a:cubicBezTo>
                    <a:cubicBezTo>
                      <a:pt x="1416" y="5716"/>
                      <a:pt x="1484" y="4575"/>
                      <a:pt x="1416" y="3434"/>
                    </a:cubicBezTo>
                    <a:cubicBezTo>
                      <a:pt x="1393" y="2886"/>
                      <a:pt x="1347" y="2338"/>
                      <a:pt x="1256" y="1791"/>
                    </a:cubicBezTo>
                    <a:cubicBezTo>
                      <a:pt x="1142" y="1174"/>
                      <a:pt x="845" y="695"/>
                      <a:pt x="617" y="147"/>
                    </a:cubicBezTo>
                    <a:cubicBezTo>
                      <a:pt x="574" y="52"/>
                      <a:pt x="473" y="1"/>
                      <a:pt x="3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650450" y="2268700"/>
                <a:ext cx="88000" cy="530275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1211" extrusionOk="0">
                    <a:moveTo>
                      <a:pt x="2343" y="1"/>
                    </a:moveTo>
                    <a:cubicBezTo>
                      <a:pt x="2236" y="1"/>
                      <a:pt x="2134" y="53"/>
                      <a:pt x="2082" y="175"/>
                    </a:cubicBezTo>
                    <a:cubicBezTo>
                      <a:pt x="1831" y="814"/>
                      <a:pt x="2013" y="1636"/>
                      <a:pt x="2036" y="2297"/>
                    </a:cubicBezTo>
                    <a:cubicBezTo>
                      <a:pt x="2082" y="3096"/>
                      <a:pt x="2105" y="3918"/>
                      <a:pt x="2105" y="4717"/>
                    </a:cubicBezTo>
                    <a:cubicBezTo>
                      <a:pt x="2082" y="6269"/>
                      <a:pt x="2059" y="7844"/>
                      <a:pt x="2036" y="9419"/>
                    </a:cubicBezTo>
                    <a:cubicBezTo>
                      <a:pt x="2013" y="10925"/>
                      <a:pt x="1990" y="12455"/>
                      <a:pt x="1762" y="13961"/>
                    </a:cubicBezTo>
                    <a:cubicBezTo>
                      <a:pt x="1580" y="15217"/>
                      <a:pt x="1123" y="16358"/>
                      <a:pt x="872" y="17590"/>
                    </a:cubicBezTo>
                    <a:cubicBezTo>
                      <a:pt x="735" y="18138"/>
                      <a:pt x="644" y="18709"/>
                      <a:pt x="507" y="19279"/>
                    </a:cubicBezTo>
                    <a:cubicBezTo>
                      <a:pt x="461" y="19508"/>
                      <a:pt x="393" y="19713"/>
                      <a:pt x="324" y="19941"/>
                    </a:cubicBezTo>
                    <a:cubicBezTo>
                      <a:pt x="301" y="19987"/>
                      <a:pt x="279" y="20010"/>
                      <a:pt x="279" y="20056"/>
                    </a:cubicBezTo>
                    <a:cubicBezTo>
                      <a:pt x="268" y="20076"/>
                      <a:pt x="263" y="20087"/>
                      <a:pt x="262" y="20087"/>
                    </a:cubicBezTo>
                    <a:cubicBezTo>
                      <a:pt x="260" y="20087"/>
                      <a:pt x="266" y="20071"/>
                      <a:pt x="278" y="20034"/>
                    </a:cubicBezTo>
                    <a:lnTo>
                      <a:pt x="278" y="20034"/>
                    </a:lnTo>
                    <a:cubicBezTo>
                      <a:pt x="255" y="20102"/>
                      <a:pt x="233" y="20170"/>
                      <a:pt x="210" y="20215"/>
                    </a:cubicBezTo>
                    <a:cubicBezTo>
                      <a:pt x="187" y="20284"/>
                      <a:pt x="187" y="20352"/>
                      <a:pt x="164" y="20398"/>
                    </a:cubicBezTo>
                    <a:cubicBezTo>
                      <a:pt x="1" y="20869"/>
                      <a:pt x="442" y="21211"/>
                      <a:pt x="848" y="21211"/>
                    </a:cubicBezTo>
                    <a:cubicBezTo>
                      <a:pt x="895" y="21211"/>
                      <a:pt x="941" y="21206"/>
                      <a:pt x="986" y="21197"/>
                    </a:cubicBezTo>
                    <a:cubicBezTo>
                      <a:pt x="1945" y="20991"/>
                      <a:pt x="2059" y="19439"/>
                      <a:pt x="2196" y="18686"/>
                    </a:cubicBezTo>
                    <a:cubicBezTo>
                      <a:pt x="2447" y="17476"/>
                      <a:pt x="2858" y="16312"/>
                      <a:pt x="3109" y="15102"/>
                    </a:cubicBezTo>
                    <a:cubicBezTo>
                      <a:pt x="3406" y="13528"/>
                      <a:pt x="3520" y="11930"/>
                      <a:pt x="3520" y="10355"/>
                    </a:cubicBezTo>
                    <a:cubicBezTo>
                      <a:pt x="3520" y="8689"/>
                      <a:pt x="3520" y="7045"/>
                      <a:pt x="3497" y="5379"/>
                    </a:cubicBezTo>
                    <a:cubicBezTo>
                      <a:pt x="3474" y="4466"/>
                      <a:pt x="3428" y="3553"/>
                      <a:pt x="3314" y="2640"/>
                    </a:cubicBezTo>
                    <a:cubicBezTo>
                      <a:pt x="3200" y="1841"/>
                      <a:pt x="3177" y="700"/>
                      <a:pt x="2607" y="106"/>
                    </a:cubicBezTo>
                    <a:cubicBezTo>
                      <a:pt x="2607" y="109"/>
                      <a:pt x="2607" y="112"/>
                      <a:pt x="2607" y="114"/>
                    </a:cubicBezTo>
                    <a:lnTo>
                      <a:pt x="2607" y="114"/>
                    </a:lnTo>
                    <a:cubicBezTo>
                      <a:pt x="2538" y="43"/>
                      <a:pt x="2438" y="1"/>
                      <a:pt x="2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707625" y="2210800"/>
                <a:ext cx="125975" cy="37877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15151" extrusionOk="0">
                    <a:moveTo>
                      <a:pt x="4743" y="0"/>
                    </a:moveTo>
                    <a:cubicBezTo>
                      <a:pt x="4696" y="0"/>
                      <a:pt x="4650" y="9"/>
                      <a:pt x="4611" y="26"/>
                    </a:cubicBezTo>
                    <a:cubicBezTo>
                      <a:pt x="4246" y="208"/>
                      <a:pt x="4040" y="710"/>
                      <a:pt x="3926" y="1053"/>
                    </a:cubicBezTo>
                    <a:cubicBezTo>
                      <a:pt x="3721" y="1578"/>
                      <a:pt x="3584" y="2080"/>
                      <a:pt x="3492" y="2628"/>
                    </a:cubicBezTo>
                    <a:cubicBezTo>
                      <a:pt x="3219" y="3974"/>
                      <a:pt x="2876" y="5298"/>
                      <a:pt x="2602" y="6645"/>
                    </a:cubicBezTo>
                    <a:cubicBezTo>
                      <a:pt x="2442" y="7421"/>
                      <a:pt x="2306" y="8197"/>
                      <a:pt x="2237" y="8973"/>
                    </a:cubicBezTo>
                    <a:cubicBezTo>
                      <a:pt x="2146" y="9726"/>
                      <a:pt x="2077" y="10502"/>
                      <a:pt x="1826" y="11210"/>
                    </a:cubicBezTo>
                    <a:cubicBezTo>
                      <a:pt x="1438" y="12397"/>
                      <a:pt x="0" y="13378"/>
                      <a:pt x="320" y="14725"/>
                    </a:cubicBezTo>
                    <a:cubicBezTo>
                      <a:pt x="391" y="15020"/>
                      <a:pt x="620" y="15151"/>
                      <a:pt x="864" y="15151"/>
                    </a:cubicBezTo>
                    <a:cubicBezTo>
                      <a:pt x="1090" y="15151"/>
                      <a:pt x="1329" y="15037"/>
                      <a:pt x="1461" y="14839"/>
                    </a:cubicBezTo>
                    <a:cubicBezTo>
                      <a:pt x="1803" y="14360"/>
                      <a:pt x="2032" y="13789"/>
                      <a:pt x="2374" y="13287"/>
                    </a:cubicBezTo>
                    <a:cubicBezTo>
                      <a:pt x="2739" y="12739"/>
                      <a:pt x="3059" y="12191"/>
                      <a:pt x="3241" y="11575"/>
                    </a:cubicBezTo>
                    <a:cubicBezTo>
                      <a:pt x="3470" y="10822"/>
                      <a:pt x="3515" y="10069"/>
                      <a:pt x="3584" y="9293"/>
                    </a:cubicBezTo>
                    <a:cubicBezTo>
                      <a:pt x="3652" y="8539"/>
                      <a:pt x="3744" y="7809"/>
                      <a:pt x="3880" y="7056"/>
                    </a:cubicBezTo>
                    <a:cubicBezTo>
                      <a:pt x="4086" y="5709"/>
                      <a:pt x="4360" y="4362"/>
                      <a:pt x="4565" y="2993"/>
                    </a:cubicBezTo>
                    <a:cubicBezTo>
                      <a:pt x="4634" y="2491"/>
                      <a:pt x="4679" y="1966"/>
                      <a:pt x="4793" y="1464"/>
                    </a:cubicBezTo>
                    <a:cubicBezTo>
                      <a:pt x="4862" y="1053"/>
                      <a:pt x="4976" y="642"/>
                      <a:pt x="5022" y="254"/>
                    </a:cubicBezTo>
                    <a:cubicBezTo>
                      <a:pt x="5039" y="82"/>
                      <a:pt x="4887" y="0"/>
                      <a:pt x="4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538700" y="2116600"/>
                <a:ext cx="810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8090" extrusionOk="0">
                    <a:moveTo>
                      <a:pt x="570" y="0"/>
                    </a:moveTo>
                    <a:cubicBezTo>
                      <a:pt x="505" y="0"/>
                      <a:pt x="438" y="24"/>
                      <a:pt x="389" y="73"/>
                    </a:cubicBezTo>
                    <a:cubicBezTo>
                      <a:pt x="1" y="507"/>
                      <a:pt x="115" y="1374"/>
                      <a:pt x="138" y="1922"/>
                    </a:cubicBezTo>
                    <a:cubicBezTo>
                      <a:pt x="138" y="2538"/>
                      <a:pt x="206" y="3200"/>
                      <a:pt x="298" y="3816"/>
                    </a:cubicBezTo>
                    <a:cubicBezTo>
                      <a:pt x="480" y="5254"/>
                      <a:pt x="1051" y="6898"/>
                      <a:pt x="2101" y="7902"/>
                    </a:cubicBezTo>
                    <a:cubicBezTo>
                      <a:pt x="2223" y="8024"/>
                      <a:pt x="2392" y="8090"/>
                      <a:pt x="2563" y="8090"/>
                    </a:cubicBezTo>
                    <a:cubicBezTo>
                      <a:pt x="2680" y="8090"/>
                      <a:pt x="2797" y="8059"/>
                      <a:pt x="2900" y="7993"/>
                    </a:cubicBezTo>
                    <a:cubicBezTo>
                      <a:pt x="2991" y="7925"/>
                      <a:pt x="3059" y="7857"/>
                      <a:pt x="3128" y="7765"/>
                    </a:cubicBezTo>
                    <a:cubicBezTo>
                      <a:pt x="3242" y="7491"/>
                      <a:pt x="3219" y="7172"/>
                      <a:pt x="2991" y="6966"/>
                    </a:cubicBezTo>
                    <a:cubicBezTo>
                      <a:pt x="2078" y="6145"/>
                      <a:pt x="1530" y="4798"/>
                      <a:pt x="1348" y="3588"/>
                    </a:cubicBezTo>
                    <a:cubicBezTo>
                      <a:pt x="1256" y="2995"/>
                      <a:pt x="1188" y="2401"/>
                      <a:pt x="1096" y="1808"/>
                    </a:cubicBezTo>
                    <a:cubicBezTo>
                      <a:pt x="1028" y="1511"/>
                      <a:pt x="982" y="1192"/>
                      <a:pt x="960" y="872"/>
                    </a:cubicBezTo>
                    <a:cubicBezTo>
                      <a:pt x="914" y="621"/>
                      <a:pt x="891" y="347"/>
                      <a:pt x="777" y="119"/>
                    </a:cubicBezTo>
                    <a:cubicBezTo>
                      <a:pt x="738" y="41"/>
                      <a:pt x="655" y="0"/>
                      <a:pt x="5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683875" y="2430075"/>
                <a:ext cx="177275" cy="281725"/>
              </a:xfrm>
              <a:custGeom>
                <a:avLst/>
                <a:gdLst/>
                <a:ahLst/>
                <a:cxnLst/>
                <a:rect l="l" t="t" r="r" b="b"/>
                <a:pathLst>
                  <a:path w="7091" h="11269" extrusionOk="0">
                    <a:moveTo>
                      <a:pt x="6801" y="1"/>
                    </a:moveTo>
                    <a:cubicBezTo>
                      <a:pt x="6779" y="1"/>
                      <a:pt x="6757" y="14"/>
                      <a:pt x="6748" y="42"/>
                    </a:cubicBezTo>
                    <a:cubicBezTo>
                      <a:pt x="6634" y="293"/>
                      <a:pt x="6428" y="499"/>
                      <a:pt x="6314" y="750"/>
                    </a:cubicBezTo>
                    <a:cubicBezTo>
                      <a:pt x="6177" y="1047"/>
                      <a:pt x="6109" y="1321"/>
                      <a:pt x="6063" y="1640"/>
                    </a:cubicBezTo>
                    <a:cubicBezTo>
                      <a:pt x="5949" y="2256"/>
                      <a:pt x="5858" y="2873"/>
                      <a:pt x="5743" y="3489"/>
                    </a:cubicBezTo>
                    <a:cubicBezTo>
                      <a:pt x="5584" y="4630"/>
                      <a:pt x="5378" y="5703"/>
                      <a:pt x="4899" y="6753"/>
                    </a:cubicBezTo>
                    <a:cubicBezTo>
                      <a:pt x="4671" y="7232"/>
                      <a:pt x="4534" y="7598"/>
                      <a:pt x="4077" y="7871"/>
                    </a:cubicBezTo>
                    <a:cubicBezTo>
                      <a:pt x="3598" y="8168"/>
                      <a:pt x="3187" y="8465"/>
                      <a:pt x="2753" y="8807"/>
                    </a:cubicBezTo>
                    <a:cubicBezTo>
                      <a:pt x="2457" y="9081"/>
                      <a:pt x="2114" y="9309"/>
                      <a:pt x="1726" y="9378"/>
                    </a:cubicBezTo>
                    <a:cubicBezTo>
                      <a:pt x="1156" y="9492"/>
                      <a:pt x="631" y="9583"/>
                      <a:pt x="311" y="10131"/>
                    </a:cubicBezTo>
                    <a:cubicBezTo>
                      <a:pt x="0" y="10690"/>
                      <a:pt x="479" y="11268"/>
                      <a:pt x="1048" y="11268"/>
                    </a:cubicBezTo>
                    <a:cubicBezTo>
                      <a:pt x="1106" y="11268"/>
                      <a:pt x="1165" y="11262"/>
                      <a:pt x="1224" y="11250"/>
                    </a:cubicBezTo>
                    <a:cubicBezTo>
                      <a:pt x="1315" y="11227"/>
                      <a:pt x="1407" y="11181"/>
                      <a:pt x="1475" y="11113"/>
                    </a:cubicBezTo>
                    <a:cubicBezTo>
                      <a:pt x="1519" y="11079"/>
                      <a:pt x="1560" y="11042"/>
                      <a:pt x="1597" y="11003"/>
                    </a:cubicBezTo>
                    <a:lnTo>
                      <a:pt x="1597" y="11003"/>
                    </a:lnTo>
                    <a:cubicBezTo>
                      <a:pt x="1719" y="10930"/>
                      <a:pt x="1905" y="10927"/>
                      <a:pt x="2023" y="10907"/>
                    </a:cubicBezTo>
                    <a:cubicBezTo>
                      <a:pt x="2297" y="10839"/>
                      <a:pt x="2525" y="10747"/>
                      <a:pt x="2776" y="10610"/>
                    </a:cubicBezTo>
                    <a:cubicBezTo>
                      <a:pt x="3233" y="10359"/>
                      <a:pt x="3644" y="9971"/>
                      <a:pt x="4032" y="9606"/>
                    </a:cubicBezTo>
                    <a:cubicBezTo>
                      <a:pt x="4420" y="9241"/>
                      <a:pt x="4899" y="9013"/>
                      <a:pt x="5287" y="8647"/>
                    </a:cubicBezTo>
                    <a:cubicBezTo>
                      <a:pt x="5698" y="8259"/>
                      <a:pt x="5858" y="7757"/>
                      <a:pt x="6086" y="7255"/>
                    </a:cubicBezTo>
                    <a:cubicBezTo>
                      <a:pt x="6588" y="6137"/>
                      <a:pt x="6748" y="4995"/>
                      <a:pt x="6885" y="3763"/>
                    </a:cubicBezTo>
                    <a:cubicBezTo>
                      <a:pt x="6953" y="3124"/>
                      <a:pt x="7022" y="2485"/>
                      <a:pt x="7067" y="1823"/>
                    </a:cubicBezTo>
                    <a:cubicBezTo>
                      <a:pt x="7090" y="1526"/>
                      <a:pt x="7090" y="1229"/>
                      <a:pt x="7067" y="933"/>
                    </a:cubicBezTo>
                    <a:cubicBezTo>
                      <a:pt x="7022" y="659"/>
                      <a:pt x="6885" y="339"/>
                      <a:pt x="6862" y="65"/>
                    </a:cubicBezTo>
                    <a:cubicBezTo>
                      <a:pt x="6862" y="25"/>
                      <a:pt x="6831" y="1"/>
                      <a:pt x="68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1377550" y="2661275"/>
                <a:ext cx="81625" cy="6102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4411" extrusionOk="0">
                    <a:moveTo>
                      <a:pt x="1274" y="1"/>
                    </a:moveTo>
                    <a:cubicBezTo>
                      <a:pt x="1263" y="1"/>
                      <a:pt x="1255" y="6"/>
                      <a:pt x="1255" y="16"/>
                    </a:cubicBezTo>
                    <a:cubicBezTo>
                      <a:pt x="959" y="586"/>
                      <a:pt x="959" y="1340"/>
                      <a:pt x="1096" y="1933"/>
                    </a:cubicBezTo>
                    <a:cubicBezTo>
                      <a:pt x="1255" y="2686"/>
                      <a:pt x="1552" y="3417"/>
                      <a:pt x="1758" y="4147"/>
                    </a:cubicBezTo>
                    <a:cubicBezTo>
                      <a:pt x="2283" y="5836"/>
                      <a:pt x="2168" y="7571"/>
                      <a:pt x="1758" y="9283"/>
                    </a:cubicBezTo>
                    <a:cubicBezTo>
                      <a:pt x="1370" y="11040"/>
                      <a:pt x="1119" y="12866"/>
                      <a:pt x="685" y="14624"/>
                    </a:cubicBezTo>
                    <a:cubicBezTo>
                      <a:pt x="502" y="15400"/>
                      <a:pt x="137" y="16130"/>
                      <a:pt x="69" y="16906"/>
                    </a:cubicBezTo>
                    <a:cubicBezTo>
                      <a:pt x="0" y="17774"/>
                      <a:pt x="320" y="18573"/>
                      <a:pt x="639" y="19349"/>
                    </a:cubicBezTo>
                    <a:cubicBezTo>
                      <a:pt x="959" y="20148"/>
                      <a:pt x="1370" y="20901"/>
                      <a:pt x="1712" y="21700"/>
                    </a:cubicBezTo>
                    <a:cubicBezTo>
                      <a:pt x="1872" y="22065"/>
                      <a:pt x="2032" y="22430"/>
                      <a:pt x="2123" y="22818"/>
                    </a:cubicBezTo>
                    <a:cubicBezTo>
                      <a:pt x="2237" y="23275"/>
                      <a:pt x="2328" y="23708"/>
                      <a:pt x="2420" y="24165"/>
                    </a:cubicBezTo>
                    <a:cubicBezTo>
                      <a:pt x="2453" y="24330"/>
                      <a:pt x="2598" y="24411"/>
                      <a:pt x="2749" y="24411"/>
                    </a:cubicBezTo>
                    <a:cubicBezTo>
                      <a:pt x="2911" y="24411"/>
                      <a:pt x="3080" y="24319"/>
                      <a:pt x="3127" y="24142"/>
                    </a:cubicBezTo>
                    <a:cubicBezTo>
                      <a:pt x="3196" y="23777"/>
                      <a:pt x="3264" y="23503"/>
                      <a:pt x="3196" y="23138"/>
                    </a:cubicBezTo>
                    <a:cubicBezTo>
                      <a:pt x="3127" y="22727"/>
                      <a:pt x="3013" y="22339"/>
                      <a:pt x="2876" y="21974"/>
                    </a:cubicBezTo>
                    <a:cubicBezTo>
                      <a:pt x="2625" y="21289"/>
                      <a:pt x="2283" y="20627"/>
                      <a:pt x="1963" y="19988"/>
                    </a:cubicBezTo>
                    <a:cubicBezTo>
                      <a:pt x="1598" y="19212"/>
                      <a:pt x="1210" y="18390"/>
                      <a:pt x="1050" y="17568"/>
                    </a:cubicBezTo>
                    <a:cubicBezTo>
                      <a:pt x="913" y="16724"/>
                      <a:pt x="1301" y="15971"/>
                      <a:pt x="1529" y="15172"/>
                    </a:cubicBezTo>
                    <a:cubicBezTo>
                      <a:pt x="2032" y="13460"/>
                      <a:pt x="2214" y="11611"/>
                      <a:pt x="2602" y="9853"/>
                    </a:cubicBezTo>
                    <a:cubicBezTo>
                      <a:pt x="2990" y="8187"/>
                      <a:pt x="3196" y="6544"/>
                      <a:pt x="2853" y="4832"/>
                    </a:cubicBezTo>
                    <a:cubicBezTo>
                      <a:pt x="2671" y="3965"/>
                      <a:pt x="2328" y="3143"/>
                      <a:pt x="2032" y="2321"/>
                    </a:cubicBezTo>
                    <a:cubicBezTo>
                      <a:pt x="1895" y="1933"/>
                      <a:pt x="1758" y="1522"/>
                      <a:pt x="1598" y="1134"/>
                    </a:cubicBezTo>
                    <a:cubicBezTo>
                      <a:pt x="1461" y="769"/>
                      <a:pt x="1415" y="404"/>
                      <a:pt x="1324" y="39"/>
                    </a:cubicBezTo>
                    <a:cubicBezTo>
                      <a:pt x="1311" y="12"/>
                      <a:pt x="1289" y="1"/>
                      <a:pt x="1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1305650" y="2943050"/>
                <a:ext cx="169500" cy="3090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2361" extrusionOk="0">
                    <a:moveTo>
                      <a:pt x="143" y="0"/>
                    </a:moveTo>
                    <a:cubicBezTo>
                      <a:pt x="90" y="0"/>
                      <a:pt x="35" y="41"/>
                      <a:pt x="23" y="112"/>
                    </a:cubicBezTo>
                    <a:cubicBezTo>
                      <a:pt x="0" y="751"/>
                      <a:pt x="69" y="1367"/>
                      <a:pt x="91" y="2006"/>
                    </a:cubicBezTo>
                    <a:cubicBezTo>
                      <a:pt x="114" y="2645"/>
                      <a:pt x="23" y="3307"/>
                      <a:pt x="23" y="3946"/>
                    </a:cubicBezTo>
                    <a:cubicBezTo>
                      <a:pt x="46" y="5179"/>
                      <a:pt x="434" y="6297"/>
                      <a:pt x="1119" y="7302"/>
                    </a:cubicBezTo>
                    <a:cubicBezTo>
                      <a:pt x="1758" y="8215"/>
                      <a:pt x="2442" y="9128"/>
                      <a:pt x="3424" y="9653"/>
                    </a:cubicBezTo>
                    <a:cubicBezTo>
                      <a:pt x="3926" y="9904"/>
                      <a:pt x="4360" y="10200"/>
                      <a:pt x="4702" y="10657"/>
                    </a:cubicBezTo>
                    <a:cubicBezTo>
                      <a:pt x="4885" y="10885"/>
                      <a:pt x="5044" y="11159"/>
                      <a:pt x="5159" y="11433"/>
                    </a:cubicBezTo>
                    <a:cubicBezTo>
                      <a:pt x="5273" y="11661"/>
                      <a:pt x="5318" y="11935"/>
                      <a:pt x="5478" y="12141"/>
                    </a:cubicBezTo>
                    <a:cubicBezTo>
                      <a:pt x="5571" y="12280"/>
                      <a:pt x="5735" y="12360"/>
                      <a:pt x="5895" y="12360"/>
                    </a:cubicBezTo>
                    <a:cubicBezTo>
                      <a:pt x="6049" y="12360"/>
                      <a:pt x="6199" y="12286"/>
                      <a:pt x="6277" y="12118"/>
                    </a:cubicBezTo>
                    <a:cubicBezTo>
                      <a:pt x="6779" y="11114"/>
                      <a:pt x="5615" y="9904"/>
                      <a:pt x="4908" y="9333"/>
                    </a:cubicBezTo>
                    <a:cubicBezTo>
                      <a:pt x="4474" y="8968"/>
                      <a:pt x="3949" y="8785"/>
                      <a:pt x="3470" y="8511"/>
                    </a:cubicBezTo>
                    <a:cubicBezTo>
                      <a:pt x="3013" y="8215"/>
                      <a:pt x="2716" y="7735"/>
                      <a:pt x="2374" y="7325"/>
                    </a:cubicBezTo>
                    <a:cubicBezTo>
                      <a:pt x="1507" y="6343"/>
                      <a:pt x="936" y="5225"/>
                      <a:pt x="845" y="3924"/>
                    </a:cubicBezTo>
                    <a:cubicBezTo>
                      <a:pt x="799" y="3330"/>
                      <a:pt x="845" y="2737"/>
                      <a:pt x="730" y="2166"/>
                    </a:cubicBezTo>
                    <a:cubicBezTo>
                      <a:pt x="616" y="1458"/>
                      <a:pt x="320" y="796"/>
                      <a:pt x="251" y="112"/>
                    </a:cubicBezTo>
                    <a:cubicBezTo>
                      <a:pt x="240" y="35"/>
                      <a:pt x="192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373800" y="1639575"/>
                <a:ext cx="86750" cy="9105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6420" extrusionOk="0">
                    <a:moveTo>
                      <a:pt x="2060" y="0"/>
                    </a:moveTo>
                    <a:cubicBezTo>
                      <a:pt x="2044" y="0"/>
                      <a:pt x="2032" y="7"/>
                      <a:pt x="2032" y="27"/>
                    </a:cubicBezTo>
                    <a:cubicBezTo>
                      <a:pt x="1918" y="552"/>
                      <a:pt x="1849" y="1076"/>
                      <a:pt x="1712" y="1579"/>
                    </a:cubicBezTo>
                    <a:cubicBezTo>
                      <a:pt x="1552" y="2172"/>
                      <a:pt x="1416" y="2766"/>
                      <a:pt x="1279" y="3382"/>
                    </a:cubicBezTo>
                    <a:cubicBezTo>
                      <a:pt x="1005" y="4455"/>
                      <a:pt x="708" y="5527"/>
                      <a:pt x="503" y="6623"/>
                    </a:cubicBezTo>
                    <a:cubicBezTo>
                      <a:pt x="69" y="9134"/>
                      <a:pt x="183" y="11645"/>
                      <a:pt x="571" y="14133"/>
                    </a:cubicBezTo>
                    <a:cubicBezTo>
                      <a:pt x="959" y="16689"/>
                      <a:pt x="1210" y="19245"/>
                      <a:pt x="1575" y="21802"/>
                    </a:cubicBezTo>
                    <a:cubicBezTo>
                      <a:pt x="1758" y="22966"/>
                      <a:pt x="2146" y="24130"/>
                      <a:pt x="2214" y="25317"/>
                    </a:cubicBezTo>
                    <a:cubicBezTo>
                      <a:pt x="2306" y="26504"/>
                      <a:pt x="1941" y="27668"/>
                      <a:pt x="1621" y="28786"/>
                    </a:cubicBezTo>
                    <a:cubicBezTo>
                      <a:pt x="1301" y="29996"/>
                      <a:pt x="868" y="31160"/>
                      <a:pt x="525" y="32347"/>
                    </a:cubicBezTo>
                    <a:cubicBezTo>
                      <a:pt x="366" y="32941"/>
                      <a:pt x="206" y="33534"/>
                      <a:pt x="114" y="34150"/>
                    </a:cubicBezTo>
                    <a:cubicBezTo>
                      <a:pt x="46" y="34470"/>
                      <a:pt x="0" y="34812"/>
                      <a:pt x="0" y="35132"/>
                    </a:cubicBezTo>
                    <a:cubicBezTo>
                      <a:pt x="0" y="35474"/>
                      <a:pt x="92" y="35794"/>
                      <a:pt x="160" y="36113"/>
                    </a:cubicBezTo>
                    <a:cubicBezTo>
                      <a:pt x="193" y="36321"/>
                      <a:pt x="373" y="36419"/>
                      <a:pt x="559" y="36419"/>
                    </a:cubicBezTo>
                    <a:cubicBezTo>
                      <a:pt x="760" y="36419"/>
                      <a:pt x="969" y="36304"/>
                      <a:pt x="1005" y="36090"/>
                    </a:cubicBezTo>
                    <a:cubicBezTo>
                      <a:pt x="1073" y="35817"/>
                      <a:pt x="1164" y="35543"/>
                      <a:pt x="1210" y="35269"/>
                    </a:cubicBezTo>
                    <a:cubicBezTo>
                      <a:pt x="1256" y="34995"/>
                      <a:pt x="1256" y="34721"/>
                      <a:pt x="1301" y="34447"/>
                    </a:cubicBezTo>
                    <a:cubicBezTo>
                      <a:pt x="1370" y="33854"/>
                      <a:pt x="1484" y="33283"/>
                      <a:pt x="1644" y="32712"/>
                    </a:cubicBezTo>
                    <a:cubicBezTo>
                      <a:pt x="1941" y="31685"/>
                      <a:pt x="2306" y="30681"/>
                      <a:pt x="2602" y="29654"/>
                    </a:cubicBezTo>
                    <a:cubicBezTo>
                      <a:pt x="2945" y="28512"/>
                      <a:pt x="3287" y="27326"/>
                      <a:pt x="3379" y="26139"/>
                    </a:cubicBezTo>
                    <a:cubicBezTo>
                      <a:pt x="3470" y="24952"/>
                      <a:pt x="3150" y="23810"/>
                      <a:pt x="2899" y="22646"/>
                    </a:cubicBezTo>
                    <a:cubicBezTo>
                      <a:pt x="2374" y="20158"/>
                      <a:pt x="2214" y="17579"/>
                      <a:pt x="1849" y="15046"/>
                    </a:cubicBezTo>
                    <a:cubicBezTo>
                      <a:pt x="1507" y="12535"/>
                      <a:pt x="1164" y="10070"/>
                      <a:pt x="1461" y="7536"/>
                    </a:cubicBezTo>
                    <a:cubicBezTo>
                      <a:pt x="1621" y="6235"/>
                      <a:pt x="1963" y="4980"/>
                      <a:pt x="2214" y="3701"/>
                    </a:cubicBezTo>
                    <a:cubicBezTo>
                      <a:pt x="2351" y="3085"/>
                      <a:pt x="2443" y="2446"/>
                      <a:pt x="2420" y="1830"/>
                    </a:cubicBezTo>
                    <a:cubicBezTo>
                      <a:pt x="2397" y="1236"/>
                      <a:pt x="2329" y="574"/>
                      <a:pt x="2123" y="27"/>
                    </a:cubicBezTo>
                    <a:cubicBezTo>
                      <a:pt x="2110" y="13"/>
                      <a:pt x="2082" y="0"/>
                      <a:pt x="2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299050" y="1480600"/>
                <a:ext cx="110725" cy="1071725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42869" extrusionOk="0">
                    <a:moveTo>
                      <a:pt x="590" y="0"/>
                    </a:moveTo>
                    <a:cubicBezTo>
                      <a:pt x="561" y="0"/>
                      <a:pt x="534" y="13"/>
                      <a:pt x="525" y="40"/>
                    </a:cubicBezTo>
                    <a:cubicBezTo>
                      <a:pt x="114" y="999"/>
                      <a:pt x="183" y="2140"/>
                      <a:pt x="206" y="3144"/>
                    </a:cubicBezTo>
                    <a:cubicBezTo>
                      <a:pt x="206" y="4468"/>
                      <a:pt x="206" y="5792"/>
                      <a:pt x="183" y="7139"/>
                    </a:cubicBezTo>
                    <a:cubicBezTo>
                      <a:pt x="160" y="8668"/>
                      <a:pt x="0" y="10220"/>
                      <a:pt x="0" y="11772"/>
                    </a:cubicBezTo>
                    <a:cubicBezTo>
                      <a:pt x="0" y="13256"/>
                      <a:pt x="92" y="14717"/>
                      <a:pt x="274" y="16178"/>
                    </a:cubicBezTo>
                    <a:cubicBezTo>
                      <a:pt x="457" y="17661"/>
                      <a:pt x="776" y="19076"/>
                      <a:pt x="1142" y="20492"/>
                    </a:cubicBezTo>
                    <a:cubicBezTo>
                      <a:pt x="1507" y="21952"/>
                      <a:pt x="1735" y="23436"/>
                      <a:pt x="1872" y="24920"/>
                    </a:cubicBezTo>
                    <a:cubicBezTo>
                      <a:pt x="2146" y="27864"/>
                      <a:pt x="2055" y="30854"/>
                      <a:pt x="1803" y="33776"/>
                    </a:cubicBezTo>
                    <a:cubicBezTo>
                      <a:pt x="1735" y="34643"/>
                      <a:pt x="1644" y="35465"/>
                      <a:pt x="1735" y="36309"/>
                    </a:cubicBezTo>
                    <a:cubicBezTo>
                      <a:pt x="1826" y="37131"/>
                      <a:pt x="2009" y="37953"/>
                      <a:pt x="2146" y="38752"/>
                    </a:cubicBezTo>
                    <a:cubicBezTo>
                      <a:pt x="2420" y="40076"/>
                      <a:pt x="2488" y="41628"/>
                      <a:pt x="3378" y="42701"/>
                    </a:cubicBezTo>
                    <a:cubicBezTo>
                      <a:pt x="3470" y="42818"/>
                      <a:pt x="3629" y="42868"/>
                      <a:pt x="3791" y="42868"/>
                    </a:cubicBezTo>
                    <a:cubicBezTo>
                      <a:pt x="3912" y="42868"/>
                      <a:pt x="4034" y="42841"/>
                      <a:pt x="4132" y="42792"/>
                    </a:cubicBezTo>
                    <a:cubicBezTo>
                      <a:pt x="4383" y="42632"/>
                      <a:pt x="4428" y="42358"/>
                      <a:pt x="4383" y="42084"/>
                    </a:cubicBezTo>
                    <a:cubicBezTo>
                      <a:pt x="4200" y="40897"/>
                      <a:pt x="3881" y="39710"/>
                      <a:pt x="3652" y="38546"/>
                    </a:cubicBezTo>
                    <a:cubicBezTo>
                      <a:pt x="3378" y="37131"/>
                      <a:pt x="3127" y="35807"/>
                      <a:pt x="3241" y="34369"/>
                    </a:cubicBezTo>
                    <a:cubicBezTo>
                      <a:pt x="3515" y="31448"/>
                      <a:pt x="3607" y="28526"/>
                      <a:pt x="3333" y="25604"/>
                    </a:cubicBezTo>
                    <a:cubicBezTo>
                      <a:pt x="3219" y="24189"/>
                      <a:pt x="3013" y="22797"/>
                      <a:pt x="2694" y="21405"/>
                    </a:cubicBezTo>
                    <a:cubicBezTo>
                      <a:pt x="2374" y="19967"/>
                      <a:pt x="1918" y="18574"/>
                      <a:pt x="1666" y="17113"/>
                    </a:cubicBezTo>
                    <a:cubicBezTo>
                      <a:pt x="1142" y="14215"/>
                      <a:pt x="1142" y="11247"/>
                      <a:pt x="1096" y="8326"/>
                    </a:cubicBezTo>
                    <a:cubicBezTo>
                      <a:pt x="1073" y="6819"/>
                      <a:pt x="982" y="5358"/>
                      <a:pt x="822" y="3875"/>
                    </a:cubicBezTo>
                    <a:cubicBezTo>
                      <a:pt x="708" y="2619"/>
                      <a:pt x="617" y="1341"/>
                      <a:pt x="685" y="86"/>
                    </a:cubicBezTo>
                    <a:cubicBezTo>
                      <a:pt x="685" y="30"/>
                      <a:pt x="635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249975" y="1969275"/>
                <a:ext cx="138675" cy="5755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3022" extrusionOk="0">
                    <a:moveTo>
                      <a:pt x="184" y="0"/>
                    </a:moveTo>
                    <a:cubicBezTo>
                      <a:pt x="95" y="0"/>
                      <a:pt x="1" y="86"/>
                      <a:pt x="46" y="191"/>
                    </a:cubicBezTo>
                    <a:cubicBezTo>
                      <a:pt x="685" y="1675"/>
                      <a:pt x="776" y="3296"/>
                      <a:pt x="754" y="4893"/>
                    </a:cubicBezTo>
                    <a:cubicBezTo>
                      <a:pt x="731" y="6491"/>
                      <a:pt x="708" y="8089"/>
                      <a:pt x="685" y="9687"/>
                    </a:cubicBezTo>
                    <a:cubicBezTo>
                      <a:pt x="662" y="11216"/>
                      <a:pt x="685" y="12745"/>
                      <a:pt x="754" y="14274"/>
                    </a:cubicBezTo>
                    <a:cubicBezTo>
                      <a:pt x="822" y="15735"/>
                      <a:pt x="959" y="17242"/>
                      <a:pt x="1530" y="18611"/>
                    </a:cubicBezTo>
                    <a:cubicBezTo>
                      <a:pt x="1872" y="19456"/>
                      <a:pt x="2351" y="20163"/>
                      <a:pt x="2968" y="20848"/>
                    </a:cubicBezTo>
                    <a:cubicBezTo>
                      <a:pt x="3241" y="21145"/>
                      <a:pt x="3561" y="21464"/>
                      <a:pt x="3744" y="21830"/>
                    </a:cubicBezTo>
                    <a:cubicBezTo>
                      <a:pt x="3949" y="22286"/>
                      <a:pt x="3949" y="22674"/>
                      <a:pt x="4406" y="22948"/>
                    </a:cubicBezTo>
                    <a:cubicBezTo>
                      <a:pt x="4485" y="22999"/>
                      <a:pt x="4576" y="23022"/>
                      <a:pt x="4668" y="23022"/>
                    </a:cubicBezTo>
                    <a:cubicBezTo>
                      <a:pt x="4865" y="23022"/>
                      <a:pt x="5065" y="22914"/>
                      <a:pt x="5159" y="22743"/>
                    </a:cubicBezTo>
                    <a:cubicBezTo>
                      <a:pt x="5547" y="22035"/>
                      <a:pt x="5045" y="21122"/>
                      <a:pt x="4611" y="20551"/>
                    </a:cubicBezTo>
                    <a:cubicBezTo>
                      <a:pt x="4132" y="19935"/>
                      <a:pt x="3538" y="19387"/>
                      <a:pt x="3127" y="18680"/>
                    </a:cubicBezTo>
                    <a:cubicBezTo>
                      <a:pt x="2397" y="17424"/>
                      <a:pt x="2214" y="15918"/>
                      <a:pt x="2100" y="14457"/>
                    </a:cubicBezTo>
                    <a:cubicBezTo>
                      <a:pt x="2009" y="12951"/>
                      <a:pt x="1918" y="11421"/>
                      <a:pt x="1895" y="9892"/>
                    </a:cubicBezTo>
                    <a:cubicBezTo>
                      <a:pt x="1872" y="8271"/>
                      <a:pt x="1963" y="6628"/>
                      <a:pt x="1781" y="5030"/>
                    </a:cubicBezTo>
                    <a:cubicBezTo>
                      <a:pt x="1598" y="3318"/>
                      <a:pt x="1073" y="1606"/>
                      <a:pt x="297" y="77"/>
                    </a:cubicBezTo>
                    <a:cubicBezTo>
                      <a:pt x="274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91900" y="2357250"/>
                <a:ext cx="301900" cy="195525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7821" extrusionOk="0">
                    <a:moveTo>
                      <a:pt x="1838" y="0"/>
                    </a:moveTo>
                    <a:cubicBezTo>
                      <a:pt x="1249" y="0"/>
                      <a:pt x="659" y="226"/>
                      <a:pt x="69" y="308"/>
                    </a:cubicBezTo>
                    <a:cubicBezTo>
                      <a:pt x="1" y="330"/>
                      <a:pt x="23" y="445"/>
                      <a:pt x="92" y="467"/>
                    </a:cubicBezTo>
                    <a:cubicBezTo>
                      <a:pt x="708" y="559"/>
                      <a:pt x="1302" y="696"/>
                      <a:pt x="1895" y="878"/>
                    </a:cubicBezTo>
                    <a:cubicBezTo>
                      <a:pt x="2534" y="1061"/>
                      <a:pt x="2968" y="1403"/>
                      <a:pt x="3402" y="1905"/>
                    </a:cubicBezTo>
                    <a:cubicBezTo>
                      <a:pt x="4155" y="2773"/>
                      <a:pt x="4703" y="3823"/>
                      <a:pt x="5479" y="4690"/>
                    </a:cubicBezTo>
                    <a:cubicBezTo>
                      <a:pt x="6232" y="5535"/>
                      <a:pt x="7122" y="6197"/>
                      <a:pt x="8172" y="6585"/>
                    </a:cubicBezTo>
                    <a:cubicBezTo>
                      <a:pt x="8766" y="6790"/>
                      <a:pt x="9450" y="6813"/>
                      <a:pt x="9975" y="7110"/>
                    </a:cubicBezTo>
                    <a:cubicBezTo>
                      <a:pt x="10412" y="7350"/>
                      <a:pt x="10724" y="7820"/>
                      <a:pt x="11250" y="7820"/>
                    </a:cubicBezTo>
                    <a:cubicBezTo>
                      <a:pt x="11273" y="7820"/>
                      <a:pt x="11297" y="7819"/>
                      <a:pt x="11322" y="7817"/>
                    </a:cubicBezTo>
                    <a:cubicBezTo>
                      <a:pt x="11505" y="7817"/>
                      <a:pt x="11710" y="7703"/>
                      <a:pt x="11801" y="7543"/>
                    </a:cubicBezTo>
                    <a:cubicBezTo>
                      <a:pt x="12075" y="6973"/>
                      <a:pt x="11459" y="6744"/>
                      <a:pt x="11094" y="6448"/>
                    </a:cubicBezTo>
                    <a:cubicBezTo>
                      <a:pt x="10546" y="6037"/>
                      <a:pt x="10044" y="5854"/>
                      <a:pt x="9382" y="5694"/>
                    </a:cubicBezTo>
                    <a:cubicBezTo>
                      <a:pt x="8058" y="5398"/>
                      <a:pt x="7077" y="4759"/>
                      <a:pt x="6141" y="3754"/>
                    </a:cubicBezTo>
                    <a:cubicBezTo>
                      <a:pt x="5296" y="2818"/>
                      <a:pt x="4725" y="1631"/>
                      <a:pt x="3767" y="810"/>
                    </a:cubicBezTo>
                    <a:cubicBezTo>
                      <a:pt x="3265" y="399"/>
                      <a:pt x="2694" y="79"/>
                      <a:pt x="2055" y="11"/>
                    </a:cubicBezTo>
                    <a:cubicBezTo>
                      <a:pt x="1983" y="3"/>
                      <a:pt x="1910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61825" y="2061550"/>
                <a:ext cx="170050" cy="4594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8377" extrusionOk="0">
                    <a:moveTo>
                      <a:pt x="6580" y="1"/>
                    </a:moveTo>
                    <a:cubicBezTo>
                      <a:pt x="6515" y="1"/>
                      <a:pt x="6449" y="47"/>
                      <a:pt x="6437" y="130"/>
                    </a:cubicBezTo>
                    <a:cubicBezTo>
                      <a:pt x="6391" y="883"/>
                      <a:pt x="6186" y="1613"/>
                      <a:pt x="6026" y="2344"/>
                    </a:cubicBezTo>
                    <a:cubicBezTo>
                      <a:pt x="5889" y="3074"/>
                      <a:pt x="5820" y="3804"/>
                      <a:pt x="5798" y="4558"/>
                    </a:cubicBezTo>
                    <a:cubicBezTo>
                      <a:pt x="5775" y="5996"/>
                      <a:pt x="5684" y="7388"/>
                      <a:pt x="5250" y="8780"/>
                    </a:cubicBezTo>
                    <a:cubicBezTo>
                      <a:pt x="4862" y="10013"/>
                      <a:pt x="4200" y="11177"/>
                      <a:pt x="3538" y="12295"/>
                    </a:cubicBezTo>
                    <a:cubicBezTo>
                      <a:pt x="3264" y="12775"/>
                      <a:pt x="2830" y="13071"/>
                      <a:pt x="2397" y="13414"/>
                    </a:cubicBezTo>
                    <a:cubicBezTo>
                      <a:pt x="1872" y="13825"/>
                      <a:pt x="1484" y="14304"/>
                      <a:pt x="1141" y="14852"/>
                    </a:cubicBezTo>
                    <a:cubicBezTo>
                      <a:pt x="799" y="15377"/>
                      <a:pt x="525" y="15925"/>
                      <a:pt x="342" y="16518"/>
                    </a:cubicBezTo>
                    <a:cubicBezTo>
                      <a:pt x="183" y="17043"/>
                      <a:pt x="0" y="17979"/>
                      <a:pt x="593" y="18298"/>
                    </a:cubicBezTo>
                    <a:cubicBezTo>
                      <a:pt x="685" y="18353"/>
                      <a:pt x="771" y="18376"/>
                      <a:pt x="851" y="18376"/>
                    </a:cubicBezTo>
                    <a:cubicBezTo>
                      <a:pt x="1206" y="18376"/>
                      <a:pt x="1436" y="17904"/>
                      <a:pt x="1529" y="17568"/>
                    </a:cubicBezTo>
                    <a:cubicBezTo>
                      <a:pt x="1712" y="16952"/>
                      <a:pt x="1849" y="16335"/>
                      <a:pt x="2146" y="15765"/>
                    </a:cubicBezTo>
                    <a:cubicBezTo>
                      <a:pt x="2420" y="15240"/>
                      <a:pt x="2739" y="14783"/>
                      <a:pt x="3173" y="14418"/>
                    </a:cubicBezTo>
                    <a:cubicBezTo>
                      <a:pt x="3675" y="14007"/>
                      <a:pt x="4131" y="13688"/>
                      <a:pt x="4474" y="13140"/>
                    </a:cubicBezTo>
                    <a:cubicBezTo>
                      <a:pt x="4793" y="12638"/>
                      <a:pt x="5044" y="12067"/>
                      <a:pt x="5341" y="11519"/>
                    </a:cubicBezTo>
                    <a:cubicBezTo>
                      <a:pt x="5661" y="10926"/>
                      <a:pt x="5935" y="10310"/>
                      <a:pt x="6163" y="9648"/>
                    </a:cubicBezTo>
                    <a:cubicBezTo>
                      <a:pt x="6711" y="8164"/>
                      <a:pt x="6802" y="6635"/>
                      <a:pt x="6756" y="5060"/>
                    </a:cubicBezTo>
                    <a:cubicBezTo>
                      <a:pt x="6711" y="3416"/>
                      <a:pt x="6779" y="1773"/>
                      <a:pt x="6711" y="130"/>
                    </a:cubicBezTo>
                    <a:cubicBezTo>
                      <a:pt x="6700" y="41"/>
                      <a:pt x="6641" y="1"/>
                      <a:pt x="6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87375" y="2629075"/>
                <a:ext cx="95875" cy="3937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15750" extrusionOk="0">
                    <a:moveTo>
                      <a:pt x="1549" y="1"/>
                    </a:moveTo>
                    <a:cubicBezTo>
                      <a:pt x="1543" y="1"/>
                      <a:pt x="1536" y="1"/>
                      <a:pt x="1529" y="3"/>
                    </a:cubicBezTo>
                    <a:cubicBezTo>
                      <a:pt x="662" y="94"/>
                      <a:pt x="457" y="1578"/>
                      <a:pt x="343" y="2240"/>
                    </a:cubicBezTo>
                    <a:cubicBezTo>
                      <a:pt x="69" y="3563"/>
                      <a:pt x="0" y="4887"/>
                      <a:pt x="411" y="6211"/>
                    </a:cubicBezTo>
                    <a:cubicBezTo>
                      <a:pt x="867" y="7718"/>
                      <a:pt x="1940" y="8973"/>
                      <a:pt x="2214" y="10548"/>
                    </a:cubicBezTo>
                    <a:cubicBezTo>
                      <a:pt x="2328" y="11278"/>
                      <a:pt x="2351" y="12009"/>
                      <a:pt x="2328" y="12739"/>
                    </a:cubicBezTo>
                    <a:cubicBezTo>
                      <a:pt x="2305" y="13150"/>
                      <a:pt x="2283" y="13561"/>
                      <a:pt x="2283" y="13972"/>
                    </a:cubicBezTo>
                    <a:cubicBezTo>
                      <a:pt x="2260" y="14405"/>
                      <a:pt x="2191" y="14885"/>
                      <a:pt x="2351" y="15273"/>
                    </a:cubicBezTo>
                    <a:cubicBezTo>
                      <a:pt x="2484" y="15595"/>
                      <a:pt x="2748" y="15750"/>
                      <a:pt x="3012" y="15750"/>
                    </a:cubicBezTo>
                    <a:cubicBezTo>
                      <a:pt x="3290" y="15750"/>
                      <a:pt x="3569" y="15578"/>
                      <a:pt x="3698" y="15250"/>
                    </a:cubicBezTo>
                    <a:cubicBezTo>
                      <a:pt x="3835" y="14885"/>
                      <a:pt x="3766" y="14405"/>
                      <a:pt x="3766" y="14017"/>
                    </a:cubicBezTo>
                    <a:cubicBezTo>
                      <a:pt x="3789" y="13652"/>
                      <a:pt x="3766" y="13287"/>
                      <a:pt x="3766" y="12945"/>
                    </a:cubicBezTo>
                    <a:cubicBezTo>
                      <a:pt x="3743" y="12214"/>
                      <a:pt x="3698" y="11484"/>
                      <a:pt x="3561" y="10753"/>
                    </a:cubicBezTo>
                    <a:cubicBezTo>
                      <a:pt x="3447" y="10046"/>
                      <a:pt x="3241" y="9384"/>
                      <a:pt x="2945" y="8745"/>
                    </a:cubicBezTo>
                    <a:cubicBezTo>
                      <a:pt x="2625" y="8060"/>
                      <a:pt x="2191" y="7444"/>
                      <a:pt x="1872" y="6759"/>
                    </a:cubicBezTo>
                    <a:cubicBezTo>
                      <a:pt x="1256" y="5504"/>
                      <a:pt x="1141" y="4271"/>
                      <a:pt x="1233" y="2879"/>
                    </a:cubicBezTo>
                    <a:cubicBezTo>
                      <a:pt x="1278" y="2422"/>
                      <a:pt x="1301" y="1943"/>
                      <a:pt x="1347" y="1486"/>
                    </a:cubicBezTo>
                    <a:cubicBezTo>
                      <a:pt x="1370" y="1167"/>
                      <a:pt x="1370" y="459"/>
                      <a:pt x="1644" y="254"/>
                    </a:cubicBezTo>
                    <a:cubicBezTo>
                      <a:pt x="1730" y="168"/>
                      <a:pt x="1654" y="1"/>
                      <a:pt x="1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968400" y="2844775"/>
                <a:ext cx="71925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5802" extrusionOk="0">
                    <a:moveTo>
                      <a:pt x="1155" y="4068"/>
                    </a:moveTo>
                    <a:cubicBezTo>
                      <a:pt x="1156" y="4071"/>
                      <a:pt x="1157" y="4077"/>
                      <a:pt x="1159" y="4084"/>
                    </a:cubicBezTo>
                    <a:lnTo>
                      <a:pt x="1159" y="4084"/>
                    </a:lnTo>
                    <a:cubicBezTo>
                      <a:pt x="1158" y="4079"/>
                      <a:pt x="1156" y="4074"/>
                      <a:pt x="1155" y="4068"/>
                    </a:cubicBezTo>
                    <a:close/>
                    <a:moveTo>
                      <a:pt x="147" y="1"/>
                    </a:moveTo>
                    <a:cubicBezTo>
                      <a:pt x="114" y="1"/>
                      <a:pt x="83" y="20"/>
                      <a:pt x="69" y="48"/>
                    </a:cubicBezTo>
                    <a:cubicBezTo>
                      <a:pt x="0" y="208"/>
                      <a:pt x="46" y="391"/>
                      <a:pt x="69" y="550"/>
                    </a:cubicBezTo>
                    <a:cubicBezTo>
                      <a:pt x="92" y="756"/>
                      <a:pt x="137" y="984"/>
                      <a:pt x="206" y="1167"/>
                    </a:cubicBezTo>
                    <a:cubicBezTo>
                      <a:pt x="366" y="1578"/>
                      <a:pt x="548" y="1988"/>
                      <a:pt x="685" y="2399"/>
                    </a:cubicBezTo>
                    <a:cubicBezTo>
                      <a:pt x="776" y="2650"/>
                      <a:pt x="776" y="2787"/>
                      <a:pt x="868" y="3061"/>
                    </a:cubicBezTo>
                    <a:cubicBezTo>
                      <a:pt x="891" y="3107"/>
                      <a:pt x="891" y="3153"/>
                      <a:pt x="913" y="3198"/>
                    </a:cubicBezTo>
                    <a:cubicBezTo>
                      <a:pt x="913" y="3234"/>
                      <a:pt x="955" y="3311"/>
                      <a:pt x="962" y="3311"/>
                    </a:cubicBezTo>
                    <a:cubicBezTo>
                      <a:pt x="965" y="3311"/>
                      <a:pt x="964" y="3305"/>
                      <a:pt x="959" y="3290"/>
                    </a:cubicBezTo>
                    <a:lnTo>
                      <a:pt x="959" y="3290"/>
                    </a:lnTo>
                    <a:cubicBezTo>
                      <a:pt x="1005" y="3426"/>
                      <a:pt x="1027" y="3609"/>
                      <a:pt x="1073" y="3746"/>
                    </a:cubicBezTo>
                    <a:cubicBezTo>
                      <a:pt x="1093" y="3846"/>
                      <a:pt x="1131" y="3964"/>
                      <a:pt x="1155" y="4068"/>
                    </a:cubicBezTo>
                    <a:lnTo>
                      <a:pt x="1155" y="4068"/>
                    </a:lnTo>
                    <a:cubicBezTo>
                      <a:pt x="1155" y="4067"/>
                      <a:pt x="1154" y="4066"/>
                      <a:pt x="1154" y="4066"/>
                    </a:cubicBezTo>
                    <a:lnTo>
                      <a:pt x="1154" y="4066"/>
                    </a:lnTo>
                    <a:cubicBezTo>
                      <a:pt x="1154" y="4066"/>
                      <a:pt x="1156" y="4075"/>
                      <a:pt x="1161" y="4098"/>
                    </a:cubicBezTo>
                    <a:lnTo>
                      <a:pt x="1161" y="4098"/>
                    </a:lnTo>
                    <a:cubicBezTo>
                      <a:pt x="1160" y="4093"/>
                      <a:pt x="1160" y="4088"/>
                      <a:pt x="1159" y="4084"/>
                    </a:cubicBezTo>
                    <a:lnTo>
                      <a:pt x="1159" y="4084"/>
                    </a:lnTo>
                    <a:cubicBezTo>
                      <a:pt x="1161" y="4093"/>
                      <a:pt x="1163" y="4102"/>
                      <a:pt x="1164" y="4111"/>
                    </a:cubicBezTo>
                    <a:cubicBezTo>
                      <a:pt x="1163" y="4106"/>
                      <a:pt x="1162" y="4102"/>
                      <a:pt x="1161" y="4098"/>
                    </a:cubicBezTo>
                    <a:lnTo>
                      <a:pt x="1161" y="4098"/>
                    </a:lnTo>
                    <a:cubicBezTo>
                      <a:pt x="1163" y="4109"/>
                      <a:pt x="1164" y="4122"/>
                      <a:pt x="1164" y="4134"/>
                    </a:cubicBezTo>
                    <a:cubicBezTo>
                      <a:pt x="1164" y="4203"/>
                      <a:pt x="1187" y="4271"/>
                      <a:pt x="1187" y="4339"/>
                    </a:cubicBezTo>
                    <a:cubicBezTo>
                      <a:pt x="1187" y="4385"/>
                      <a:pt x="1187" y="4431"/>
                      <a:pt x="1187" y="4499"/>
                    </a:cubicBezTo>
                    <a:cubicBezTo>
                      <a:pt x="1187" y="4531"/>
                      <a:pt x="1177" y="4594"/>
                      <a:pt x="1177" y="4594"/>
                    </a:cubicBezTo>
                    <a:cubicBezTo>
                      <a:pt x="1177" y="4594"/>
                      <a:pt x="1180" y="4581"/>
                      <a:pt x="1187" y="4545"/>
                    </a:cubicBezTo>
                    <a:lnTo>
                      <a:pt x="1187" y="4545"/>
                    </a:lnTo>
                    <a:cubicBezTo>
                      <a:pt x="1164" y="4727"/>
                      <a:pt x="1142" y="4887"/>
                      <a:pt x="1119" y="5047"/>
                    </a:cubicBezTo>
                    <a:cubicBezTo>
                      <a:pt x="1101" y="5256"/>
                      <a:pt x="1217" y="5451"/>
                      <a:pt x="1373" y="5593"/>
                    </a:cubicBezTo>
                    <a:lnTo>
                      <a:pt x="1373" y="5593"/>
                    </a:lnTo>
                    <a:cubicBezTo>
                      <a:pt x="1451" y="5678"/>
                      <a:pt x="1556" y="5744"/>
                      <a:pt x="1689" y="5777"/>
                    </a:cubicBezTo>
                    <a:lnTo>
                      <a:pt x="1712" y="5777"/>
                    </a:lnTo>
                    <a:cubicBezTo>
                      <a:pt x="1773" y="5794"/>
                      <a:pt x="1833" y="5801"/>
                      <a:pt x="1891" y="5801"/>
                    </a:cubicBezTo>
                    <a:cubicBezTo>
                      <a:pt x="2164" y="5801"/>
                      <a:pt x="2407" y="5638"/>
                      <a:pt x="2557" y="5412"/>
                    </a:cubicBezTo>
                    <a:cubicBezTo>
                      <a:pt x="2876" y="4887"/>
                      <a:pt x="2808" y="4157"/>
                      <a:pt x="2625" y="3586"/>
                    </a:cubicBezTo>
                    <a:cubicBezTo>
                      <a:pt x="2511" y="3289"/>
                      <a:pt x="2397" y="3016"/>
                      <a:pt x="2237" y="2742"/>
                    </a:cubicBezTo>
                    <a:cubicBezTo>
                      <a:pt x="2123" y="2513"/>
                      <a:pt x="1963" y="2262"/>
                      <a:pt x="1872" y="2103"/>
                    </a:cubicBezTo>
                    <a:cubicBezTo>
                      <a:pt x="1644" y="1669"/>
                      <a:pt x="1347" y="1327"/>
                      <a:pt x="1005" y="984"/>
                    </a:cubicBezTo>
                    <a:cubicBezTo>
                      <a:pt x="845" y="824"/>
                      <a:pt x="685" y="642"/>
                      <a:pt x="548" y="482"/>
                    </a:cubicBezTo>
                    <a:cubicBezTo>
                      <a:pt x="411" y="345"/>
                      <a:pt x="320" y="162"/>
                      <a:pt x="206" y="25"/>
                    </a:cubicBezTo>
                    <a:cubicBezTo>
                      <a:pt x="188" y="8"/>
                      <a:pt x="168" y="1"/>
                      <a:pt x="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006050" y="2936000"/>
                <a:ext cx="35400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179" extrusionOk="0">
                    <a:moveTo>
                      <a:pt x="1124" y="271"/>
                    </a:moveTo>
                    <a:cubicBezTo>
                      <a:pt x="1127" y="276"/>
                      <a:pt x="1133" y="280"/>
                      <a:pt x="1142" y="280"/>
                    </a:cubicBezTo>
                    <a:cubicBezTo>
                      <a:pt x="1134" y="276"/>
                      <a:pt x="1128" y="273"/>
                      <a:pt x="1124" y="271"/>
                    </a:cubicBezTo>
                    <a:close/>
                    <a:moveTo>
                      <a:pt x="1207" y="366"/>
                    </a:moveTo>
                    <a:lnTo>
                      <a:pt x="1207" y="366"/>
                    </a:lnTo>
                    <a:cubicBezTo>
                      <a:pt x="1211" y="370"/>
                      <a:pt x="1216" y="373"/>
                      <a:pt x="1219" y="376"/>
                    </a:cubicBezTo>
                    <a:lnTo>
                      <a:pt x="1219" y="376"/>
                    </a:lnTo>
                    <a:cubicBezTo>
                      <a:pt x="1216" y="374"/>
                      <a:pt x="1213" y="372"/>
                      <a:pt x="1211" y="371"/>
                    </a:cubicBezTo>
                    <a:cubicBezTo>
                      <a:pt x="1210" y="371"/>
                      <a:pt x="1210" y="370"/>
                      <a:pt x="1209" y="370"/>
                    </a:cubicBezTo>
                    <a:lnTo>
                      <a:pt x="1209" y="370"/>
                    </a:lnTo>
                    <a:cubicBezTo>
                      <a:pt x="1208" y="369"/>
                      <a:pt x="1208" y="367"/>
                      <a:pt x="1207" y="366"/>
                    </a:cubicBezTo>
                    <a:close/>
                    <a:moveTo>
                      <a:pt x="613" y="420"/>
                    </a:moveTo>
                    <a:cubicBezTo>
                      <a:pt x="611" y="420"/>
                      <a:pt x="609" y="422"/>
                      <a:pt x="608" y="427"/>
                    </a:cubicBezTo>
                    <a:lnTo>
                      <a:pt x="608" y="427"/>
                    </a:lnTo>
                    <a:cubicBezTo>
                      <a:pt x="610" y="425"/>
                      <a:pt x="612" y="423"/>
                      <a:pt x="614" y="421"/>
                    </a:cubicBezTo>
                    <a:lnTo>
                      <a:pt x="614" y="421"/>
                    </a:lnTo>
                    <a:cubicBezTo>
                      <a:pt x="614" y="420"/>
                      <a:pt x="613" y="420"/>
                      <a:pt x="613" y="420"/>
                    </a:cubicBezTo>
                    <a:close/>
                    <a:moveTo>
                      <a:pt x="457" y="782"/>
                    </a:moveTo>
                    <a:lnTo>
                      <a:pt x="457" y="782"/>
                    </a:lnTo>
                    <a:cubicBezTo>
                      <a:pt x="451" y="800"/>
                      <a:pt x="445" y="817"/>
                      <a:pt x="439" y="833"/>
                    </a:cubicBezTo>
                    <a:lnTo>
                      <a:pt x="439" y="833"/>
                    </a:lnTo>
                    <a:cubicBezTo>
                      <a:pt x="443" y="816"/>
                      <a:pt x="449" y="799"/>
                      <a:pt x="457" y="782"/>
                    </a:cubicBezTo>
                    <a:close/>
                    <a:moveTo>
                      <a:pt x="424" y="870"/>
                    </a:moveTo>
                    <a:lnTo>
                      <a:pt x="424" y="870"/>
                    </a:lnTo>
                    <a:cubicBezTo>
                      <a:pt x="424" y="870"/>
                      <a:pt x="424" y="871"/>
                      <a:pt x="424" y="871"/>
                    </a:cubicBezTo>
                    <a:lnTo>
                      <a:pt x="424" y="871"/>
                    </a:lnTo>
                    <a:cubicBezTo>
                      <a:pt x="424" y="872"/>
                      <a:pt x="423" y="872"/>
                      <a:pt x="423" y="873"/>
                    </a:cubicBezTo>
                    <a:lnTo>
                      <a:pt x="423" y="873"/>
                    </a:lnTo>
                    <a:cubicBezTo>
                      <a:pt x="424" y="872"/>
                      <a:pt x="424" y="871"/>
                      <a:pt x="424" y="870"/>
                    </a:cubicBezTo>
                    <a:close/>
                    <a:moveTo>
                      <a:pt x="820" y="0"/>
                    </a:moveTo>
                    <a:cubicBezTo>
                      <a:pt x="681" y="0"/>
                      <a:pt x="544" y="127"/>
                      <a:pt x="594" y="280"/>
                    </a:cubicBezTo>
                    <a:cubicBezTo>
                      <a:pt x="594" y="325"/>
                      <a:pt x="594" y="348"/>
                      <a:pt x="617" y="371"/>
                    </a:cubicBezTo>
                    <a:cubicBezTo>
                      <a:pt x="617" y="394"/>
                      <a:pt x="617" y="394"/>
                      <a:pt x="617" y="417"/>
                    </a:cubicBezTo>
                    <a:cubicBezTo>
                      <a:pt x="617" y="417"/>
                      <a:pt x="617" y="417"/>
                      <a:pt x="617" y="418"/>
                    </a:cubicBezTo>
                    <a:lnTo>
                      <a:pt x="617" y="418"/>
                    </a:lnTo>
                    <a:cubicBezTo>
                      <a:pt x="616" y="419"/>
                      <a:pt x="615" y="420"/>
                      <a:pt x="614" y="421"/>
                    </a:cubicBezTo>
                    <a:lnTo>
                      <a:pt x="614" y="421"/>
                    </a:lnTo>
                    <a:cubicBezTo>
                      <a:pt x="616" y="423"/>
                      <a:pt x="617" y="429"/>
                      <a:pt x="617" y="439"/>
                    </a:cubicBezTo>
                    <a:cubicBezTo>
                      <a:pt x="614" y="442"/>
                      <a:pt x="611" y="446"/>
                      <a:pt x="609" y="449"/>
                    </a:cubicBezTo>
                    <a:lnTo>
                      <a:pt x="609" y="449"/>
                    </a:lnTo>
                    <a:cubicBezTo>
                      <a:pt x="606" y="441"/>
                      <a:pt x="607" y="432"/>
                      <a:pt x="608" y="427"/>
                    </a:cubicBezTo>
                    <a:lnTo>
                      <a:pt x="608" y="427"/>
                    </a:lnTo>
                    <a:cubicBezTo>
                      <a:pt x="536" y="495"/>
                      <a:pt x="496" y="569"/>
                      <a:pt x="480" y="668"/>
                    </a:cubicBezTo>
                    <a:cubicBezTo>
                      <a:pt x="463" y="738"/>
                      <a:pt x="445" y="795"/>
                      <a:pt x="427" y="859"/>
                    </a:cubicBezTo>
                    <a:lnTo>
                      <a:pt x="427" y="859"/>
                    </a:lnTo>
                    <a:cubicBezTo>
                      <a:pt x="428" y="858"/>
                      <a:pt x="429" y="856"/>
                      <a:pt x="430" y="855"/>
                    </a:cubicBezTo>
                    <a:lnTo>
                      <a:pt x="430" y="855"/>
                    </a:lnTo>
                    <a:cubicBezTo>
                      <a:pt x="428" y="860"/>
                      <a:pt x="426" y="865"/>
                      <a:pt x="424" y="870"/>
                    </a:cubicBezTo>
                    <a:lnTo>
                      <a:pt x="424" y="870"/>
                    </a:lnTo>
                    <a:cubicBezTo>
                      <a:pt x="425" y="866"/>
                      <a:pt x="426" y="863"/>
                      <a:pt x="427" y="859"/>
                    </a:cubicBezTo>
                    <a:lnTo>
                      <a:pt x="427" y="859"/>
                    </a:lnTo>
                    <a:cubicBezTo>
                      <a:pt x="421" y="868"/>
                      <a:pt x="417" y="879"/>
                      <a:pt x="414" y="892"/>
                    </a:cubicBezTo>
                    <a:lnTo>
                      <a:pt x="414" y="892"/>
                    </a:lnTo>
                    <a:cubicBezTo>
                      <a:pt x="417" y="886"/>
                      <a:pt x="420" y="879"/>
                      <a:pt x="423" y="873"/>
                    </a:cubicBezTo>
                    <a:lnTo>
                      <a:pt x="423" y="873"/>
                    </a:lnTo>
                    <a:cubicBezTo>
                      <a:pt x="418" y="885"/>
                      <a:pt x="413" y="897"/>
                      <a:pt x="409" y="910"/>
                    </a:cubicBezTo>
                    <a:lnTo>
                      <a:pt x="409" y="910"/>
                    </a:lnTo>
                    <a:cubicBezTo>
                      <a:pt x="410" y="904"/>
                      <a:pt x="412" y="898"/>
                      <a:pt x="414" y="892"/>
                    </a:cubicBezTo>
                    <a:lnTo>
                      <a:pt x="414" y="892"/>
                    </a:lnTo>
                    <a:cubicBezTo>
                      <a:pt x="375" y="969"/>
                      <a:pt x="336" y="1047"/>
                      <a:pt x="298" y="1124"/>
                    </a:cubicBezTo>
                    <a:cubicBezTo>
                      <a:pt x="238" y="1184"/>
                      <a:pt x="213" y="1261"/>
                      <a:pt x="162" y="1341"/>
                    </a:cubicBezTo>
                    <a:lnTo>
                      <a:pt x="162" y="1341"/>
                    </a:lnTo>
                    <a:cubicBezTo>
                      <a:pt x="158" y="1346"/>
                      <a:pt x="155" y="1351"/>
                      <a:pt x="152" y="1356"/>
                    </a:cubicBezTo>
                    <a:lnTo>
                      <a:pt x="152" y="1356"/>
                    </a:lnTo>
                    <a:cubicBezTo>
                      <a:pt x="147" y="1362"/>
                      <a:pt x="143" y="1369"/>
                      <a:pt x="138" y="1375"/>
                    </a:cubicBezTo>
                    <a:lnTo>
                      <a:pt x="146" y="1365"/>
                    </a:lnTo>
                    <a:lnTo>
                      <a:pt x="146" y="1365"/>
                    </a:lnTo>
                    <a:cubicBezTo>
                      <a:pt x="116" y="1415"/>
                      <a:pt x="97" y="1467"/>
                      <a:pt x="69" y="1535"/>
                    </a:cubicBezTo>
                    <a:cubicBezTo>
                      <a:pt x="1" y="1695"/>
                      <a:pt x="92" y="1923"/>
                      <a:pt x="229" y="2037"/>
                    </a:cubicBezTo>
                    <a:cubicBezTo>
                      <a:pt x="312" y="2120"/>
                      <a:pt x="454" y="2179"/>
                      <a:pt x="588" y="2179"/>
                    </a:cubicBezTo>
                    <a:cubicBezTo>
                      <a:pt x="638" y="2179"/>
                      <a:pt x="687" y="2170"/>
                      <a:pt x="731" y="2151"/>
                    </a:cubicBezTo>
                    <a:cubicBezTo>
                      <a:pt x="937" y="2083"/>
                      <a:pt x="1074" y="1946"/>
                      <a:pt x="1188" y="1786"/>
                    </a:cubicBezTo>
                    <a:cubicBezTo>
                      <a:pt x="1279" y="1649"/>
                      <a:pt x="1347" y="1467"/>
                      <a:pt x="1370" y="1307"/>
                    </a:cubicBezTo>
                    <a:cubicBezTo>
                      <a:pt x="1416" y="1170"/>
                      <a:pt x="1416" y="1010"/>
                      <a:pt x="1416" y="850"/>
                    </a:cubicBezTo>
                    <a:cubicBezTo>
                      <a:pt x="1416" y="736"/>
                      <a:pt x="1393" y="622"/>
                      <a:pt x="1347" y="508"/>
                    </a:cubicBezTo>
                    <a:cubicBezTo>
                      <a:pt x="1309" y="450"/>
                      <a:pt x="1271" y="409"/>
                      <a:pt x="1232" y="384"/>
                    </a:cubicBezTo>
                    <a:lnTo>
                      <a:pt x="1232" y="384"/>
                    </a:lnTo>
                    <a:cubicBezTo>
                      <a:pt x="1236" y="385"/>
                      <a:pt x="1238" y="386"/>
                      <a:pt x="1240" y="386"/>
                    </a:cubicBezTo>
                    <a:cubicBezTo>
                      <a:pt x="1244" y="386"/>
                      <a:pt x="1243" y="380"/>
                      <a:pt x="1233" y="371"/>
                    </a:cubicBezTo>
                    <a:cubicBezTo>
                      <a:pt x="1233" y="371"/>
                      <a:pt x="1217" y="363"/>
                      <a:pt x="1199" y="353"/>
                    </a:cubicBezTo>
                    <a:lnTo>
                      <a:pt x="1199" y="353"/>
                    </a:lnTo>
                    <a:cubicBezTo>
                      <a:pt x="1184" y="329"/>
                      <a:pt x="1167" y="304"/>
                      <a:pt x="1142" y="280"/>
                    </a:cubicBezTo>
                    <a:cubicBezTo>
                      <a:pt x="1127" y="280"/>
                      <a:pt x="1112" y="269"/>
                      <a:pt x="1117" y="269"/>
                    </a:cubicBezTo>
                    <a:cubicBezTo>
                      <a:pt x="1118" y="269"/>
                      <a:pt x="1120" y="270"/>
                      <a:pt x="1124" y="271"/>
                    </a:cubicBezTo>
                    <a:lnTo>
                      <a:pt x="1124" y="271"/>
                    </a:lnTo>
                    <a:cubicBezTo>
                      <a:pt x="1119" y="265"/>
                      <a:pt x="1119" y="257"/>
                      <a:pt x="1119" y="257"/>
                    </a:cubicBezTo>
                    <a:cubicBezTo>
                      <a:pt x="1074" y="188"/>
                      <a:pt x="1005" y="120"/>
                      <a:pt x="959" y="51"/>
                    </a:cubicBezTo>
                    <a:cubicBezTo>
                      <a:pt x="918" y="16"/>
                      <a:pt x="869" y="0"/>
                      <a:pt x="8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48000" y="2706400"/>
                <a:ext cx="54800" cy="16557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6623" extrusionOk="0">
                    <a:moveTo>
                      <a:pt x="1832" y="1"/>
                    </a:moveTo>
                    <a:cubicBezTo>
                      <a:pt x="1796" y="1"/>
                      <a:pt x="1760" y="18"/>
                      <a:pt x="1735" y="60"/>
                    </a:cubicBezTo>
                    <a:cubicBezTo>
                      <a:pt x="1689" y="151"/>
                      <a:pt x="1666" y="242"/>
                      <a:pt x="1621" y="356"/>
                    </a:cubicBezTo>
                    <a:cubicBezTo>
                      <a:pt x="1621" y="379"/>
                      <a:pt x="1621" y="425"/>
                      <a:pt x="1598" y="448"/>
                    </a:cubicBezTo>
                    <a:cubicBezTo>
                      <a:pt x="1598" y="451"/>
                      <a:pt x="1598" y="453"/>
                      <a:pt x="1598" y="453"/>
                    </a:cubicBezTo>
                    <a:cubicBezTo>
                      <a:pt x="1597" y="453"/>
                      <a:pt x="1595" y="439"/>
                      <a:pt x="1586" y="439"/>
                    </a:cubicBezTo>
                    <a:cubicBezTo>
                      <a:pt x="1579" y="439"/>
                      <a:pt x="1569" y="446"/>
                      <a:pt x="1552" y="470"/>
                    </a:cubicBezTo>
                    <a:cubicBezTo>
                      <a:pt x="1484" y="585"/>
                      <a:pt x="1484" y="653"/>
                      <a:pt x="1461" y="790"/>
                    </a:cubicBezTo>
                    <a:cubicBezTo>
                      <a:pt x="1370" y="1247"/>
                      <a:pt x="1233" y="1680"/>
                      <a:pt x="1164" y="2160"/>
                    </a:cubicBezTo>
                    <a:cubicBezTo>
                      <a:pt x="1096" y="2685"/>
                      <a:pt x="959" y="3164"/>
                      <a:pt x="845" y="3734"/>
                    </a:cubicBezTo>
                    <a:cubicBezTo>
                      <a:pt x="753" y="4191"/>
                      <a:pt x="662" y="4647"/>
                      <a:pt x="502" y="5104"/>
                    </a:cubicBezTo>
                    <a:cubicBezTo>
                      <a:pt x="482" y="5145"/>
                      <a:pt x="480" y="5185"/>
                      <a:pt x="463" y="5242"/>
                    </a:cubicBezTo>
                    <a:lnTo>
                      <a:pt x="463" y="5242"/>
                    </a:lnTo>
                    <a:cubicBezTo>
                      <a:pt x="471" y="5225"/>
                      <a:pt x="479" y="5209"/>
                      <a:pt x="479" y="5209"/>
                    </a:cubicBezTo>
                    <a:lnTo>
                      <a:pt x="479" y="5209"/>
                    </a:lnTo>
                    <a:cubicBezTo>
                      <a:pt x="480" y="5209"/>
                      <a:pt x="474" y="5223"/>
                      <a:pt x="457" y="5264"/>
                    </a:cubicBezTo>
                    <a:cubicBezTo>
                      <a:pt x="459" y="5256"/>
                      <a:pt x="461" y="5249"/>
                      <a:pt x="463" y="5242"/>
                    </a:cubicBezTo>
                    <a:lnTo>
                      <a:pt x="463" y="5242"/>
                    </a:lnTo>
                    <a:cubicBezTo>
                      <a:pt x="458" y="5254"/>
                      <a:pt x="452" y="5267"/>
                      <a:pt x="449" y="5276"/>
                    </a:cubicBezTo>
                    <a:lnTo>
                      <a:pt x="449" y="5276"/>
                    </a:lnTo>
                    <a:cubicBezTo>
                      <a:pt x="451" y="5272"/>
                      <a:pt x="454" y="5268"/>
                      <a:pt x="457" y="5264"/>
                    </a:cubicBezTo>
                    <a:lnTo>
                      <a:pt x="457" y="5264"/>
                    </a:lnTo>
                    <a:cubicBezTo>
                      <a:pt x="449" y="5279"/>
                      <a:pt x="446" y="5284"/>
                      <a:pt x="446" y="5284"/>
                    </a:cubicBezTo>
                    <a:cubicBezTo>
                      <a:pt x="445" y="5284"/>
                      <a:pt x="447" y="5281"/>
                      <a:pt x="449" y="5276"/>
                    </a:cubicBezTo>
                    <a:lnTo>
                      <a:pt x="449" y="5276"/>
                    </a:lnTo>
                    <a:cubicBezTo>
                      <a:pt x="406" y="5340"/>
                      <a:pt x="363" y="5405"/>
                      <a:pt x="320" y="5469"/>
                    </a:cubicBezTo>
                    <a:cubicBezTo>
                      <a:pt x="320" y="5477"/>
                      <a:pt x="314" y="5491"/>
                      <a:pt x="307" y="5505"/>
                    </a:cubicBezTo>
                    <a:lnTo>
                      <a:pt x="307" y="5505"/>
                    </a:lnTo>
                    <a:cubicBezTo>
                      <a:pt x="341" y="5472"/>
                      <a:pt x="360" y="5457"/>
                      <a:pt x="362" y="5457"/>
                    </a:cubicBezTo>
                    <a:cubicBezTo>
                      <a:pt x="365" y="5457"/>
                      <a:pt x="354" y="5470"/>
                      <a:pt x="327" y="5493"/>
                    </a:cubicBezTo>
                    <a:lnTo>
                      <a:pt x="327" y="5493"/>
                    </a:lnTo>
                    <a:cubicBezTo>
                      <a:pt x="331" y="5487"/>
                      <a:pt x="333" y="5483"/>
                      <a:pt x="332" y="5483"/>
                    </a:cubicBezTo>
                    <a:cubicBezTo>
                      <a:pt x="330" y="5483"/>
                      <a:pt x="323" y="5489"/>
                      <a:pt x="307" y="5505"/>
                    </a:cubicBezTo>
                    <a:lnTo>
                      <a:pt x="307" y="5505"/>
                    </a:lnTo>
                    <a:cubicBezTo>
                      <a:pt x="307" y="5505"/>
                      <a:pt x="307" y="5505"/>
                      <a:pt x="307" y="5505"/>
                    </a:cubicBezTo>
                    <a:lnTo>
                      <a:pt x="307" y="5505"/>
                    </a:lnTo>
                    <a:cubicBezTo>
                      <a:pt x="304" y="5508"/>
                      <a:pt x="301" y="5511"/>
                      <a:pt x="297" y="5514"/>
                    </a:cubicBezTo>
                    <a:lnTo>
                      <a:pt x="297" y="5514"/>
                    </a:lnTo>
                    <a:cubicBezTo>
                      <a:pt x="301" y="5511"/>
                      <a:pt x="304" y="5508"/>
                      <a:pt x="307" y="5505"/>
                    </a:cubicBezTo>
                    <a:lnTo>
                      <a:pt x="307" y="5505"/>
                    </a:lnTo>
                    <a:cubicBezTo>
                      <a:pt x="305" y="5508"/>
                      <a:pt x="303" y="5512"/>
                      <a:pt x="301" y="5515"/>
                    </a:cubicBezTo>
                    <a:lnTo>
                      <a:pt x="301" y="5515"/>
                    </a:lnTo>
                    <a:cubicBezTo>
                      <a:pt x="293" y="5522"/>
                      <a:pt x="284" y="5530"/>
                      <a:pt x="274" y="5538"/>
                    </a:cubicBezTo>
                    <a:cubicBezTo>
                      <a:pt x="234" y="5577"/>
                      <a:pt x="195" y="5617"/>
                      <a:pt x="155" y="5672"/>
                    </a:cubicBezTo>
                    <a:lnTo>
                      <a:pt x="155" y="5672"/>
                    </a:lnTo>
                    <a:cubicBezTo>
                      <a:pt x="192" y="5618"/>
                      <a:pt x="204" y="5598"/>
                      <a:pt x="202" y="5598"/>
                    </a:cubicBezTo>
                    <a:cubicBezTo>
                      <a:pt x="196" y="5598"/>
                      <a:pt x="107" y="5712"/>
                      <a:pt x="91" y="5743"/>
                    </a:cubicBezTo>
                    <a:cubicBezTo>
                      <a:pt x="23" y="5903"/>
                      <a:pt x="0" y="6154"/>
                      <a:pt x="114" y="6314"/>
                    </a:cubicBezTo>
                    <a:cubicBezTo>
                      <a:pt x="277" y="6533"/>
                      <a:pt x="480" y="6623"/>
                      <a:pt x="689" y="6623"/>
                    </a:cubicBezTo>
                    <a:cubicBezTo>
                      <a:pt x="1066" y="6623"/>
                      <a:pt x="1461" y="6332"/>
                      <a:pt x="1666" y="5994"/>
                    </a:cubicBezTo>
                    <a:cubicBezTo>
                      <a:pt x="1895" y="5583"/>
                      <a:pt x="2009" y="5081"/>
                      <a:pt x="2054" y="4625"/>
                    </a:cubicBezTo>
                    <a:cubicBezTo>
                      <a:pt x="2123" y="4008"/>
                      <a:pt x="2191" y="3369"/>
                      <a:pt x="2123" y="2753"/>
                    </a:cubicBezTo>
                    <a:cubicBezTo>
                      <a:pt x="2123" y="2685"/>
                      <a:pt x="2123" y="2548"/>
                      <a:pt x="2123" y="2388"/>
                    </a:cubicBezTo>
                    <a:cubicBezTo>
                      <a:pt x="2100" y="2251"/>
                      <a:pt x="2123" y="2114"/>
                      <a:pt x="2100" y="1977"/>
                    </a:cubicBezTo>
                    <a:cubicBezTo>
                      <a:pt x="2100" y="1726"/>
                      <a:pt x="2032" y="1475"/>
                      <a:pt x="2009" y="1201"/>
                    </a:cubicBezTo>
                    <a:cubicBezTo>
                      <a:pt x="2009" y="1064"/>
                      <a:pt x="2009" y="950"/>
                      <a:pt x="2009" y="813"/>
                    </a:cubicBezTo>
                    <a:cubicBezTo>
                      <a:pt x="2009" y="676"/>
                      <a:pt x="1963" y="607"/>
                      <a:pt x="1918" y="470"/>
                    </a:cubicBezTo>
                    <a:lnTo>
                      <a:pt x="1918" y="470"/>
                    </a:lnTo>
                    <a:cubicBezTo>
                      <a:pt x="1923" y="488"/>
                      <a:pt x="1928" y="495"/>
                      <a:pt x="1931" y="495"/>
                    </a:cubicBezTo>
                    <a:cubicBezTo>
                      <a:pt x="1940" y="495"/>
                      <a:pt x="1940" y="436"/>
                      <a:pt x="1940" y="402"/>
                    </a:cubicBezTo>
                    <a:cubicBezTo>
                      <a:pt x="1940" y="379"/>
                      <a:pt x="1918" y="333"/>
                      <a:pt x="1918" y="288"/>
                    </a:cubicBezTo>
                    <a:cubicBezTo>
                      <a:pt x="1940" y="242"/>
                      <a:pt x="1940" y="174"/>
                      <a:pt x="1940" y="128"/>
                    </a:cubicBezTo>
                    <a:cubicBezTo>
                      <a:pt x="1955" y="55"/>
                      <a:pt x="1895" y="1"/>
                      <a:pt x="18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774950" y="2672475"/>
                <a:ext cx="593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5504" extrusionOk="0">
                    <a:moveTo>
                      <a:pt x="2187" y="1"/>
                    </a:moveTo>
                    <a:cubicBezTo>
                      <a:pt x="1863" y="1"/>
                      <a:pt x="1687" y="397"/>
                      <a:pt x="1598" y="663"/>
                    </a:cubicBezTo>
                    <a:cubicBezTo>
                      <a:pt x="1461" y="1074"/>
                      <a:pt x="1347" y="1462"/>
                      <a:pt x="1256" y="1873"/>
                    </a:cubicBezTo>
                    <a:cubicBezTo>
                      <a:pt x="1237" y="1951"/>
                      <a:pt x="1217" y="2012"/>
                      <a:pt x="1198" y="2084"/>
                    </a:cubicBezTo>
                    <a:lnTo>
                      <a:pt x="1198" y="2084"/>
                    </a:lnTo>
                    <a:cubicBezTo>
                      <a:pt x="1187" y="2110"/>
                      <a:pt x="1165" y="2170"/>
                      <a:pt x="1165" y="2170"/>
                    </a:cubicBezTo>
                    <a:cubicBezTo>
                      <a:pt x="1142" y="2238"/>
                      <a:pt x="1096" y="2330"/>
                      <a:pt x="1073" y="2398"/>
                    </a:cubicBezTo>
                    <a:cubicBezTo>
                      <a:pt x="982" y="2672"/>
                      <a:pt x="914" y="2969"/>
                      <a:pt x="822" y="3243"/>
                    </a:cubicBezTo>
                    <a:cubicBezTo>
                      <a:pt x="731" y="3494"/>
                      <a:pt x="640" y="3745"/>
                      <a:pt x="526" y="3973"/>
                    </a:cubicBezTo>
                    <a:cubicBezTo>
                      <a:pt x="454" y="4127"/>
                      <a:pt x="352" y="4275"/>
                      <a:pt x="261" y="4424"/>
                    </a:cubicBezTo>
                    <a:lnTo>
                      <a:pt x="261" y="4424"/>
                    </a:lnTo>
                    <a:cubicBezTo>
                      <a:pt x="206" y="4450"/>
                      <a:pt x="156" y="4492"/>
                      <a:pt x="115" y="4544"/>
                    </a:cubicBezTo>
                    <a:cubicBezTo>
                      <a:pt x="46" y="4635"/>
                      <a:pt x="1" y="4795"/>
                      <a:pt x="1" y="4909"/>
                    </a:cubicBezTo>
                    <a:cubicBezTo>
                      <a:pt x="1" y="5160"/>
                      <a:pt x="137" y="5297"/>
                      <a:pt x="343" y="5434"/>
                    </a:cubicBezTo>
                    <a:cubicBezTo>
                      <a:pt x="413" y="5484"/>
                      <a:pt x="492" y="5503"/>
                      <a:pt x="573" y="5503"/>
                    </a:cubicBezTo>
                    <a:cubicBezTo>
                      <a:pt x="675" y="5503"/>
                      <a:pt x="778" y="5472"/>
                      <a:pt x="868" y="5434"/>
                    </a:cubicBezTo>
                    <a:cubicBezTo>
                      <a:pt x="1165" y="5274"/>
                      <a:pt x="1324" y="4955"/>
                      <a:pt x="1439" y="4681"/>
                    </a:cubicBezTo>
                    <a:cubicBezTo>
                      <a:pt x="1575" y="4407"/>
                      <a:pt x="1690" y="4110"/>
                      <a:pt x="1781" y="3813"/>
                    </a:cubicBezTo>
                    <a:cubicBezTo>
                      <a:pt x="1964" y="3288"/>
                      <a:pt x="2078" y="2763"/>
                      <a:pt x="2123" y="2193"/>
                    </a:cubicBezTo>
                    <a:cubicBezTo>
                      <a:pt x="2123" y="2033"/>
                      <a:pt x="2146" y="1850"/>
                      <a:pt x="2169" y="1668"/>
                    </a:cubicBezTo>
                    <a:cubicBezTo>
                      <a:pt x="2169" y="1462"/>
                      <a:pt x="2146" y="1257"/>
                      <a:pt x="2169" y="1051"/>
                    </a:cubicBezTo>
                    <a:cubicBezTo>
                      <a:pt x="2192" y="869"/>
                      <a:pt x="2192" y="686"/>
                      <a:pt x="2237" y="504"/>
                    </a:cubicBezTo>
                    <a:cubicBezTo>
                      <a:pt x="2260" y="435"/>
                      <a:pt x="2283" y="367"/>
                      <a:pt x="2306" y="298"/>
                    </a:cubicBezTo>
                    <a:cubicBezTo>
                      <a:pt x="2306" y="268"/>
                      <a:pt x="2306" y="229"/>
                      <a:pt x="2306" y="199"/>
                    </a:cubicBezTo>
                    <a:lnTo>
                      <a:pt x="2306" y="199"/>
                    </a:lnTo>
                    <a:cubicBezTo>
                      <a:pt x="2312" y="198"/>
                      <a:pt x="2320" y="192"/>
                      <a:pt x="2329" y="184"/>
                    </a:cubicBezTo>
                    <a:cubicBezTo>
                      <a:pt x="2374" y="93"/>
                      <a:pt x="2306" y="24"/>
                      <a:pt x="2215" y="1"/>
                    </a:cubicBezTo>
                    <a:cubicBezTo>
                      <a:pt x="2205" y="1"/>
                      <a:pt x="2196" y="1"/>
                      <a:pt x="2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766950" y="2712125"/>
                <a:ext cx="3002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394" extrusionOk="0">
                    <a:moveTo>
                      <a:pt x="838" y="0"/>
                    </a:moveTo>
                    <a:cubicBezTo>
                      <a:pt x="783" y="0"/>
                      <a:pt x="726" y="25"/>
                      <a:pt x="686" y="82"/>
                    </a:cubicBezTo>
                    <a:cubicBezTo>
                      <a:pt x="640" y="150"/>
                      <a:pt x="594" y="241"/>
                      <a:pt x="549" y="287"/>
                    </a:cubicBezTo>
                    <a:cubicBezTo>
                      <a:pt x="503" y="333"/>
                      <a:pt x="435" y="378"/>
                      <a:pt x="389" y="447"/>
                    </a:cubicBezTo>
                    <a:cubicBezTo>
                      <a:pt x="298" y="607"/>
                      <a:pt x="252" y="812"/>
                      <a:pt x="206" y="972"/>
                    </a:cubicBezTo>
                    <a:cubicBezTo>
                      <a:pt x="92" y="1360"/>
                      <a:pt x="47" y="1725"/>
                      <a:pt x="24" y="2136"/>
                    </a:cubicBezTo>
                    <a:cubicBezTo>
                      <a:pt x="1" y="2501"/>
                      <a:pt x="24" y="2866"/>
                      <a:pt x="69" y="3209"/>
                    </a:cubicBezTo>
                    <a:cubicBezTo>
                      <a:pt x="92" y="3414"/>
                      <a:pt x="115" y="3620"/>
                      <a:pt x="161" y="3802"/>
                    </a:cubicBezTo>
                    <a:cubicBezTo>
                      <a:pt x="206" y="3893"/>
                      <a:pt x="229" y="3962"/>
                      <a:pt x="298" y="4030"/>
                    </a:cubicBezTo>
                    <a:cubicBezTo>
                      <a:pt x="330" y="4076"/>
                      <a:pt x="340" y="4090"/>
                      <a:pt x="340" y="4090"/>
                    </a:cubicBezTo>
                    <a:cubicBezTo>
                      <a:pt x="340" y="4090"/>
                      <a:pt x="311" y="4053"/>
                      <a:pt x="304" y="4053"/>
                    </a:cubicBezTo>
                    <a:cubicBezTo>
                      <a:pt x="300" y="4053"/>
                      <a:pt x="303" y="4064"/>
                      <a:pt x="321" y="4099"/>
                    </a:cubicBezTo>
                    <a:cubicBezTo>
                      <a:pt x="366" y="4145"/>
                      <a:pt x="389" y="4190"/>
                      <a:pt x="435" y="4213"/>
                    </a:cubicBezTo>
                    <a:cubicBezTo>
                      <a:pt x="435" y="4232"/>
                      <a:pt x="530" y="4315"/>
                      <a:pt x="535" y="4315"/>
                    </a:cubicBezTo>
                    <a:cubicBezTo>
                      <a:pt x="536" y="4315"/>
                      <a:pt x="533" y="4312"/>
                      <a:pt x="526" y="4304"/>
                    </a:cubicBezTo>
                    <a:lnTo>
                      <a:pt x="526" y="4304"/>
                    </a:lnTo>
                    <a:cubicBezTo>
                      <a:pt x="588" y="4366"/>
                      <a:pt x="665" y="4394"/>
                      <a:pt x="744" y="4394"/>
                    </a:cubicBezTo>
                    <a:cubicBezTo>
                      <a:pt x="899" y="4394"/>
                      <a:pt x="1059" y="4288"/>
                      <a:pt x="1119" y="4122"/>
                    </a:cubicBezTo>
                    <a:lnTo>
                      <a:pt x="1119" y="4122"/>
                    </a:lnTo>
                    <a:cubicBezTo>
                      <a:pt x="1116" y="4137"/>
                      <a:pt x="1114" y="4143"/>
                      <a:pt x="1115" y="4143"/>
                    </a:cubicBezTo>
                    <a:cubicBezTo>
                      <a:pt x="1117" y="4143"/>
                      <a:pt x="1165" y="3977"/>
                      <a:pt x="1165" y="3939"/>
                    </a:cubicBezTo>
                    <a:cubicBezTo>
                      <a:pt x="1165" y="3920"/>
                      <a:pt x="1165" y="3894"/>
                      <a:pt x="1165" y="3864"/>
                    </a:cubicBezTo>
                    <a:lnTo>
                      <a:pt x="1165" y="3864"/>
                    </a:lnTo>
                    <a:cubicBezTo>
                      <a:pt x="1200" y="3728"/>
                      <a:pt x="1183" y="3596"/>
                      <a:pt x="1165" y="3437"/>
                    </a:cubicBezTo>
                    <a:cubicBezTo>
                      <a:pt x="1165" y="3391"/>
                      <a:pt x="1165" y="3369"/>
                      <a:pt x="1165" y="3323"/>
                    </a:cubicBezTo>
                    <a:cubicBezTo>
                      <a:pt x="1165" y="3323"/>
                      <a:pt x="1141" y="3213"/>
                      <a:pt x="1136" y="3190"/>
                    </a:cubicBezTo>
                    <a:lnTo>
                      <a:pt x="1136" y="3190"/>
                    </a:lnTo>
                    <a:cubicBezTo>
                      <a:pt x="1138" y="3196"/>
                      <a:pt x="1140" y="3202"/>
                      <a:pt x="1142" y="3209"/>
                    </a:cubicBezTo>
                    <a:cubicBezTo>
                      <a:pt x="1138" y="3192"/>
                      <a:pt x="1136" y="3185"/>
                      <a:pt x="1136" y="3185"/>
                    </a:cubicBezTo>
                    <a:lnTo>
                      <a:pt x="1136" y="3185"/>
                    </a:lnTo>
                    <a:cubicBezTo>
                      <a:pt x="1136" y="3185"/>
                      <a:pt x="1136" y="3187"/>
                      <a:pt x="1136" y="3190"/>
                    </a:cubicBezTo>
                    <a:lnTo>
                      <a:pt x="1136" y="3190"/>
                    </a:lnTo>
                    <a:cubicBezTo>
                      <a:pt x="1119" y="3127"/>
                      <a:pt x="1119" y="3063"/>
                      <a:pt x="1119" y="2980"/>
                    </a:cubicBezTo>
                    <a:cubicBezTo>
                      <a:pt x="1074" y="2661"/>
                      <a:pt x="1051" y="2341"/>
                      <a:pt x="1028" y="2022"/>
                    </a:cubicBezTo>
                    <a:cubicBezTo>
                      <a:pt x="1005" y="1702"/>
                      <a:pt x="1005" y="1406"/>
                      <a:pt x="1005" y="1086"/>
                    </a:cubicBezTo>
                    <a:cubicBezTo>
                      <a:pt x="1005" y="949"/>
                      <a:pt x="1028" y="812"/>
                      <a:pt x="1028" y="652"/>
                    </a:cubicBezTo>
                    <a:cubicBezTo>
                      <a:pt x="1028" y="584"/>
                      <a:pt x="1005" y="515"/>
                      <a:pt x="982" y="424"/>
                    </a:cubicBezTo>
                    <a:cubicBezTo>
                      <a:pt x="982" y="356"/>
                      <a:pt x="1005" y="287"/>
                      <a:pt x="1005" y="219"/>
                    </a:cubicBezTo>
                    <a:cubicBezTo>
                      <a:pt x="1035" y="86"/>
                      <a:pt x="940" y="0"/>
                      <a:pt x="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818900" y="2709075"/>
                <a:ext cx="41125" cy="14242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5697" extrusionOk="0">
                    <a:moveTo>
                      <a:pt x="1278" y="1"/>
                    </a:moveTo>
                    <a:cubicBezTo>
                      <a:pt x="1187" y="1"/>
                      <a:pt x="1094" y="47"/>
                      <a:pt x="1027" y="158"/>
                    </a:cubicBezTo>
                    <a:cubicBezTo>
                      <a:pt x="844" y="484"/>
                      <a:pt x="679" y="827"/>
                      <a:pt x="500" y="1157"/>
                    </a:cubicBezTo>
                    <a:lnTo>
                      <a:pt x="500" y="1157"/>
                    </a:lnTo>
                    <a:cubicBezTo>
                      <a:pt x="244" y="1413"/>
                      <a:pt x="198" y="1807"/>
                      <a:pt x="114" y="2144"/>
                    </a:cubicBezTo>
                    <a:cubicBezTo>
                      <a:pt x="23" y="2532"/>
                      <a:pt x="0" y="2943"/>
                      <a:pt x="23" y="3354"/>
                    </a:cubicBezTo>
                    <a:cubicBezTo>
                      <a:pt x="46" y="3696"/>
                      <a:pt x="114" y="4015"/>
                      <a:pt x="160" y="4358"/>
                    </a:cubicBezTo>
                    <a:cubicBezTo>
                      <a:pt x="160" y="4540"/>
                      <a:pt x="183" y="4700"/>
                      <a:pt x="206" y="4883"/>
                    </a:cubicBezTo>
                    <a:cubicBezTo>
                      <a:pt x="206" y="5088"/>
                      <a:pt x="206" y="5294"/>
                      <a:pt x="320" y="5476"/>
                    </a:cubicBezTo>
                    <a:cubicBezTo>
                      <a:pt x="439" y="5625"/>
                      <a:pt x="577" y="5696"/>
                      <a:pt x="728" y="5696"/>
                    </a:cubicBezTo>
                    <a:cubicBezTo>
                      <a:pt x="809" y="5696"/>
                      <a:pt x="894" y="5676"/>
                      <a:pt x="982" y="5636"/>
                    </a:cubicBezTo>
                    <a:cubicBezTo>
                      <a:pt x="1438" y="5408"/>
                      <a:pt x="1438" y="4700"/>
                      <a:pt x="1392" y="4289"/>
                    </a:cubicBezTo>
                    <a:cubicBezTo>
                      <a:pt x="1347" y="3856"/>
                      <a:pt x="1233" y="3468"/>
                      <a:pt x="1210" y="3057"/>
                    </a:cubicBezTo>
                    <a:cubicBezTo>
                      <a:pt x="1187" y="2623"/>
                      <a:pt x="1187" y="2189"/>
                      <a:pt x="1255" y="1756"/>
                    </a:cubicBezTo>
                    <a:cubicBezTo>
                      <a:pt x="1278" y="1528"/>
                      <a:pt x="1255" y="1322"/>
                      <a:pt x="1324" y="1094"/>
                    </a:cubicBezTo>
                    <a:cubicBezTo>
                      <a:pt x="1392" y="866"/>
                      <a:pt x="1461" y="660"/>
                      <a:pt x="1552" y="432"/>
                    </a:cubicBezTo>
                    <a:cubicBezTo>
                      <a:pt x="1645" y="201"/>
                      <a:pt x="1467" y="1"/>
                      <a:pt x="12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695075" y="2734125"/>
                <a:ext cx="319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3867" extrusionOk="0">
                    <a:moveTo>
                      <a:pt x="799" y="320"/>
                    </a:moveTo>
                    <a:cubicBezTo>
                      <a:pt x="795" y="329"/>
                      <a:pt x="793" y="333"/>
                      <a:pt x="793" y="335"/>
                    </a:cubicBezTo>
                    <a:lnTo>
                      <a:pt x="793" y="335"/>
                    </a:lnTo>
                    <a:cubicBezTo>
                      <a:pt x="795" y="330"/>
                      <a:pt x="797" y="325"/>
                      <a:pt x="799" y="320"/>
                    </a:cubicBezTo>
                    <a:close/>
                    <a:moveTo>
                      <a:pt x="1027" y="1"/>
                    </a:moveTo>
                    <a:cubicBezTo>
                      <a:pt x="959" y="23"/>
                      <a:pt x="913" y="46"/>
                      <a:pt x="890" y="92"/>
                    </a:cubicBezTo>
                    <a:cubicBezTo>
                      <a:pt x="867" y="138"/>
                      <a:pt x="867" y="183"/>
                      <a:pt x="845" y="206"/>
                    </a:cubicBezTo>
                    <a:cubicBezTo>
                      <a:pt x="845" y="229"/>
                      <a:pt x="822" y="252"/>
                      <a:pt x="822" y="274"/>
                    </a:cubicBezTo>
                    <a:cubicBezTo>
                      <a:pt x="822" y="292"/>
                      <a:pt x="795" y="335"/>
                      <a:pt x="793" y="335"/>
                    </a:cubicBezTo>
                    <a:cubicBezTo>
                      <a:pt x="793" y="335"/>
                      <a:pt x="792" y="335"/>
                      <a:pt x="793" y="335"/>
                    </a:cubicBezTo>
                    <a:lnTo>
                      <a:pt x="793" y="335"/>
                    </a:lnTo>
                    <a:cubicBezTo>
                      <a:pt x="715" y="519"/>
                      <a:pt x="689" y="754"/>
                      <a:pt x="652" y="961"/>
                    </a:cubicBezTo>
                    <a:lnTo>
                      <a:pt x="652" y="961"/>
                    </a:lnTo>
                    <a:cubicBezTo>
                      <a:pt x="570" y="1092"/>
                      <a:pt x="567" y="1259"/>
                      <a:pt x="548" y="1393"/>
                    </a:cubicBezTo>
                    <a:cubicBezTo>
                      <a:pt x="502" y="1598"/>
                      <a:pt x="411" y="1781"/>
                      <a:pt x="365" y="1986"/>
                    </a:cubicBezTo>
                    <a:cubicBezTo>
                      <a:pt x="228" y="2489"/>
                      <a:pt x="0" y="2968"/>
                      <a:pt x="46" y="3470"/>
                    </a:cubicBezTo>
                    <a:cubicBezTo>
                      <a:pt x="61" y="3690"/>
                      <a:pt x="260" y="3866"/>
                      <a:pt x="465" y="3866"/>
                    </a:cubicBezTo>
                    <a:cubicBezTo>
                      <a:pt x="558" y="3866"/>
                      <a:pt x="652" y="3830"/>
                      <a:pt x="730" y="3744"/>
                    </a:cubicBezTo>
                    <a:cubicBezTo>
                      <a:pt x="1027" y="3379"/>
                      <a:pt x="1141" y="2922"/>
                      <a:pt x="1210" y="2466"/>
                    </a:cubicBezTo>
                    <a:cubicBezTo>
                      <a:pt x="1233" y="2260"/>
                      <a:pt x="1255" y="2055"/>
                      <a:pt x="1278" y="1849"/>
                    </a:cubicBezTo>
                    <a:cubicBezTo>
                      <a:pt x="1278" y="1690"/>
                      <a:pt x="1255" y="1553"/>
                      <a:pt x="1255" y="1393"/>
                    </a:cubicBezTo>
                    <a:cubicBezTo>
                      <a:pt x="1233" y="1119"/>
                      <a:pt x="1164" y="868"/>
                      <a:pt x="1164" y="594"/>
                    </a:cubicBezTo>
                    <a:cubicBezTo>
                      <a:pt x="1141" y="526"/>
                      <a:pt x="1164" y="457"/>
                      <a:pt x="1141" y="389"/>
                    </a:cubicBezTo>
                    <a:cubicBezTo>
                      <a:pt x="1125" y="355"/>
                      <a:pt x="1120" y="334"/>
                      <a:pt x="1119" y="334"/>
                    </a:cubicBezTo>
                    <a:cubicBezTo>
                      <a:pt x="1118" y="334"/>
                      <a:pt x="1118" y="337"/>
                      <a:pt x="1118" y="343"/>
                    </a:cubicBezTo>
                    <a:cubicBezTo>
                      <a:pt x="1118" y="320"/>
                      <a:pt x="1118" y="297"/>
                      <a:pt x="1118" y="252"/>
                    </a:cubicBezTo>
                    <a:cubicBezTo>
                      <a:pt x="1096" y="160"/>
                      <a:pt x="1096" y="115"/>
                      <a:pt x="1073" y="23"/>
                    </a:cubicBezTo>
                    <a:cubicBezTo>
                      <a:pt x="1073" y="1"/>
                      <a:pt x="1027" y="1"/>
                      <a:pt x="10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991225" y="40768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369225" y="35090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9" y="731"/>
                    </a:moveTo>
                    <a:cubicBezTo>
                      <a:pt x="1439" y="1119"/>
                      <a:pt x="1119" y="1461"/>
                      <a:pt x="708" y="1461"/>
                    </a:cubicBezTo>
                    <a:cubicBezTo>
                      <a:pt x="320" y="1461"/>
                      <a:pt x="1" y="1119"/>
                      <a:pt x="1" y="731"/>
                    </a:cubicBezTo>
                    <a:cubicBezTo>
                      <a:pt x="1" y="343"/>
                      <a:pt x="320" y="0"/>
                      <a:pt x="708" y="0"/>
                    </a:cubicBezTo>
                    <a:cubicBezTo>
                      <a:pt x="1119" y="0"/>
                      <a:pt x="1439" y="343"/>
                      <a:pt x="1439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82650" y="29304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08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08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166400" y="35273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31"/>
                    </a:moveTo>
                    <a:cubicBezTo>
                      <a:pt x="1439" y="1119"/>
                      <a:pt x="1119" y="1439"/>
                      <a:pt x="731" y="1439"/>
                    </a:cubicBezTo>
                    <a:cubicBezTo>
                      <a:pt x="320" y="1439"/>
                      <a:pt x="1" y="1119"/>
                      <a:pt x="1" y="731"/>
                    </a:cubicBezTo>
                    <a:cubicBezTo>
                      <a:pt x="1" y="320"/>
                      <a:pt x="320" y="1"/>
                      <a:pt x="731" y="1"/>
                    </a:cubicBezTo>
                    <a:cubicBezTo>
                      <a:pt x="1119" y="1"/>
                      <a:pt x="1439" y="320"/>
                      <a:pt x="1439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618600" y="40585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8" y="731"/>
                    </a:moveTo>
                    <a:cubicBezTo>
                      <a:pt x="1438" y="1119"/>
                      <a:pt x="1119" y="1462"/>
                      <a:pt x="708" y="1462"/>
                    </a:cubicBezTo>
                    <a:cubicBezTo>
                      <a:pt x="320" y="1462"/>
                      <a:pt x="0" y="1119"/>
                      <a:pt x="0" y="731"/>
                    </a:cubicBezTo>
                    <a:cubicBezTo>
                      <a:pt x="0" y="321"/>
                      <a:pt x="320" y="1"/>
                      <a:pt x="708" y="1"/>
                    </a:cubicBezTo>
                    <a:cubicBezTo>
                      <a:pt x="1119" y="1"/>
                      <a:pt x="1438" y="321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508475" y="33310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8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8"/>
                    </a:cubicBezTo>
                    <a:cubicBezTo>
                      <a:pt x="0" y="320"/>
                      <a:pt x="320" y="1"/>
                      <a:pt x="731" y="1"/>
                    </a:cubicBezTo>
                    <a:cubicBezTo>
                      <a:pt x="1119" y="1"/>
                      <a:pt x="1438" y="320"/>
                      <a:pt x="1438" y="7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842275" y="3393200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81"/>
                    </a:moveTo>
                    <a:cubicBezTo>
                      <a:pt x="3539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39" y="800"/>
                      <a:pt x="3539" y="17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708175" y="2982925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58"/>
                    </a:moveTo>
                    <a:cubicBezTo>
                      <a:pt x="3539" y="2739"/>
                      <a:pt x="2763" y="3538"/>
                      <a:pt x="1781" y="3538"/>
                    </a:cubicBezTo>
                    <a:cubicBezTo>
                      <a:pt x="800" y="3538"/>
                      <a:pt x="1" y="2739"/>
                      <a:pt x="1" y="1758"/>
                    </a:cubicBezTo>
                    <a:cubicBezTo>
                      <a:pt x="1" y="799"/>
                      <a:pt x="800" y="0"/>
                      <a:pt x="1781" y="0"/>
                    </a:cubicBezTo>
                    <a:cubicBezTo>
                      <a:pt x="2763" y="0"/>
                      <a:pt x="3539" y="799"/>
                      <a:pt x="3539" y="17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" name="Google Shape;161;p5"/>
              <p:cNvGrpSpPr/>
              <p:nvPr/>
            </p:nvGrpSpPr>
            <p:grpSpPr>
              <a:xfrm>
                <a:off x="71350" y="2408925"/>
                <a:ext cx="7517550" cy="2939850"/>
                <a:chOff x="71350" y="2408925"/>
                <a:chExt cx="7517550" cy="2939850"/>
              </a:xfrm>
            </p:grpSpPr>
            <p:sp>
              <p:nvSpPr>
                <p:cNvPr id="162" name="Google Shape;162;p5"/>
                <p:cNvSpPr/>
                <p:nvPr/>
              </p:nvSpPr>
              <p:spPr>
                <a:xfrm>
                  <a:off x="1860875" y="2663075"/>
                  <a:ext cx="86175" cy="8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7" h="33894" extrusionOk="0">
                      <a:moveTo>
                        <a:pt x="1370" y="1"/>
                      </a:moveTo>
                      <a:cubicBezTo>
                        <a:pt x="1353" y="1"/>
                        <a:pt x="1335" y="12"/>
                        <a:pt x="1324" y="35"/>
                      </a:cubicBezTo>
                      <a:cubicBezTo>
                        <a:pt x="1141" y="446"/>
                        <a:pt x="1141" y="880"/>
                        <a:pt x="1050" y="1313"/>
                      </a:cubicBezTo>
                      <a:cubicBezTo>
                        <a:pt x="982" y="1838"/>
                        <a:pt x="1050" y="2386"/>
                        <a:pt x="1141" y="2911"/>
                      </a:cubicBezTo>
                      <a:cubicBezTo>
                        <a:pt x="1301" y="3938"/>
                        <a:pt x="1621" y="4942"/>
                        <a:pt x="1826" y="5970"/>
                      </a:cubicBezTo>
                      <a:cubicBezTo>
                        <a:pt x="2283" y="8275"/>
                        <a:pt x="2146" y="10626"/>
                        <a:pt x="1780" y="12931"/>
                      </a:cubicBezTo>
                      <a:cubicBezTo>
                        <a:pt x="1370" y="15305"/>
                        <a:pt x="1119" y="17725"/>
                        <a:pt x="731" y="20098"/>
                      </a:cubicBezTo>
                      <a:cubicBezTo>
                        <a:pt x="548" y="21240"/>
                        <a:pt x="160" y="22358"/>
                        <a:pt x="69" y="23522"/>
                      </a:cubicBezTo>
                      <a:cubicBezTo>
                        <a:pt x="0" y="24595"/>
                        <a:pt x="274" y="25668"/>
                        <a:pt x="571" y="26695"/>
                      </a:cubicBezTo>
                      <a:cubicBezTo>
                        <a:pt x="913" y="27836"/>
                        <a:pt x="1347" y="28955"/>
                        <a:pt x="1712" y="30096"/>
                      </a:cubicBezTo>
                      <a:cubicBezTo>
                        <a:pt x="1872" y="30667"/>
                        <a:pt x="2032" y="31237"/>
                        <a:pt x="2123" y="31808"/>
                      </a:cubicBezTo>
                      <a:cubicBezTo>
                        <a:pt x="2169" y="32082"/>
                        <a:pt x="2191" y="32356"/>
                        <a:pt x="2237" y="32630"/>
                      </a:cubicBezTo>
                      <a:cubicBezTo>
                        <a:pt x="2260" y="32972"/>
                        <a:pt x="2374" y="33269"/>
                        <a:pt x="2442" y="33588"/>
                      </a:cubicBezTo>
                      <a:cubicBezTo>
                        <a:pt x="2475" y="33796"/>
                        <a:pt x="2650" y="33894"/>
                        <a:pt x="2830" y="33894"/>
                      </a:cubicBezTo>
                      <a:cubicBezTo>
                        <a:pt x="3026" y="33894"/>
                        <a:pt x="3229" y="33779"/>
                        <a:pt x="3264" y="33565"/>
                      </a:cubicBezTo>
                      <a:cubicBezTo>
                        <a:pt x="3310" y="33314"/>
                        <a:pt x="3424" y="33040"/>
                        <a:pt x="3424" y="32766"/>
                      </a:cubicBezTo>
                      <a:cubicBezTo>
                        <a:pt x="3447" y="32515"/>
                        <a:pt x="3378" y="32264"/>
                        <a:pt x="3355" y="32036"/>
                      </a:cubicBezTo>
                      <a:cubicBezTo>
                        <a:pt x="3264" y="31488"/>
                        <a:pt x="3150" y="30986"/>
                        <a:pt x="3013" y="30461"/>
                      </a:cubicBezTo>
                      <a:cubicBezTo>
                        <a:pt x="2716" y="29457"/>
                        <a:pt x="2328" y="28475"/>
                        <a:pt x="2009" y="27471"/>
                      </a:cubicBezTo>
                      <a:cubicBezTo>
                        <a:pt x="1666" y="26467"/>
                        <a:pt x="1301" y="25394"/>
                        <a:pt x="1210" y="24344"/>
                      </a:cubicBezTo>
                      <a:cubicBezTo>
                        <a:pt x="1096" y="23180"/>
                        <a:pt x="1484" y="22107"/>
                        <a:pt x="1712" y="21011"/>
                      </a:cubicBezTo>
                      <a:cubicBezTo>
                        <a:pt x="2191" y="18615"/>
                        <a:pt x="2374" y="16173"/>
                        <a:pt x="2762" y="13753"/>
                      </a:cubicBezTo>
                      <a:cubicBezTo>
                        <a:pt x="3127" y="11493"/>
                        <a:pt x="3378" y="9279"/>
                        <a:pt x="3036" y="6997"/>
                      </a:cubicBezTo>
                      <a:cubicBezTo>
                        <a:pt x="2876" y="5787"/>
                        <a:pt x="2534" y="4623"/>
                        <a:pt x="2237" y="3436"/>
                      </a:cubicBezTo>
                      <a:cubicBezTo>
                        <a:pt x="2077" y="2865"/>
                        <a:pt x="1940" y="2272"/>
                        <a:pt x="1780" y="1678"/>
                      </a:cubicBezTo>
                      <a:cubicBezTo>
                        <a:pt x="1598" y="1131"/>
                        <a:pt x="1529" y="583"/>
                        <a:pt x="1415" y="35"/>
                      </a:cubicBezTo>
                      <a:cubicBezTo>
                        <a:pt x="1404" y="12"/>
                        <a:pt x="1387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1910575" y="2515275"/>
                  <a:ext cx="111225" cy="99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39911" extrusionOk="0">
                      <a:moveTo>
                        <a:pt x="3832" y="0"/>
                      </a:moveTo>
                      <a:cubicBezTo>
                        <a:pt x="3789" y="0"/>
                        <a:pt x="3751" y="30"/>
                        <a:pt x="3764" y="81"/>
                      </a:cubicBezTo>
                      <a:cubicBezTo>
                        <a:pt x="3901" y="2295"/>
                        <a:pt x="3445" y="4463"/>
                        <a:pt x="3376" y="6655"/>
                      </a:cubicBezTo>
                      <a:cubicBezTo>
                        <a:pt x="3308" y="9394"/>
                        <a:pt x="3376" y="12201"/>
                        <a:pt x="2965" y="14940"/>
                      </a:cubicBezTo>
                      <a:cubicBezTo>
                        <a:pt x="2760" y="16264"/>
                        <a:pt x="2417" y="17565"/>
                        <a:pt x="2029" y="18866"/>
                      </a:cubicBezTo>
                      <a:cubicBezTo>
                        <a:pt x="1664" y="20167"/>
                        <a:pt x="1413" y="21491"/>
                        <a:pt x="1230" y="22838"/>
                      </a:cubicBezTo>
                      <a:cubicBezTo>
                        <a:pt x="911" y="25508"/>
                        <a:pt x="911" y="28156"/>
                        <a:pt x="1116" y="30827"/>
                      </a:cubicBezTo>
                      <a:cubicBezTo>
                        <a:pt x="1185" y="31580"/>
                        <a:pt x="1299" y="32356"/>
                        <a:pt x="1276" y="33109"/>
                      </a:cubicBezTo>
                      <a:cubicBezTo>
                        <a:pt x="1253" y="33885"/>
                        <a:pt x="1071" y="34661"/>
                        <a:pt x="911" y="35414"/>
                      </a:cubicBezTo>
                      <a:cubicBezTo>
                        <a:pt x="774" y="36054"/>
                        <a:pt x="660" y="36693"/>
                        <a:pt x="500" y="37355"/>
                      </a:cubicBezTo>
                      <a:cubicBezTo>
                        <a:pt x="363" y="37948"/>
                        <a:pt x="181" y="38542"/>
                        <a:pt x="66" y="39158"/>
                      </a:cubicBezTo>
                      <a:cubicBezTo>
                        <a:pt x="1" y="39552"/>
                        <a:pt x="337" y="39911"/>
                        <a:pt x="684" y="39911"/>
                      </a:cubicBezTo>
                      <a:cubicBezTo>
                        <a:pt x="819" y="39911"/>
                        <a:pt x="956" y="39856"/>
                        <a:pt x="1071" y="39728"/>
                      </a:cubicBezTo>
                      <a:cubicBezTo>
                        <a:pt x="1847" y="38838"/>
                        <a:pt x="1984" y="37492"/>
                        <a:pt x="2189" y="36373"/>
                      </a:cubicBezTo>
                      <a:cubicBezTo>
                        <a:pt x="2463" y="35049"/>
                        <a:pt x="2828" y="33725"/>
                        <a:pt x="2714" y="32379"/>
                      </a:cubicBezTo>
                      <a:cubicBezTo>
                        <a:pt x="2486" y="29594"/>
                        <a:pt x="2280" y="26832"/>
                        <a:pt x="2463" y="24047"/>
                      </a:cubicBezTo>
                      <a:cubicBezTo>
                        <a:pt x="2554" y="22701"/>
                        <a:pt x="2760" y="21354"/>
                        <a:pt x="3056" y="20030"/>
                      </a:cubicBezTo>
                      <a:cubicBezTo>
                        <a:pt x="3353" y="18684"/>
                        <a:pt x="3787" y="17360"/>
                        <a:pt x="4015" y="15990"/>
                      </a:cubicBezTo>
                      <a:cubicBezTo>
                        <a:pt x="4243" y="14643"/>
                        <a:pt x="4358" y="13297"/>
                        <a:pt x="4403" y="11927"/>
                      </a:cubicBezTo>
                      <a:cubicBezTo>
                        <a:pt x="4449" y="10535"/>
                        <a:pt x="4312" y="9143"/>
                        <a:pt x="4266" y="7727"/>
                      </a:cubicBezTo>
                      <a:cubicBezTo>
                        <a:pt x="4221" y="6335"/>
                        <a:pt x="4198" y="4920"/>
                        <a:pt x="4221" y="3528"/>
                      </a:cubicBezTo>
                      <a:cubicBezTo>
                        <a:pt x="4243" y="2432"/>
                        <a:pt x="4380" y="1085"/>
                        <a:pt x="3924" y="58"/>
                      </a:cubicBezTo>
                      <a:cubicBezTo>
                        <a:pt x="3904" y="18"/>
                        <a:pt x="3866" y="0"/>
                        <a:pt x="38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932200" y="2969725"/>
                  <a:ext cx="138150" cy="5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428" extrusionOk="0">
                      <a:moveTo>
                        <a:pt x="5348" y="1"/>
                      </a:moveTo>
                      <a:cubicBezTo>
                        <a:pt x="5309" y="1"/>
                        <a:pt x="5272" y="22"/>
                        <a:pt x="5250" y="72"/>
                      </a:cubicBezTo>
                      <a:cubicBezTo>
                        <a:pt x="4565" y="1350"/>
                        <a:pt x="4086" y="2720"/>
                        <a:pt x="3858" y="4158"/>
                      </a:cubicBezTo>
                      <a:cubicBezTo>
                        <a:pt x="3607" y="5641"/>
                        <a:pt x="3675" y="7171"/>
                        <a:pt x="3652" y="8654"/>
                      </a:cubicBezTo>
                      <a:cubicBezTo>
                        <a:pt x="3652" y="10115"/>
                        <a:pt x="3561" y="11599"/>
                        <a:pt x="3470" y="13037"/>
                      </a:cubicBezTo>
                      <a:cubicBezTo>
                        <a:pt x="3401" y="14406"/>
                        <a:pt x="3264" y="15821"/>
                        <a:pt x="2602" y="17054"/>
                      </a:cubicBezTo>
                      <a:cubicBezTo>
                        <a:pt x="2214" y="17784"/>
                        <a:pt x="1621" y="18309"/>
                        <a:pt x="1096" y="18948"/>
                      </a:cubicBezTo>
                      <a:cubicBezTo>
                        <a:pt x="594" y="19519"/>
                        <a:pt x="0" y="20432"/>
                        <a:pt x="411" y="21185"/>
                      </a:cubicBezTo>
                      <a:cubicBezTo>
                        <a:pt x="516" y="21351"/>
                        <a:pt x="691" y="21427"/>
                        <a:pt x="870" y="21427"/>
                      </a:cubicBezTo>
                      <a:cubicBezTo>
                        <a:pt x="963" y="21427"/>
                        <a:pt x="1056" y="21407"/>
                        <a:pt x="1142" y="21368"/>
                      </a:cubicBezTo>
                      <a:cubicBezTo>
                        <a:pt x="1484" y="21185"/>
                        <a:pt x="1575" y="20889"/>
                        <a:pt x="1689" y="20546"/>
                      </a:cubicBezTo>
                      <a:cubicBezTo>
                        <a:pt x="1803" y="20227"/>
                        <a:pt x="2009" y="19975"/>
                        <a:pt x="2260" y="19724"/>
                      </a:cubicBezTo>
                      <a:cubicBezTo>
                        <a:pt x="2739" y="19177"/>
                        <a:pt x="3264" y="18674"/>
                        <a:pt x="3629" y="18035"/>
                      </a:cubicBezTo>
                      <a:cubicBezTo>
                        <a:pt x="4360" y="16803"/>
                        <a:pt x="4611" y="15388"/>
                        <a:pt x="4725" y="13995"/>
                      </a:cubicBezTo>
                      <a:cubicBezTo>
                        <a:pt x="4931" y="11096"/>
                        <a:pt x="4748" y="8175"/>
                        <a:pt x="4771" y="5276"/>
                      </a:cubicBezTo>
                      <a:cubicBezTo>
                        <a:pt x="4771" y="3541"/>
                        <a:pt x="4748" y="1807"/>
                        <a:pt x="5478" y="209"/>
                      </a:cubicBezTo>
                      <a:cubicBezTo>
                        <a:pt x="5525" y="99"/>
                        <a:pt x="5433" y="1"/>
                        <a:pt x="5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1789525" y="3055600"/>
                  <a:ext cx="166650" cy="4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6" h="17106" extrusionOk="0">
                      <a:moveTo>
                        <a:pt x="201" y="1"/>
                      </a:moveTo>
                      <a:cubicBezTo>
                        <a:pt x="136" y="1"/>
                        <a:pt x="69" y="47"/>
                        <a:pt x="69" y="129"/>
                      </a:cubicBezTo>
                      <a:cubicBezTo>
                        <a:pt x="1" y="1521"/>
                        <a:pt x="92" y="2914"/>
                        <a:pt x="47" y="4306"/>
                      </a:cubicBezTo>
                      <a:cubicBezTo>
                        <a:pt x="1" y="5607"/>
                        <a:pt x="1" y="6908"/>
                        <a:pt x="343" y="8186"/>
                      </a:cubicBezTo>
                      <a:cubicBezTo>
                        <a:pt x="686" y="9373"/>
                        <a:pt x="1302" y="10401"/>
                        <a:pt x="1895" y="11496"/>
                      </a:cubicBezTo>
                      <a:cubicBezTo>
                        <a:pt x="2169" y="12021"/>
                        <a:pt x="2443" y="12523"/>
                        <a:pt x="2923" y="12911"/>
                      </a:cubicBezTo>
                      <a:cubicBezTo>
                        <a:pt x="3356" y="13299"/>
                        <a:pt x="3858" y="13550"/>
                        <a:pt x="4224" y="14030"/>
                      </a:cubicBezTo>
                      <a:cubicBezTo>
                        <a:pt x="4566" y="14463"/>
                        <a:pt x="4840" y="14966"/>
                        <a:pt x="5023" y="15491"/>
                      </a:cubicBezTo>
                      <a:cubicBezTo>
                        <a:pt x="5182" y="15947"/>
                        <a:pt x="5205" y="16769"/>
                        <a:pt x="5684" y="17043"/>
                      </a:cubicBezTo>
                      <a:cubicBezTo>
                        <a:pt x="5768" y="17087"/>
                        <a:pt x="5848" y="17106"/>
                        <a:pt x="5923" y="17106"/>
                      </a:cubicBezTo>
                      <a:cubicBezTo>
                        <a:pt x="6240" y="17106"/>
                        <a:pt x="6474" y="16763"/>
                        <a:pt x="6529" y="16449"/>
                      </a:cubicBezTo>
                      <a:cubicBezTo>
                        <a:pt x="6666" y="15810"/>
                        <a:pt x="6346" y="15148"/>
                        <a:pt x="6072" y="14578"/>
                      </a:cubicBezTo>
                      <a:cubicBezTo>
                        <a:pt x="5821" y="14053"/>
                        <a:pt x="5479" y="13573"/>
                        <a:pt x="5091" y="13140"/>
                      </a:cubicBezTo>
                      <a:cubicBezTo>
                        <a:pt x="4703" y="12683"/>
                        <a:pt x="4224" y="12409"/>
                        <a:pt x="3744" y="12044"/>
                      </a:cubicBezTo>
                      <a:cubicBezTo>
                        <a:pt x="3288" y="11679"/>
                        <a:pt x="3082" y="11154"/>
                        <a:pt x="2786" y="10674"/>
                      </a:cubicBezTo>
                      <a:cubicBezTo>
                        <a:pt x="2443" y="10127"/>
                        <a:pt x="2101" y="9602"/>
                        <a:pt x="1850" y="9031"/>
                      </a:cubicBezTo>
                      <a:cubicBezTo>
                        <a:pt x="1211" y="7707"/>
                        <a:pt x="1005" y="6269"/>
                        <a:pt x="960" y="4808"/>
                      </a:cubicBezTo>
                      <a:cubicBezTo>
                        <a:pt x="937" y="4055"/>
                        <a:pt x="937" y="3325"/>
                        <a:pt x="800" y="2594"/>
                      </a:cubicBezTo>
                      <a:cubicBezTo>
                        <a:pt x="663" y="1773"/>
                        <a:pt x="389" y="974"/>
                        <a:pt x="320" y="129"/>
                      </a:cubicBezTo>
                      <a:cubicBezTo>
                        <a:pt x="320" y="41"/>
                        <a:pt x="26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1462000" y="3120550"/>
                  <a:ext cx="43375" cy="22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8989" extrusionOk="0">
                      <a:moveTo>
                        <a:pt x="1458" y="1"/>
                      </a:moveTo>
                      <a:cubicBezTo>
                        <a:pt x="1434" y="1"/>
                        <a:pt x="1412" y="6"/>
                        <a:pt x="1393" y="19"/>
                      </a:cubicBezTo>
                      <a:cubicBezTo>
                        <a:pt x="845" y="430"/>
                        <a:pt x="685" y="1206"/>
                        <a:pt x="571" y="1822"/>
                      </a:cubicBezTo>
                      <a:cubicBezTo>
                        <a:pt x="411" y="2530"/>
                        <a:pt x="411" y="3283"/>
                        <a:pt x="365" y="4014"/>
                      </a:cubicBezTo>
                      <a:cubicBezTo>
                        <a:pt x="297" y="4744"/>
                        <a:pt x="137" y="5474"/>
                        <a:pt x="46" y="6228"/>
                      </a:cubicBezTo>
                      <a:cubicBezTo>
                        <a:pt x="0" y="6638"/>
                        <a:pt x="46" y="7072"/>
                        <a:pt x="69" y="7483"/>
                      </a:cubicBezTo>
                      <a:cubicBezTo>
                        <a:pt x="114" y="7894"/>
                        <a:pt x="46" y="8350"/>
                        <a:pt x="297" y="8716"/>
                      </a:cubicBezTo>
                      <a:cubicBezTo>
                        <a:pt x="402" y="8886"/>
                        <a:pt x="613" y="8989"/>
                        <a:pt x="821" y="8989"/>
                      </a:cubicBezTo>
                      <a:cubicBezTo>
                        <a:pt x="974" y="8989"/>
                        <a:pt x="1126" y="8933"/>
                        <a:pt x="1233" y="8807"/>
                      </a:cubicBezTo>
                      <a:cubicBezTo>
                        <a:pt x="1735" y="8191"/>
                        <a:pt x="1415" y="7278"/>
                        <a:pt x="1393" y="6524"/>
                      </a:cubicBezTo>
                      <a:cubicBezTo>
                        <a:pt x="1393" y="5771"/>
                        <a:pt x="1484" y="5018"/>
                        <a:pt x="1530" y="4265"/>
                      </a:cubicBezTo>
                      <a:cubicBezTo>
                        <a:pt x="1575" y="3534"/>
                        <a:pt x="1575" y="2804"/>
                        <a:pt x="1575" y="2073"/>
                      </a:cubicBezTo>
                      <a:cubicBezTo>
                        <a:pt x="1598" y="1434"/>
                        <a:pt x="1712" y="727"/>
                        <a:pt x="1598" y="88"/>
                      </a:cubicBezTo>
                      <a:cubicBezTo>
                        <a:pt x="1582" y="38"/>
                        <a:pt x="1518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5"/>
                <p:cNvSpPr/>
                <p:nvPr/>
              </p:nvSpPr>
              <p:spPr>
                <a:xfrm>
                  <a:off x="1471125" y="3222450"/>
                  <a:ext cx="61075" cy="12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" h="4971" extrusionOk="0">
                      <a:moveTo>
                        <a:pt x="2135" y="0"/>
                      </a:moveTo>
                      <a:cubicBezTo>
                        <a:pt x="2100" y="0"/>
                        <a:pt x="2066" y="17"/>
                        <a:pt x="2055" y="52"/>
                      </a:cubicBezTo>
                      <a:cubicBezTo>
                        <a:pt x="2032" y="257"/>
                        <a:pt x="1986" y="508"/>
                        <a:pt x="1918" y="691"/>
                      </a:cubicBezTo>
                      <a:cubicBezTo>
                        <a:pt x="1826" y="942"/>
                        <a:pt x="1712" y="1147"/>
                        <a:pt x="1598" y="1375"/>
                      </a:cubicBezTo>
                      <a:cubicBezTo>
                        <a:pt x="1530" y="1558"/>
                        <a:pt x="1438" y="1741"/>
                        <a:pt x="1370" y="1923"/>
                      </a:cubicBezTo>
                      <a:cubicBezTo>
                        <a:pt x="1324" y="1992"/>
                        <a:pt x="1279" y="2083"/>
                        <a:pt x="1233" y="2174"/>
                      </a:cubicBezTo>
                      <a:cubicBezTo>
                        <a:pt x="1187" y="2266"/>
                        <a:pt x="1142" y="2334"/>
                        <a:pt x="1096" y="2380"/>
                      </a:cubicBezTo>
                      <a:cubicBezTo>
                        <a:pt x="868" y="2699"/>
                        <a:pt x="594" y="3042"/>
                        <a:pt x="388" y="3407"/>
                      </a:cubicBezTo>
                      <a:cubicBezTo>
                        <a:pt x="183" y="3841"/>
                        <a:pt x="0" y="4503"/>
                        <a:pt x="434" y="4845"/>
                      </a:cubicBezTo>
                      <a:cubicBezTo>
                        <a:pt x="534" y="4925"/>
                        <a:pt x="666" y="4970"/>
                        <a:pt x="793" y="4970"/>
                      </a:cubicBezTo>
                      <a:cubicBezTo>
                        <a:pt x="955" y="4970"/>
                        <a:pt x="1111" y="4897"/>
                        <a:pt x="1187" y="4731"/>
                      </a:cubicBezTo>
                      <a:cubicBezTo>
                        <a:pt x="1256" y="4594"/>
                        <a:pt x="1279" y="4480"/>
                        <a:pt x="1301" y="4320"/>
                      </a:cubicBezTo>
                      <a:cubicBezTo>
                        <a:pt x="1301" y="4320"/>
                        <a:pt x="1301" y="4259"/>
                        <a:pt x="1301" y="4229"/>
                      </a:cubicBezTo>
                      <a:cubicBezTo>
                        <a:pt x="1297" y="4241"/>
                        <a:pt x="1295" y="4246"/>
                        <a:pt x="1293" y="4246"/>
                      </a:cubicBezTo>
                      <a:cubicBezTo>
                        <a:pt x="1286" y="4246"/>
                        <a:pt x="1301" y="4137"/>
                        <a:pt x="1301" y="4137"/>
                      </a:cubicBezTo>
                      <a:cubicBezTo>
                        <a:pt x="1347" y="4023"/>
                        <a:pt x="1324" y="4069"/>
                        <a:pt x="1370" y="3978"/>
                      </a:cubicBezTo>
                      <a:cubicBezTo>
                        <a:pt x="1416" y="3886"/>
                        <a:pt x="1461" y="3795"/>
                        <a:pt x="1507" y="3704"/>
                      </a:cubicBezTo>
                      <a:cubicBezTo>
                        <a:pt x="1712" y="3361"/>
                        <a:pt x="1986" y="3065"/>
                        <a:pt x="2169" y="2699"/>
                      </a:cubicBezTo>
                      <a:cubicBezTo>
                        <a:pt x="2374" y="2289"/>
                        <a:pt x="2443" y="1855"/>
                        <a:pt x="2443" y="1398"/>
                      </a:cubicBezTo>
                      <a:cubicBezTo>
                        <a:pt x="2443" y="1147"/>
                        <a:pt x="2374" y="919"/>
                        <a:pt x="2351" y="668"/>
                      </a:cubicBezTo>
                      <a:cubicBezTo>
                        <a:pt x="2329" y="462"/>
                        <a:pt x="2283" y="257"/>
                        <a:pt x="2214" y="52"/>
                      </a:cubicBezTo>
                      <a:cubicBezTo>
                        <a:pt x="2203" y="17"/>
                        <a:pt x="2169" y="0"/>
                        <a:pt x="21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1528750" y="3114625"/>
                  <a:ext cx="69075" cy="23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9585" extrusionOk="0">
                      <a:moveTo>
                        <a:pt x="1392" y="1"/>
                      </a:moveTo>
                      <a:cubicBezTo>
                        <a:pt x="1328" y="1"/>
                        <a:pt x="1266" y="37"/>
                        <a:pt x="1256" y="119"/>
                      </a:cubicBezTo>
                      <a:cubicBezTo>
                        <a:pt x="1165" y="986"/>
                        <a:pt x="1142" y="1808"/>
                        <a:pt x="1302" y="2676"/>
                      </a:cubicBezTo>
                      <a:cubicBezTo>
                        <a:pt x="1484" y="3566"/>
                        <a:pt x="1713" y="4524"/>
                        <a:pt x="1416" y="5415"/>
                      </a:cubicBezTo>
                      <a:cubicBezTo>
                        <a:pt x="1165" y="6122"/>
                        <a:pt x="617" y="6693"/>
                        <a:pt x="320" y="7378"/>
                      </a:cubicBezTo>
                      <a:cubicBezTo>
                        <a:pt x="1" y="8154"/>
                        <a:pt x="1" y="8998"/>
                        <a:pt x="754" y="9523"/>
                      </a:cubicBezTo>
                      <a:cubicBezTo>
                        <a:pt x="813" y="9566"/>
                        <a:pt x="880" y="9585"/>
                        <a:pt x="948" y="9585"/>
                      </a:cubicBezTo>
                      <a:cubicBezTo>
                        <a:pt x="1172" y="9585"/>
                        <a:pt x="1405" y="9380"/>
                        <a:pt x="1370" y="9135"/>
                      </a:cubicBezTo>
                      <a:cubicBezTo>
                        <a:pt x="1347" y="8838"/>
                        <a:pt x="1302" y="8519"/>
                        <a:pt x="1347" y="8222"/>
                      </a:cubicBezTo>
                      <a:cubicBezTo>
                        <a:pt x="1416" y="7880"/>
                        <a:pt x="1621" y="7560"/>
                        <a:pt x="1781" y="7263"/>
                      </a:cubicBezTo>
                      <a:cubicBezTo>
                        <a:pt x="2169" y="6602"/>
                        <a:pt x="2557" y="5985"/>
                        <a:pt x="2649" y="5209"/>
                      </a:cubicBezTo>
                      <a:cubicBezTo>
                        <a:pt x="2763" y="4365"/>
                        <a:pt x="2603" y="3543"/>
                        <a:pt x="2375" y="2744"/>
                      </a:cubicBezTo>
                      <a:cubicBezTo>
                        <a:pt x="2101" y="1900"/>
                        <a:pt x="1599" y="1055"/>
                        <a:pt x="1553" y="142"/>
                      </a:cubicBezTo>
                      <a:cubicBezTo>
                        <a:pt x="1553" y="54"/>
                        <a:pt x="1470" y="1"/>
                        <a:pt x="139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>
                  <a:off x="1574400" y="3203675"/>
                  <a:ext cx="53850" cy="1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7742" extrusionOk="0">
                      <a:moveTo>
                        <a:pt x="1918" y="7011"/>
                      </a:moveTo>
                      <a:cubicBezTo>
                        <a:pt x="1918" y="7015"/>
                        <a:pt x="1918" y="7018"/>
                        <a:pt x="1918" y="7021"/>
                      </a:cubicBezTo>
                      <a:lnTo>
                        <a:pt x="1918" y="7021"/>
                      </a:lnTo>
                      <a:cubicBezTo>
                        <a:pt x="1920" y="7033"/>
                        <a:pt x="1921" y="7044"/>
                        <a:pt x="1923" y="7054"/>
                      </a:cubicBezTo>
                      <a:lnTo>
                        <a:pt x="1923" y="7054"/>
                      </a:lnTo>
                      <a:cubicBezTo>
                        <a:pt x="1921" y="7042"/>
                        <a:pt x="1920" y="7028"/>
                        <a:pt x="1918" y="7011"/>
                      </a:cubicBezTo>
                      <a:close/>
                      <a:moveTo>
                        <a:pt x="1958" y="1"/>
                      </a:moveTo>
                      <a:cubicBezTo>
                        <a:pt x="1902" y="1"/>
                        <a:pt x="1844" y="24"/>
                        <a:pt x="1804" y="72"/>
                      </a:cubicBezTo>
                      <a:cubicBezTo>
                        <a:pt x="1599" y="415"/>
                        <a:pt x="1302" y="734"/>
                        <a:pt x="1119" y="1099"/>
                      </a:cubicBezTo>
                      <a:cubicBezTo>
                        <a:pt x="868" y="1647"/>
                        <a:pt x="708" y="2218"/>
                        <a:pt x="549" y="2788"/>
                      </a:cubicBezTo>
                      <a:cubicBezTo>
                        <a:pt x="206" y="3953"/>
                        <a:pt x="1" y="5276"/>
                        <a:pt x="229" y="6486"/>
                      </a:cubicBezTo>
                      <a:cubicBezTo>
                        <a:pt x="343" y="7034"/>
                        <a:pt x="686" y="7719"/>
                        <a:pt x="1347" y="7742"/>
                      </a:cubicBezTo>
                      <a:cubicBezTo>
                        <a:pt x="1667" y="7742"/>
                        <a:pt x="1964" y="7559"/>
                        <a:pt x="1941" y="7217"/>
                      </a:cubicBezTo>
                      <a:cubicBezTo>
                        <a:pt x="1941" y="7162"/>
                        <a:pt x="1933" y="7124"/>
                        <a:pt x="1926" y="7088"/>
                      </a:cubicBezTo>
                      <a:lnTo>
                        <a:pt x="1926" y="7088"/>
                      </a:lnTo>
                      <a:cubicBezTo>
                        <a:pt x="1926" y="7080"/>
                        <a:pt x="1924" y="7068"/>
                        <a:pt x="1923" y="7054"/>
                      </a:cubicBezTo>
                      <a:lnTo>
                        <a:pt x="1923" y="7054"/>
                      </a:lnTo>
                      <a:cubicBezTo>
                        <a:pt x="1924" y="7067"/>
                        <a:pt x="1925" y="7076"/>
                        <a:pt x="1926" y="7084"/>
                      </a:cubicBezTo>
                      <a:lnTo>
                        <a:pt x="1926" y="7084"/>
                      </a:lnTo>
                      <a:cubicBezTo>
                        <a:pt x="1922" y="7063"/>
                        <a:pt x="1919" y="7043"/>
                        <a:pt x="1918" y="7021"/>
                      </a:cubicBezTo>
                      <a:lnTo>
                        <a:pt x="1918" y="7021"/>
                      </a:lnTo>
                      <a:cubicBezTo>
                        <a:pt x="1912" y="6976"/>
                        <a:pt x="1904" y="6922"/>
                        <a:pt x="1895" y="6897"/>
                      </a:cubicBezTo>
                      <a:cubicBezTo>
                        <a:pt x="1872" y="6829"/>
                        <a:pt x="1827" y="6760"/>
                        <a:pt x="1804" y="6692"/>
                      </a:cubicBezTo>
                      <a:cubicBezTo>
                        <a:pt x="1796" y="6675"/>
                        <a:pt x="1791" y="6669"/>
                        <a:pt x="1789" y="6669"/>
                      </a:cubicBezTo>
                      <a:cubicBezTo>
                        <a:pt x="1788" y="6669"/>
                        <a:pt x="1788" y="6670"/>
                        <a:pt x="1788" y="6672"/>
                      </a:cubicBezTo>
                      <a:lnTo>
                        <a:pt x="1788" y="6672"/>
                      </a:lnTo>
                      <a:cubicBezTo>
                        <a:pt x="1786" y="6664"/>
                        <a:pt x="1784" y="6656"/>
                        <a:pt x="1781" y="6646"/>
                      </a:cubicBezTo>
                      <a:cubicBezTo>
                        <a:pt x="1713" y="6440"/>
                        <a:pt x="1644" y="6258"/>
                        <a:pt x="1599" y="6075"/>
                      </a:cubicBezTo>
                      <a:cubicBezTo>
                        <a:pt x="1597" y="6070"/>
                        <a:pt x="1596" y="6065"/>
                        <a:pt x="1595" y="6060"/>
                      </a:cubicBezTo>
                      <a:lnTo>
                        <a:pt x="1595" y="6060"/>
                      </a:lnTo>
                      <a:cubicBezTo>
                        <a:pt x="1598" y="6069"/>
                        <a:pt x="1600" y="6075"/>
                        <a:pt x="1602" y="6075"/>
                      </a:cubicBezTo>
                      <a:cubicBezTo>
                        <a:pt x="1604" y="6075"/>
                        <a:pt x="1604" y="6058"/>
                        <a:pt x="1599" y="6007"/>
                      </a:cubicBezTo>
                      <a:cubicBezTo>
                        <a:pt x="1599" y="5938"/>
                        <a:pt x="1576" y="5893"/>
                        <a:pt x="1576" y="5824"/>
                      </a:cubicBezTo>
                      <a:cubicBezTo>
                        <a:pt x="1553" y="5664"/>
                        <a:pt x="1553" y="5505"/>
                        <a:pt x="1553" y="5322"/>
                      </a:cubicBezTo>
                      <a:cubicBezTo>
                        <a:pt x="1553" y="4774"/>
                        <a:pt x="1576" y="4158"/>
                        <a:pt x="1667" y="3633"/>
                      </a:cubicBezTo>
                      <a:cubicBezTo>
                        <a:pt x="1736" y="2971"/>
                        <a:pt x="1850" y="2309"/>
                        <a:pt x="1964" y="1647"/>
                      </a:cubicBezTo>
                      <a:cubicBezTo>
                        <a:pt x="2032" y="1168"/>
                        <a:pt x="1987" y="666"/>
                        <a:pt x="2124" y="209"/>
                      </a:cubicBezTo>
                      <a:cubicBezTo>
                        <a:pt x="2153" y="77"/>
                        <a:pt x="2059" y="1"/>
                        <a:pt x="19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>
                  <a:off x="1620625" y="3273850"/>
                  <a:ext cx="38900" cy="15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6" h="6035" extrusionOk="0">
                      <a:moveTo>
                        <a:pt x="1082" y="0"/>
                      </a:moveTo>
                      <a:cubicBezTo>
                        <a:pt x="1030" y="0"/>
                        <a:pt x="977" y="16"/>
                        <a:pt x="936" y="50"/>
                      </a:cubicBezTo>
                      <a:cubicBezTo>
                        <a:pt x="777" y="187"/>
                        <a:pt x="617" y="301"/>
                        <a:pt x="503" y="461"/>
                      </a:cubicBezTo>
                      <a:cubicBezTo>
                        <a:pt x="366" y="666"/>
                        <a:pt x="252" y="917"/>
                        <a:pt x="183" y="1146"/>
                      </a:cubicBezTo>
                      <a:cubicBezTo>
                        <a:pt x="46" y="1648"/>
                        <a:pt x="1" y="2173"/>
                        <a:pt x="1" y="2698"/>
                      </a:cubicBezTo>
                      <a:cubicBezTo>
                        <a:pt x="23" y="3200"/>
                        <a:pt x="69" y="3702"/>
                        <a:pt x="138" y="4204"/>
                      </a:cubicBezTo>
                      <a:cubicBezTo>
                        <a:pt x="229" y="4683"/>
                        <a:pt x="297" y="5186"/>
                        <a:pt x="457" y="5665"/>
                      </a:cubicBezTo>
                      <a:cubicBezTo>
                        <a:pt x="537" y="5916"/>
                        <a:pt x="763" y="6034"/>
                        <a:pt x="987" y="6034"/>
                      </a:cubicBezTo>
                      <a:cubicBezTo>
                        <a:pt x="1272" y="6034"/>
                        <a:pt x="1556" y="5841"/>
                        <a:pt x="1530" y="5482"/>
                      </a:cubicBezTo>
                      <a:cubicBezTo>
                        <a:pt x="1461" y="4569"/>
                        <a:pt x="1233" y="3702"/>
                        <a:pt x="1165" y="2789"/>
                      </a:cubicBezTo>
                      <a:cubicBezTo>
                        <a:pt x="1119" y="2332"/>
                        <a:pt x="1096" y="1853"/>
                        <a:pt x="1142" y="1397"/>
                      </a:cubicBezTo>
                      <a:cubicBezTo>
                        <a:pt x="1142" y="1214"/>
                        <a:pt x="1165" y="1031"/>
                        <a:pt x="1188" y="849"/>
                      </a:cubicBezTo>
                      <a:cubicBezTo>
                        <a:pt x="1210" y="621"/>
                        <a:pt x="1188" y="438"/>
                        <a:pt x="1256" y="233"/>
                      </a:cubicBezTo>
                      <a:cubicBezTo>
                        <a:pt x="1320" y="88"/>
                        <a:pt x="120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>
                  <a:off x="1627475" y="3183575"/>
                  <a:ext cx="76500" cy="2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" h="11078" extrusionOk="0">
                      <a:moveTo>
                        <a:pt x="2072" y="0"/>
                      </a:moveTo>
                      <a:cubicBezTo>
                        <a:pt x="2002" y="0"/>
                        <a:pt x="1930" y="52"/>
                        <a:pt x="1918" y="146"/>
                      </a:cubicBezTo>
                      <a:cubicBezTo>
                        <a:pt x="1872" y="1036"/>
                        <a:pt x="1690" y="1881"/>
                        <a:pt x="1644" y="2771"/>
                      </a:cubicBezTo>
                      <a:cubicBezTo>
                        <a:pt x="1621" y="3661"/>
                        <a:pt x="1804" y="4505"/>
                        <a:pt x="1827" y="5396"/>
                      </a:cubicBezTo>
                      <a:cubicBezTo>
                        <a:pt x="1895" y="6925"/>
                        <a:pt x="1096" y="8157"/>
                        <a:pt x="457" y="9481"/>
                      </a:cubicBezTo>
                      <a:cubicBezTo>
                        <a:pt x="229" y="9984"/>
                        <a:pt x="1" y="10874"/>
                        <a:pt x="754" y="11056"/>
                      </a:cubicBezTo>
                      <a:cubicBezTo>
                        <a:pt x="815" y="11071"/>
                        <a:pt x="872" y="11078"/>
                        <a:pt x="927" y="11078"/>
                      </a:cubicBezTo>
                      <a:cubicBezTo>
                        <a:pt x="1382" y="11078"/>
                        <a:pt x="1620" y="10602"/>
                        <a:pt x="1804" y="10235"/>
                      </a:cubicBezTo>
                      <a:cubicBezTo>
                        <a:pt x="2489" y="8956"/>
                        <a:pt x="2991" y="7564"/>
                        <a:pt x="3036" y="6103"/>
                      </a:cubicBezTo>
                      <a:cubicBezTo>
                        <a:pt x="3059" y="5122"/>
                        <a:pt x="2831" y="4186"/>
                        <a:pt x="2648" y="3250"/>
                      </a:cubicBezTo>
                      <a:cubicBezTo>
                        <a:pt x="2443" y="2223"/>
                        <a:pt x="2283" y="1173"/>
                        <a:pt x="2215" y="146"/>
                      </a:cubicBezTo>
                      <a:cubicBezTo>
                        <a:pt x="2204" y="46"/>
                        <a:pt x="2139" y="0"/>
                        <a:pt x="20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1698225" y="3356175"/>
                  <a:ext cx="39825" cy="9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708" extrusionOk="0">
                      <a:moveTo>
                        <a:pt x="1485" y="2440"/>
                      </a:moveTo>
                      <a:cubicBezTo>
                        <a:pt x="1488" y="2469"/>
                        <a:pt x="1492" y="2498"/>
                        <a:pt x="1491" y="2498"/>
                      </a:cubicBezTo>
                      <a:cubicBezTo>
                        <a:pt x="1491" y="2498"/>
                        <a:pt x="1489" y="2488"/>
                        <a:pt x="1485" y="2463"/>
                      </a:cubicBezTo>
                      <a:cubicBezTo>
                        <a:pt x="1485" y="2456"/>
                        <a:pt x="1485" y="2448"/>
                        <a:pt x="1485" y="2440"/>
                      </a:cubicBezTo>
                      <a:close/>
                      <a:moveTo>
                        <a:pt x="820" y="1"/>
                      </a:moveTo>
                      <a:cubicBezTo>
                        <a:pt x="776" y="1"/>
                        <a:pt x="731" y="7"/>
                        <a:pt x="686" y="21"/>
                      </a:cubicBezTo>
                      <a:cubicBezTo>
                        <a:pt x="343" y="112"/>
                        <a:pt x="183" y="592"/>
                        <a:pt x="115" y="888"/>
                      </a:cubicBezTo>
                      <a:cubicBezTo>
                        <a:pt x="115" y="917"/>
                        <a:pt x="97" y="946"/>
                        <a:pt x="101" y="946"/>
                      </a:cubicBezTo>
                      <a:cubicBezTo>
                        <a:pt x="103" y="946"/>
                        <a:pt x="110" y="939"/>
                        <a:pt x="127" y="922"/>
                      </a:cubicBezTo>
                      <a:lnTo>
                        <a:pt x="127" y="922"/>
                      </a:lnTo>
                      <a:cubicBezTo>
                        <a:pt x="117" y="944"/>
                        <a:pt x="106" y="971"/>
                        <a:pt x="92" y="1002"/>
                      </a:cubicBezTo>
                      <a:cubicBezTo>
                        <a:pt x="92" y="1025"/>
                        <a:pt x="92" y="1025"/>
                        <a:pt x="92" y="1048"/>
                      </a:cubicBezTo>
                      <a:cubicBezTo>
                        <a:pt x="69" y="1139"/>
                        <a:pt x="47" y="1253"/>
                        <a:pt x="47" y="1368"/>
                      </a:cubicBezTo>
                      <a:cubicBezTo>
                        <a:pt x="47" y="1459"/>
                        <a:pt x="24" y="1573"/>
                        <a:pt x="24" y="1664"/>
                      </a:cubicBezTo>
                      <a:cubicBezTo>
                        <a:pt x="1" y="1938"/>
                        <a:pt x="1" y="2189"/>
                        <a:pt x="24" y="2463"/>
                      </a:cubicBezTo>
                      <a:cubicBezTo>
                        <a:pt x="47" y="2897"/>
                        <a:pt x="161" y="3376"/>
                        <a:pt x="572" y="3627"/>
                      </a:cubicBezTo>
                      <a:cubicBezTo>
                        <a:pt x="662" y="3682"/>
                        <a:pt x="770" y="3707"/>
                        <a:pt x="879" y="3707"/>
                      </a:cubicBezTo>
                      <a:cubicBezTo>
                        <a:pt x="1182" y="3707"/>
                        <a:pt x="1503" y="3512"/>
                        <a:pt x="1553" y="3194"/>
                      </a:cubicBezTo>
                      <a:cubicBezTo>
                        <a:pt x="1573" y="3075"/>
                        <a:pt x="1593" y="2939"/>
                        <a:pt x="1553" y="2816"/>
                      </a:cubicBezTo>
                      <a:lnTo>
                        <a:pt x="1553" y="2816"/>
                      </a:lnTo>
                      <a:cubicBezTo>
                        <a:pt x="1552" y="2796"/>
                        <a:pt x="1549" y="2774"/>
                        <a:pt x="1530" y="2737"/>
                      </a:cubicBezTo>
                      <a:cubicBezTo>
                        <a:pt x="1530" y="2623"/>
                        <a:pt x="1507" y="2532"/>
                        <a:pt x="1485" y="2418"/>
                      </a:cubicBezTo>
                      <a:cubicBezTo>
                        <a:pt x="1485" y="2410"/>
                        <a:pt x="1485" y="2402"/>
                        <a:pt x="1485" y="2395"/>
                      </a:cubicBezTo>
                      <a:cubicBezTo>
                        <a:pt x="1462" y="2144"/>
                        <a:pt x="1462" y="1893"/>
                        <a:pt x="1439" y="1642"/>
                      </a:cubicBezTo>
                      <a:cubicBezTo>
                        <a:pt x="1439" y="1550"/>
                        <a:pt x="1439" y="1459"/>
                        <a:pt x="1416" y="1345"/>
                      </a:cubicBezTo>
                      <a:cubicBezTo>
                        <a:pt x="1416" y="1299"/>
                        <a:pt x="1416" y="1253"/>
                        <a:pt x="1416" y="1208"/>
                      </a:cubicBezTo>
                      <a:cubicBezTo>
                        <a:pt x="1416" y="1139"/>
                        <a:pt x="1393" y="1071"/>
                        <a:pt x="1393" y="980"/>
                      </a:cubicBezTo>
                      <a:cubicBezTo>
                        <a:pt x="1393" y="945"/>
                        <a:pt x="1393" y="917"/>
                        <a:pt x="1393" y="888"/>
                      </a:cubicBezTo>
                      <a:cubicBezTo>
                        <a:pt x="1370" y="797"/>
                        <a:pt x="1370" y="729"/>
                        <a:pt x="1348" y="660"/>
                      </a:cubicBezTo>
                      <a:cubicBezTo>
                        <a:pt x="1348" y="629"/>
                        <a:pt x="1348" y="588"/>
                        <a:pt x="1348" y="569"/>
                      </a:cubicBezTo>
                      <a:cubicBezTo>
                        <a:pt x="1348" y="455"/>
                        <a:pt x="1325" y="340"/>
                        <a:pt x="1256" y="249"/>
                      </a:cubicBezTo>
                      <a:cubicBezTo>
                        <a:pt x="1147" y="103"/>
                        <a:pt x="993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>
                  <a:off x="1743875" y="3340125"/>
                  <a:ext cx="43975" cy="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" h="3695" extrusionOk="0">
                      <a:moveTo>
                        <a:pt x="586" y="1"/>
                      </a:moveTo>
                      <a:cubicBezTo>
                        <a:pt x="463" y="1"/>
                        <a:pt x="343" y="47"/>
                        <a:pt x="252" y="138"/>
                      </a:cubicBezTo>
                      <a:cubicBezTo>
                        <a:pt x="92" y="298"/>
                        <a:pt x="92" y="457"/>
                        <a:pt x="47" y="640"/>
                      </a:cubicBezTo>
                      <a:cubicBezTo>
                        <a:pt x="24" y="777"/>
                        <a:pt x="1" y="914"/>
                        <a:pt x="1" y="1074"/>
                      </a:cubicBezTo>
                      <a:cubicBezTo>
                        <a:pt x="24" y="1371"/>
                        <a:pt x="69" y="1667"/>
                        <a:pt x="138" y="1941"/>
                      </a:cubicBezTo>
                      <a:cubicBezTo>
                        <a:pt x="184" y="2169"/>
                        <a:pt x="229" y="2420"/>
                        <a:pt x="298" y="2649"/>
                      </a:cubicBezTo>
                      <a:cubicBezTo>
                        <a:pt x="320" y="2763"/>
                        <a:pt x="366" y="2877"/>
                        <a:pt x="412" y="2991"/>
                      </a:cubicBezTo>
                      <a:cubicBezTo>
                        <a:pt x="450" y="3105"/>
                        <a:pt x="488" y="3203"/>
                        <a:pt x="565" y="3312"/>
                      </a:cubicBezTo>
                      <a:lnTo>
                        <a:pt x="565" y="3312"/>
                      </a:lnTo>
                      <a:cubicBezTo>
                        <a:pt x="564" y="3310"/>
                        <a:pt x="562" y="3310"/>
                        <a:pt x="562" y="3310"/>
                      </a:cubicBezTo>
                      <a:cubicBezTo>
                        <a:pt x="554" y="3310"/>
                        <a:pt x="602" y="3394"/>
                        <a:pt x="617" y="3425"/>
                      </a:cubicBezTo>
                      <a:cubicBezTo>
                        <a:pt x="724" y="3610"/>
                        <a:pt x="914" y="3695"/>
                        <a:pt x="1104" y="3695"/>
                      </a:cubicBezTo>
                      <a:cubicBezTo>
                        <a:pt x="1359" y="3695"/>
                        <a:pt x="1615" y="3540"/>
                        <a:pt x="1667" y="3265"/>
                      </a:cubicBezTo>
                      <a:cubicBezTo>
                        <a:pt x="1682" y="3220"/>
                        <a:pt x="1717" y="3135"/>
                        <a:pt x="1713" y="3135"/>
                      </a:cubicBezTo>
                      <a:cubicBezTo>
                        <a:pt x="1711" y="3135"/>
                        <a:pt x="1698" y="3157"/>
                        <a:pt x="1667" y="3219"/>
                      </a:cubicBezTo>
                      <a:cubicBezTo>
                        <a:pt x="1736" y="3060"/>
                        <a:pt x="1758" y="2923"/>
                        <a:pt x="1736" y="2763"/>
                      </a:cubicBezTo>
                      <a:cubicBezTo>
                        <a:pt x="1713" y="2626"/>
                        <a:pt x="1690" y="2466"/>
                        <a:pt x="1667" y="2306"/>
                      </a:cubicBezTo>
                      <a:cubicBezTo>
                        <a:pt x="1622" y="2078"/>
                        <a:pt x="1530" y="1850"/>
                        <a:pt x="1462" y="1622"/>
                      </a:cubicBezTo>
                      <a:cubicBezTo>
                        <a:pt x="1393" y="1393"/>
                        <a:pt x="1325" y="1165"/>
                        <a:pt x="1256" y="914"/>
                      </a:cubicBezTo>
                      <a:cubicBezTo>
                        <a:pt x="1256" y="868"/>
                        <a:pt x="1233" y="823"/>
                        <a:pt x="1233" y="777"/>
                      </a:cubicBezTo>
                      <a:cubicBezTo>
                        <a:pt x="1214" y="699"/>
                        <a:pt x="1177" y="620"/>
                        <a:pt x="1139" y="542"/>
                      </a:cubicBezTo>
                      <a:lnTo>
                        <a:pt x="1139" y="542"/>
                      </a:lnTo>
                      <a:cubicBezTo>
                        <a:pt x="1135" y="515"/>
                        <a:pt x="1119" y="448"/>
                        <a:pt x="1119" y="435"/>
                      </a:cubicBezTo>
                      <a:cubicBezTo>
                        <a:pt x="1074" y="298"/>
                        <a:pt x="1028" y="206"/>
                        <a:pt x="937" y="138"/>
                      </a:cubicBezTo>
                      <a:cubicBezTo>
                        <a:pt x="834" y="47"/>
                        <a:pt x="709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>
                  <a:off x="1799225" y="3353100"/>
                  <a:ext cx="35425" cy="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932" extrusionOk="0">
                      <a:moveTo>
                        <a:pt x="709" y="235"/>
                      </a:moveTo>
                      <a:cubicBezTo>
                        <a:pt x="743" y="247"/>
                        <a:pt x="772" y="258"/>
                        <a:pt x="801" y="273"/>
                      </a:cubicBezTo>
                      <a:lnTo>
                        <a:pt x="801" y="273"/>
                      </a:lnTo>
                      <a:cubicBezTo>
                        <a:pt x="773" y="259"/>
                        <a:pt x="742" y="247"/>
                        <a:pt x="709" y="235"/>
                      </a:cubicBezTo>
                      <a:close/>
                      <a:moveTo>
                        <a:pt x="891" y="327"/>
                      </a:moveTo>
                      <a:cubicBezTo>
                        <a:pt x="891" y="328"/>
                        <a:pt x="891" y="329"/>
                        <a:pt x="891" y="331"/>
                      </a:cubicBezTo>
                      <a:lnTo>
                        <a:pt x="891" y="331"/>
                      </a:lnTo>
                      <a:cubicBezTo>
                        <a:pt x="894" y="333"/>
                        <a:pt x="897" y="336"/>
                        <a:pt x="900" y="338"/>
                      </a:cubicBezTo>
                      <a:lnTo>
                        <a:pt x="900" y="338"/>
                      </a:lnTo>
                      <a:cubicBezTo>
                        <a:pt x="899" y="335"/>
                        <a:pt x="896" y="331"/>
                        <a:pt x="891" y="327"/>
                      </a:cubicBezTo>
                      <a:close/>
                      <a:moveTo>
                        <a:pt x="1178" y="1154"/>
                      </a:moveTo>
                      <a:cubicBezTo>
                        <a:pt x="1178" y="1154"/>
                        <a:pt x="1179" y="1170"/>
                        <a:pt x="1185" y="1213"/>
                      </a:cubicBezTo>
                      <a:lnTo>
                        <a:pt x="1185" y="1213"/>
                      </a:lnTo>
                      <a:cubicBezTo>
                        <a:pt x="1182" y="1183"/>
                        <a:pt x="1178" y="1154"/>
                        <a:pt x="1178" y="1154"/>
                      </a:cubicBezTo>
                      <a:close/>
                      <a:moveTo>
                        <a:pt x="644" y="1"/>
                      </a:moveTo>
                      <a:cubicBezTo>
                        <a:pt x="548" y="1"/>
                        <a:pt x="448" y="58"/>
                        <a:pt x="412" y="167"/>
                      </a:cubicBezTo>
                      <a:cubicBezTo>
                        <a:pt x="412" y="212"/>
                        <a:pt x="389" y="258"/>
                        <a:pt x="366" y="304"/>
                      </a:cubicBezTo>
                      <a:cubicBezTo>
                        <a:pt x="366" y="306"/>
                        <a:pt x="366" y="308"/>
                        <a:pt x="365" y="311"/>
                      </a:cubicBezTo>
                      <a:lnTo>
                        <a:pt x="365" y="311"/>
                      </a:lnTo>
                      <a:cubicBezTo>
                        <a:pt x="359" y="315"/>
                        <a:pt x="354" y="320"/>
                        <a:pt x="349" y="325"/>
                      </a:cubicBezTo>
                      <a:lnTo>
                        <a:pt x="349" y="325"/>
                      </a:lnTo>
                      <a:cubicBezTo>
                        <a:pt x="351" y="324"/>
                        <a:pt x="353" y="323"/>
                        <a:pt x="356" y="322"/>
                      </a:cubicBezTo>
                      <a:lnTo>
                        <a:pt x="356" y="322"/>
                      </a:lnTo>
                      <a:cubicBezTo>
                        <a:pt x="353" y="324"/>
                        <a:pt x="350" y="325"/>
                        <a:pt x="347" y="326"/>
                      </a:cubicBezTo>
                      <a:lnTo>
                        <a:pt x="347" y="326"/>
                      </a:lnTo>
                      <a:cubicBezTo>
                        <a:pt x="348" y="325"/>
                        <a:pt x="348" y="325"/>
                        <a:pt x="349" y="325"/>
                      </a:cubicBezTo>
                      <a:lnTo>
                        <a:pt x="349" y="325"/>
                      </a:lnTo>
                      <a:cubicBezTo>
                        <a:pt x="347" y="325"/>
                        <a:pt x="345" y="326"/>
                        <a:pt x="343" y="327"/>
                      </a:cubicBezTo>
                      <a:cubicBezTo>
                        <a:pt x="345" y="327"/>
                        <a:pt x="346" y="326"/>
                        <a:pt x="347" y="326"/>
                      </a:cubicBezTo>
                      <a:lnTo>
                        <a:pt x="347" y="326"/>
                      </a:lnTo>
                      <a:cubicBezTo>
                        <a:pt x="286" y="381"/>
                        <a:pt x="242" y="453"/>
                        <a:pt x="229" y="532"/>
                      </a:cubicBezTo>
                      <a:cubicBezTo>
                        <a:pt x="206" y="623"/>
                        <a:pt x="161" y="715"/>
                        <a:pt x="161" y="806"/>
                      </a:cubicBezTo>
                      <a:cubicBezTo>
                        <a:pt x="150" y="826"/>
                        <a:pt x="145" y="838"/>
                        <a:pt x="146" y="838"/>
                      </a:cubicBezTo>
                      <a:cubicBezTo>
                        <a:pt x="147" y="838"/>
                        <a:pt x="150" y="833"/>
                        <a:pt x="156" y="824"/>
                      </a:cubicBezTo>
                      <a:lnTo>
                        <a:pt x="156" y="824"/>
                      </a:lnTo>
                      <a:cubicBezTo>
                        <a:pt x="115" y="888"/>
                        <a:pt x="86" y="967"/>
                        <a:pt x="69" y="1034"/>
                      </a:cubicBezTo>
                      <a:cubicBezTo>
                        <a:pt x="24" y="1240"/>
                        <a:pt x="1" y="1491"/>
                        <a:pt x="24" y="1719"/>
                      </a:cubicBezTo>
                      <a:cubicBezTo>
                        <a:pt x="47" y="1924"/>
                        <a:pt x="69" y="2153"/>
                        <a:pt x="161" y="2358"/>
                      </a:cubicBezTo>
                      <a:cubicBezTo>
                        <a:pt x="252" y="2541"/>
                        <a:pt x="321" y="2723"/>
                        <a:pt x="526" y="2837"/>
                      </a:cubicBezTo>
                      <a:cubicBezTo>
                        <a:pt x="617" y="2906"/>
                        <a:pt x="709" y="2906"/>
                        <a:pt x="823" y="2929"/>
                      </a:cubicBezTo>
                      <a:cubicBezTo>
                        <a:pt x="845" y="2931"/>
                        <a:pt x="868" y="2932"/>
                        <a:pt x="890" y="2932"/>
                      </a:cubicBezTo>
                      <a:cubicBezTo>
                        <a:pt x="1095" y="2932"/>
                        <a:pt x="1286" y="2838"/>
                        <a:pt x="1348" y="2632"/>
                      </a:cubicBezTo>
                      <a:cubicBezTo>
                        <a:pt x="1348" y="2604"/>
                        <a:pt x="1365" y="2541"/>
                        <a:pt x="1362" y="2540"/>
                      </a:cubicBezTo>
                      <a:lnTo>
                        <a:pt x="1362" y="2540"/>
                      </a:lnTo>
                      <a:cubicBezTo>
                        <a:pt x="1393" y="2463"/>
                        <a:pt x="1416" y="2388"/>
                        <a:pt x="1416" y="2289"/>
                      </a:cubicBezTo>
                      <a:cubicBezTo>
                        <a:pt x="1393" y="2153"/>
                        <a:pt x="1348" y="2038"/>
                        <a:pt x="1325" y="1901"/>
                      </a:cubicBezTo>
                      <a:cubicBezTo>
                        <a:pt x="1302" y="1833"/>
                        <a:pt x="1279" y="1742"/>
                        <a:pt x="1279" y="1673"/>
                      </a:cubicBezTo>
                      <a:cubicBezTo>
                        <a:pt x="1266" y="1646"/>
                        <a:pt x="1252" y="1572"/>
                        <a:pt x="1248" y="1562"/>
                      </a:cubicBezTo>
                      <a:lnTo>
                        <a:pt x="1248" y="1562"/>
                      </a:lnTo>
                      <a:cubicBezTo>
                        <a:pt x="1239" y="1505"/>
                        <a:pt x="1225" y="1457"/>
                        <a:pt x="1211" y="1399"/>
                      </a:cubicBezTo>
                      <a:cubicBezTo>
                        <a:pt x="1211" y="1354"/>
                        <a:pt x="1188" y="1308"/>
                        <a:pt x="1188" y="1262"/>
                      </a:cubicBezTo>
                      <a:cubicBezTo>
                        <a:pt x="1188" y="1256"/>
                        <a:pt x="1187" y="1247"/>
                        <a:pt x="1187" y="1237"/>
                      </a:cubicBezTo>
                      <a:lnTo>
                        <a:pt x="1187" y="1237"/>
                      </a:lnTo>
                      <a:cubicBezTo>
                        <a:pt x="1187" y="1238"/>
                        <a:pt x="1187" y="1239"/>
                        <a:pt x="1188" y="1240"/>
                      </a:cubicBezTo>
                      <a:cubicBezTo>
                        <a:pt x="1187" y="1230"/>
                        <a:pt x="1186" y="1221"/>
                        <a:pt x="1185" y="1213"/>
                      </a:cubicBezTo>
                      <a:lnTo>
                        <a:pt x="1185" y="1213"/>
                      </a:lnTo>
                      <a:cubicBezTo>
                        <a:pt x="1185" y="1221"/>
                        <a:pt x="1186" y="1229"/>
                        <a:pt x="1187" y="1237"/>
                      </a:cubicBezTo>
                      <a:lnTo>
                        <a:pt x="1187" y="1237"/>
                      </a:lnTo>
                      <a:cubicBezTo>
                        <a:pt x="1165" y="1192"/>
                        <a:pt x="1165" y="1148"/>
                        <a:pt x="1165" y="1125"/>
                      </a:cubicBezTo>
                      <a:cubicBezTo>
                        <a:pt x="1165" y="1046"/>
                        <a:pt x="1148" y="950"/>
                        <a:pt x="1099" y="881"/>
                      </a:cubicBezTo>
                      <a:lnTo>
                        <a:pt x="1099" y="881"/>
                      </a:lnTo>
                      <a:cubicBezTo>
                        <a:pt x="1098" y="879"/>
                        <a:pt x="1097" y="877"/>
                        <a:pt x="1097" y="874"/>
                      </a:cubicBezTo>
                      <a:cubicBezTo>
                        <a:pt x="1051" y="783"/>
                        <a:pt x="1051" y="692"/>
                        <a:pt x="1028" y="600"/>
                      </a:cubicBezTo>
                      <a:cubicBezTo>
                        <a:pt x="1014" y="489"/>
                        <a:pt x="975" y="404"/>
                        <a:pt x="900" y="338"/>
                      </a:cubicBezTo>
                      <a:lnTo>
                        <a:pt x="900" y="338"/>
                      </a:lnTo>
                      <a:cubicBezTo>
                        <a:pt x="902" y="342"/>
                        <a:pt x="901" y="344"/>
                        <a:pt x="900" y="344"/>
                      </a:cubicBezTo>
                      <a:cubicBezTo>
                        <a:pt x="897" y="344"/>
                        <a:pt x="893" y="339"/>
                        <a:pt x="891" y="331"/>
                      </a:cubicBezTo>
                      <a:lnTo>
                        <a:pt x="891" y="331"/>
                      </a:lnTo>
                      <a:cubicBezTo>
                        <a:pt x="874" y="316"/>
                        <a:pt x="854" y="303"/>
                        <a:pt x="833" y="290"/>
                      </a:cubicBezTo>
                      <a:lnTo>
                        <a:pt x="833" y="290"/>
                      </a:lnTo>
                      <a:cubicBezTo>
                        <a:pt x="851" y="301"/>
                        <a:pt x="870" y="312"/>
                        <a:pt x="891" y="327"/>
                      </a:cubicBezTo>
                      <a:cubicBezTo>
                        <a:pt x="891" y="316"/>
                        <a:pt x="891" y="294"/>
                        <a:pt x="891" y="281"/>
                      </a:cubicBezTo>
                      <a:cubicBezTo>
                        <a:pt x="868" y="235"/>
                        <a:pt x="846" y="190"/>
                        <a:pt x="846" y="144"/>
                      </a:cubicBezTo>
                      <a:cubicBezTo>
                        <a:pt x="813" y="47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>
                  <a:off x="1840325" y="3361575"/>
                  <a:ext cx="21700" cy="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2386" extrusionOk="0">
                      <a:moveTo>
                        <a:pt x="693" y="1"/>
                      </a:moveTo>
                      <a:cubicBezTo>
                        <a:pt x="619" y="1"/>
                        <a:pt x="546" y="41"/>
                        <a:pt x="525" y="124"/>
                      </a:cubicBezTo>
                      <a:cubicBezTo>
                        <a:pt x="503" y="261"/>
                        <a:pt x="480" y="376"/>
                        <a:pt x="434" y="513"/>
                      </a:cubicBezTo>
                      <a:cubicBezTo>
                        <a:pt x="388" y="627"/>
                        <a:pt x="320" y="741"/>
                        <a:pt x="297" y="855"/>
                      </a:cubicBezTo>
                      <a:cubicBezTo>
                        <a:pt x="251" y="969"/>
                        <a:pt x="206" y="1083"/>
                        <a:pt x="183" y="1197"/>
                      </a:cubicBezTo>
                      <a:cubicBezTo>
                        <a:pt x="122" y="1339"/>
                        <a:pt x="44" y="1480"/>
                        <a:pt x="74" y="1622"/>
                      </a:cubicBezTo>
                      <a:lnTo>
                        <a:pt x="74" y="1622"/>
                      </a:lnTo>
                      <a:cubicBezTo>
                        <a:pt x="57" y="1724"/>
                        <a:pt x="40" y="1826"/>
                        <a:pt x="23" y="1928"/>
                      </a:cubicBezTo>
                      <a:cubicBezTo>
                        <a:pt x="23" y="2042"/>
                        <a:pt x="0" y="2202"/>
                        <a:pt x="69" y="2316"/>
                      </a:cubicBezTo>
                      <a:cubicBezTo>
                        <a:pt x="98" y="2360"/>
                        <a:pt x="137" y="2385"/>
                        <a:pt x="180" y="2385"/>
                      </a:cubicBezTo>
                      <a:cubicBezTo>
                        <a:pt x="203" y="2385"/>
                        <a:pt x="227" y="2378"/>
                        <a:pt x="251" y="2361"/>
                      </a:cubicBezTo>
                      <a:cubicBezTo>
                        <a:pt x="343" y="2293"/>
                        <a:pt x="411" y="2179"/>
                        <a:pt x="457" y="2065"/>
                      </a:cubicBezTo>
                      <a:cubicBezTo>
                        <a:pt x="497" y="1963"/>
                        <a:pt x="538" y="1862"/>
                        <a:pt x="579" y="1760"/>
                      </a:cubicBezTo>
                      <a:lnTo>
                        <a:pt x="579" y="1760"/>
                      </a:lnTo>
                      <a:cubicBezTo>
                        <a:pt x="621" y="1718"/>
                        <a:pt x="647" y="1662"/>
                        <a:pt x="662" y="1585"/>
                      </a:cubicBezTo>
                      <a:cubicBezTo>
                        <a:pt x="685" y="1517"/>
                        <a:pt x="708" y="1448"/>
                        <a:pt x="708" y="1380"/>
                      </a:cubicBezTo>
                      <a:cubicBezTo>
                        <a:pt x="754" y="1243"/>
                        <a:pt x="776" y="1129"/>
                        <a:pt x="799" y="992"/>
                      </a:cubicBezTo>
                      <a:cubicBezTo>
                        <a:pt x="822" y="855"/>
                        <a:pt x="822" y="741"/>
                        <a:pt x="822" y="604"/>
                      </a:cubicBezTo>
                      <a:cubicBezTo>
                        <a:pt x="845" y="467"/>
                        <a:pt x="868" y="307"/>
                        <a:pt x="868" y="170"/>
                      </a:cubicBezTo>
                      <a:cubicBezTo>
                        <a:pt x="868" y="58"/>
                        <a:pt x="780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2007525" y="3687650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8" y="731"/>
                      </a:moveTo>
                      <a:cubicBezTo>
                        <a:pt x="1438" y="1119"/>
                        <a:pt x="1119" y="1439"/>
                        <a:pt x="731" y="1439"/>
                      </a:cubicBezTo>
                      <a:cubicBezTo>
                        <a:pt x="320" y="1439"/>
                        <a:pt x="0" y="1119"/>
                        <a:pt x="0" y="731"/>
                      </a:cubicBezTo>
                      <a:cubicBezTo>
                        <a:pt x="0" y="320"/>
                        <a:pt x="320" y="1"/>
                        <a:pt x="731" y="1"/>
                      </a:cubicBezTo>
                      <a:cubicBezTo>
                        <a:pt x="1119" y="1"/>
                        <a:pt x="1438" y="320"/>
                        <a:pt x="1438" y="73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1597225" y="4174975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9" y="708"/>
                      </a:moveTo>
                      <a:cubicBezTo>
                        <a:pt x="1439" y="1119"/>
                        <a:pt x="1119" y="1438"/>
                        <a:pt x="731" y="1438"/>
                      </a:cubicBezTo>
                      <a:cubicBezTo>
                        <a:pt x="320" y="1438"/>
                        <a:pt x="1" y="1119"/>
                        <a:pt x="1" y="708"/>
                      </a:cubicBezTo>
                      <a:cubicBezTo>
                        <a:pt x="1" y="320"/>
                        <a:pt x="320" y="0"/>
                        <a:pt x="731" y="0"/>
                      </a:cubicBezTo>
                      <a:cubicBezTo>
                        <a:pt x="1119" y="0"/>
                        <a:pt x="1439" y="320"/>
                        <a:pt x="1439" y="7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>
                  <a:off x="1525325" y="5047475"/>
                  <a:ext cx="36550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1439" extrusionOk="0">
                      <a:moveTo>
                        <a:pt x="1462" y="708"/>
                      </a:moveTo>
                      <a:cubicBezTo>
                        <a:pt x="1462" y="1119"/>
                        <a:pt x="1142" y="1438"/>
                        <a:pt x="731" y="1438"/>
                      </a:cubicBezTo>
                      <a:cubicBezTo>
                        <a:pt x="343" y="1438"/>
                        <a:pt x="1" y="1119"/>
                        <a:pt x="1" y="708"/>
                      </a:cubicBezTo>
                      <a:cubicBezTo>
                        <a:pt x="1" y="320"/>
                        <a:pt x="343" y="0"/>
                        <a:pt x="731" y="0"/>
                      </a:cubicBezTo>
                      <a:cubicBezTo>
                        <a:pt x="1142" y="0"/>
                        <a:pt x="1462" y="320"/>
                        <a:pt x="1462" y="7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>
                  <a:off x="1391225" y="3656275"/>
                  <a:ext cx="268225" cy="2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9" h="10729" extrusionOk="0">
                      <a:moveTo>
                        <a:pt x="10729" y="5364"/>
                      </a:moveTo>
                      <a:cubicBezTo>
                        <a:pt x="10729" y="8331"/>
                        <a:pt x="8332" y="10728"/>
                        <a:pt x="5365" y="10728"/>
                      </a:cubicBezTo>
                      <a:cubicBezTo>
                        <a:pt x="2420" y="10728"/>
                        <a:pt x="1" y="8331"/>
                        <a:pt x="1" y="5364"/>
                      </a:cubicBezTo>
                      <a:cubicBezTo>
                        <a:pt x="1" y="2420"/>
                        <a:pt x="2420" y="0"/>
                        <a:pt x="5365" y="0"/>
                      </a:cubicBezTo>
                      <a:cubicBezTo>
                        <a:pt x="8332" y="0"/>
                        <a:pt x="10729" y="2420"/>
                        <a:pt x="10729" y="53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" name="Google Shape;180;p5"/>
                <p:cNvGrpSpPr/>
                <p:nvPr/>
              </p:nvGrpSpPr>
              <p:grpSpPr>
                <a:xfrm>
                  <a:off x="71350" y="2408925"/>
                  <a:ext cx="7517550" cy="2939850"/>
                  <a:chOff x="71350" y="2408925"/>
                  <a:chExt cx="7517550" cy="2939850"/>
                </a:xfrm>
              </p:grpSpPr>
              <p:sp>
                <p:nvSpPr>
                  <p:cNvPr id="181" name="Google Shape;181;p5"/>
                  <p:cNvSpPr/>
                  <p:nvPr/>
                </p:nvSpPr>
                <p:spPr>
                  <a:xfrm>
                    <a:off x="1926500" y="3330300"/>
                    <a:ext cx="302450" cy="18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8" h="7313" extrusionOk="0">
                        <a:moveTo>
                          <a:pt x="10246" y="0"/>
                        </a:moveTo>
                        <a:cubicBezTo>
                          <a:pt x="10194" y="0"/>
                          <a:pt x="10141" y="2"/>
                          <a:pt x="10089" y="6"/>
                        </a:cubicBezTo>
                        <a:cubicBezTo>
                          <a:pt x="9450" y="52"/>
                          <a:pt x="8833" y="348"/>
                          <a:pt x="8354" y="736"/>
                        </a:cubicBezTo>
                        <a:cubicBezTo>
                          <a:pt x="7395" y="1512"/>
                          <a:pt x="6802" y="2654"/>
                          <a:pt x="5935" y="3521"/>
                        </a:cubicBezTo>
                        <a:cubicBezTo>
                          <a:pt x="5044" y="4411"/>
                          <a:pt x="4086" y="5005"/>
                          <a:pt x="2853" y="5279"/>
                        </a:cubicBezTo>
                        <a:cubicBezTo>
                          <a:pt x="2168" y="5416"/>
                          <a:pt x="1621" y="5552"/>
                          <a:pt x="1050" y="5963"/>
                        </a:cubicBezTo>
                        <a:cubicBezTo>
                          <a:pt x="662" y="6237"/>
                          <a:pt x="0" y="6466"/>
                          <a:pt x="320" y="7059"/>
                        </a:cubicBezTo>
                        <a:cubicBezTo>
                          <a:pt x="403" y="7205"/>
                          <a:pt x="582" y="7313"/>
                          <a:pt x="751" y="7313"/>
                        </a:cubicBezTo>
                        <a:cubicBezTo>
                          <a:pt x="767" y="7313"/>
                          <a:pt x="783" y="7312"/>
                          <a:pt x="799" y="7310"/>
                        </a:cubicBezTo>
                        <a:cubicBezTo>
                          <a:pt x="1370" y="7287"/>
                          <a:pt x="1689" y="6831"/>
                          <a:pt x="2168" y="6602"/>
                        </a:cubicBezTo>
                        <a:cubicBezTo>
                          <a:pt x="2716" y="6374"/>
                          <a:pt x="3355" y="6351"/>
                          <a:pt x="3926" y="6146"/>
                        </a:cubicBezTo>
                        <a:cubicBezTo>
                          <a:pt x="4953" y="5804"/>
                          <a:pt x="5820" y="5187"/>
                          <a:pt x="6574" y="4434"/>
                        </a:cubicBezTo>
                        <a:cubicBezTo>
                          <a:pt x="7350" y="3612"/>
                          <a:pt x="7898" y="2631"/>
                          <a:pt x="8674" y="1809"/>
                        </a:cubicBezTo>
                        <a:cubicBezTo>
                          <a:pt x="9062" y="1375"/>
                          <a:pt x="9495" y="1056"/>
                          <a:pt x="10066" y="896"/>
                        </a:cubicBezTo>
                        <a:cubicBezTo>
                          <a:pt x="10705" y="714"/>
                          <a:pt x="11344" y="554"/>
                          <a:pt x="11983" y="440"/>
                        </a:cubicBezTo>
                        <a:cubicBezTo>
                          <a:pt x="12052" y="440"/>
                          <a:pt x="12097" y="326"/>
                          <a:pt x="12006" y="303"/>
                        </a:cubicBezTo>
                        <a:cubicBezTo>
                          <a:pt x="11419" y="219"/>
                          <a:pt x="10833" y="0"/>
                          <a:pt x="1024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5"/>
                  <p:cNvSpPr/>
                  <p:nvPr/>
                </p:nvSpPr>
                <p:spPr>
                  <a:xfrm>
                    <a:off x="2179275" y="3549200"/>
                    <a:ext cx="262525" cy="14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1" h="5744" extrusionOk="0">
                        <a:moveTo>
                          <a:pt x="3300" y="999"/>
                        </a:moveTo>
                        <a:cubicBezTo>
                          <a:pt x="3335" y="1002"/>
                          <a:pt x="3370" y="1005"/>
                          <a:pt x="3404" y="1008"/>
                        </a:cubicBezTo>
                        <a:lnTo>
                          <a:pt x="3404" y="1008"/>
                        </a:lnTo>
                        <a:cubicBezTo>
                          <a:pt x="3390" y="1017"/>
                          <a:pt x="3377" y="1025"/>
                          <a:pt x="3364" y="1034"/>
                        </a:cubicBezTo>
                        <a:lnTo>
                          <a:pt x="3364" y="1034"/>
                        </a:lnTo>
                        <a:cubicBezTo>
                          <a:pt x="3343" y="1022"/>
                          <a:pt x="3321" y="1010"/>
                          <a:pt x="3300" y="999"/>
                        </a:cubicBezTo>
                        <a:close/>
                        <a:moveTo>
                          <a:pt x="1325" y="1387"/>
                        </a:moveTo>
                        <a:cubicBezTo>
                          <a:pt x="1280" y="1463"/>
                          <a:pt x="1247" y="1541"/>
                          <a:pt x="1224" y="1620"/>
                        </a:cubicBezTo>
                        <a:lnTo>
                          <a:pt x="1224" y="1620"/>
                        </a:lnTo>
                        <a:cubicBezTo>
                          <a:pt x="1222" y="1568"/>
                          <a:pt x="1232" y="1519"/>
                          <a:pt x="1256" y="1476"/>
                        </a:cubicBezTo>
                        <a:cubicBezTo>
                          <a:pt x="1275" y="1444"/>
                          <a:pt x="1299" y="1415"/>
                          <a:pt x="1325" y="1387"/>
                        </a:cubicBezTo>
                        <a:close/>
                        <a:moveTo>
                          <a:pt x="9207" y="3731"/>
                        </a:moveTo>
                        <a:cubicBezTo>
                          <a:pt x="9212" y="3731"/>
                          <a:pt x="9217" y="3733"/>
                          <a:pt x="9222" y="3735"/>
                        </a:cubicBezTo>
                        <a:cubicBezTo>
                          <a:pt x="9222" y="3735"/>
                          <a:pt x="9205" y="3743"/>
                          <a:pt x="9179" y="3754"/>
                        </a:cubicBezTo>
                        <a:lnTo>
                          <a:pt x="9179" y="3754"/>
                        </a:lnTo>
                        <a:cubicBezTo>
                          <a:pt x="9186" y="3740"/>
                          <a:pt x="9195" y="3731"/>
                          <a:pt x="9207" y="3731"/>
                        </a:cubicBezTo>
                        <a:close/>
                        <a:moveTo>
                          <a:pt x="9190" y="4029"/>
                        </a:moveTo>
                        <a:cubicBezTo>
                          <a:pt x="9196" y="4031"/>
                          <a:pt x="9199" y="4032"/>
                          <a:pt x="9199" y="4032"/>
                        </a:cubicBezTo>
                        <a:cubicBezTo>
                          <a:pt x="9198" y="4033"/>
                          <a:pt x="9196" y="4033"/>
                          <a:pt x="9195" y="4033"/>
                        </a:cubicBezTo>
                        <a:cubicBezTo>
                          <a:pt x="9194" y="4033"/>
                          <a:pt x="9193" y="4033"/>
                          <a:pt x="9191" y="4032"/>
                        </a:cubicBezTo>
                        <a:lnTo>
                          <a:pt x="9191" y="4032"/>
                        </a:lnTo>
                        <a:cubicBezTo>
                          <a:pt x="9191" y="4031"/>
                          <a:pt x="9191" y="4030"/>
                          <a:pt x="9190" y="4029"/>
                        </a:cubicBezTo>
                        <a:close/>
                        <a:moveTo>
                          <a:pt x="3136" y="1"/>
                        </a:moveTo>
                        <a:cubicBezTo>
                          <a:pt x="2488" y="1"/>
                          <a:pt x="1823" y="104"/>
                          <a:pt x="1233" y="357"/>
                        </a:cubicBezTo>
                        <a:cubicBezTo>
                          <a:pt x="434" y="700"/>
                          <a:pt x="1" y="1384"/>
                          <a:pt x="434" y="2229"/>
                        </a:cubicBezTo>
                        <a:cubicBezTo>
                          <a:pt x="652" y="2664"/>
                          <a:pt x="1165" y="3193"/>
                          <a:pt x="1636" y="3193"/>
                        </a:cubicBezTo>
                        <a:cubicBezTo>
                          <a:pt x="1733" y="3193"/>
                          <a:pt x="1828" y="3171"/>
                          <a:pt x="1919" y="3120"/>
                        </a:cubicBezTo>
                        <a:lnTo>
                          <a:pt x="1919" y="3120"/>
                        </a:lnTo>
                        <a:cubicBezTo>
                          <a:pt x="2050" y="3298"/>
                          <a:pt x="2279" y="3408"/>
                          <a:pt x="2498" y="3408"/>
                        </a:cubicBezTo>
                        <a:cubicBezTo>
                          <a:pt x="2555" y="3408"/>
                          <a:pt x="2611" y="3400"/>
                          <a:pt x="2665" y="3385"/>
                        </a:cubicBezTo>
                        <a:lnTo>
                          <a:pt x="2665" y="3385"/>
                        </a:lnTo>
                        <a:cubicBezTo>
                          <a:pt x="2717" y="3391"/>
                          <a:pt x="2769" y="3394"/>
                          <a:pt x="2822" y="3394"/>
                        </a:cubicBezTo>
                        <a:cubicBezTo>
                          <a:pt x="2904" y="3394"/>
                          <a:pt x="2986" y="3386"/>
                          <a:pt x="3066" y="3369"/>
                        </a:cubicBezTo>
                        <a:lnTo>
                          <a:pt x="3066" y="3369"/>
                        </a:lnTo>
                        <a:cubicBezTo>
                          <a:pt x="3399" y="3445"/>
                          <a:pt x="3739" y="3497"/>
                          <a:pt x="4071" y="3507"/>
                        </a:cubicBezTo>
                        <a:lnTo>
                          <a:pt x="4071" y="3507"/>
                        </a:lnTo>
                        <a:cubicBezTo>
                          <a:pt x="4494" y="3989"/>
                          <a:pt x="4966" y="4415"/>
                          <a:pt x="5626" y="4480"/>
                        </a:cubicBezTo>
                        <a:lnTo>
                          <a:pt x="5626" y="4480"/>
                        </a:lnTo>
                        <a:cubicBezTo>
                          <a:pt x="5934" y="4936"/>
                          <a:pt x="6322" y="5329"/>
                          <a:pt x="6825" y="5607"/>
                        </a:cubicBezTo>
                        <a:cubicBezTo>
                          <a:pt x="7008" y="5704"/>
                          <a:pt x="7205" y="5744"/>
                          <a:pt x="7408" y="5744"/>
                        </a:cubicBezTo>
                        <a:cubicBezTo>
                          <a:pt x="8018" y="5744"/>
                          <a:pt x="8686" y="5385"/>
                          <a:pt x="9199" y="5128"/>
                        </a:cubicBezTo>
                        <a:cubicBezTo>
                          <a:pt x="9770" y="4854"/>
                          <a:pt x="10500" y="4397"/>
                          <a:pt x="10272" y="3644"/>
                        </a:cubicBezTo>
                        <a:cubicBezTo>
                          <a:pt x="10067" y="2936"/>
                          <a:pt x="9291" y="2800"/>
                          <a:pt x="8674" y="2663"/>
                        </a:cubicBezTo>
                        <a:cubicBezTo>
                          <a:pt x="7921" y="2503"/>
                          <a:pt x="7031" y="1887"/>
                          <a:pt x="6369" y="1362"/>
                        </a:cubicBezTo>
                        <a:cubicBezTo>
                          <a:pt x="5593" y="722"/>
                          <a:pt x="4840" y="152"/>
                          <a:pt x="3812" y="38"/>
                        </a:cubicBezTo>
                        <a:cubicBezTo>
                          <a:pt x="3592" y="14"/>
                          <a:pt x="3365" y="1"/>
                          <a:pt x="313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83;p5"/>
                  <p:cNvSpPr/>
                  <p:nvPr/>
                </p:nvSpPr>
                <p:spPr>
                  <a:xfrm>
                    <a:off x="2404675" y="3544850"/>
                    <a:ext cx="73075" cy="13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3" h="5401" extrusionOk="0">
                        <a:moveTo>
                          <a:pt x="2577" y="1"/>
                        </a:moveTo>
                        <a:cubicBezTo>
                          <a:pt x="2551" y="1"/>
                          <a:pt x="2523" y="18"/>
                          <a:pt x="2511" y="52"/>
                        </a:cubicBezTo>
                        <a:cubicBezTo>
                          <a:pt x="2352" y="577"/>
                          <a:pt x="2215" y="1125"/>
                          <a:pt x="2238" y="1673"/>
                        </a:cubicBezTo>
                        <a:cubicBezTo>
                          <a:pt x="2238" y="2197"/>
                          <a:pt x="2306" y="2837"/>
                          <a:pt x="2078" y="3316"/>
                        </a:cubicBezTo>
                        <a:cubicBezTo>
                          <a:pt x="1895" y="3704"/>
                          <a:pt x="1461" y="3932"/>
                          <a:pt x="1096" y="4069"/>
                        </a:cubicBezTo>
                        <a:cubicBezTo>
                          <a:pt x="640" y="4229"/>
                          <a:pt x="275" y="4252"/>
                          <a:pt x="69" y="4754"/>
                        </a:cubicBezTo>
                        <a:cubicBezTo>
                          <a:pt x="1" y="4937"/>
                          <a:pt x="115" y="5119"/>
                          <a:pt x="229" y="5256"/>
                        </a:cubicBezTo>
                        <a:cubicBezTo>
                          <a:pt x="318" y="5364"/>
                          <a:pt x="436" y="5401"/>
                          <a:pt x="560" y="5401"/>
                        </a:cubicBezTo>
                        <a:cubicBezTo>
                          <a:pt x="594" y="5401"/>
                          <a:pt x="628" y="5398"/>
                          <a:pt x="663" y="5393"/>
                        </a:cubicBezTo>
                        <a:cubicBezTo>
                          <a:pt x="777" y="5370"/>
                          <a:pt x="891" y="5325"/>
                          <a:pt x="959" y="5233"/>
                        </a:cubicBezTo>
                        <a:cubicBezTo>
                          <a:pt x="970" y="5233"/>
                          <a:pt x="995" y="5209"/>
                          <a:pt x="1010" y="5190"/>
                        </a:cubicBezTo>
                        <a:lnTo>
                          <a:pt x="1010" y="5190"/>
                        </a:lnTo>
                        <a:cubicBezTo>
                          <a:pt x="1016" y="5188"/>
                          <a:pt x="1022" y="5188"/>
                          <a:pt x="1028" y="5188"/>
                        </a:cubicBezTo>
                        <a:cubicBezTo>
                          <a:pt x="1073" y="5165"/>
                          <a:pt x="1119" y="5165"/>
                          <a:pt x="1165" y="5142"/>
                        </a:cubicBezTo>
                        <a:cubicBezTo>
                          <a:pt x="1256" y="5119"/>
                          <a:pt x="1347" y="5096"/>
                          <a:pt x="1439" y="5051"/>
                        </a:cubicBezTo>
                        <a:cubicBezTo>
                          <a:pt x="2009" y="4822"/>
                          <a:pt x="2648" y="4526"/>
                          <a:pt x="2808" y="3864"/>
                        </a:cubicBezTo>
                        <a:cubicBezTo>
                          <a:pt x="2877" y="3613"/>
                          <a:pt x="2877" y="3316"/>
                          <a:pt x="2899" y="3042"/>
                        </a:cubicBezTo>
                        <a:cubicBezTo>
                          <a:pt x="2922" y="2722"/>
                          <a:pt x="2922" y="2403"/>
                          <a:pt x="2899" y="2083"/>
                        </a:cubicBezTo>
                        <a:cubicBezTo>
                          <a:pt x="2877" y="1741"/>
                          <a:pt x="2831" y="1421"/>
                          <a:pt x="2762" y="1079"/>
                        </a:cubicBezTo>
                        <a:cubicBezTo>
                          <a:pt x="2671" y="759"/>
                          <a:pt x="2603" y="394"/>
                          <a:pt x="2626" y="52"/>
                        </a:cubicBezTo>
                        <a:cubicBezTo>
                          <a:pt x="2626" y="18"/>
                          <a:pt x="2603" y="1"/>
                          <a:pt x="25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84;p5"/>
                  <p:cNvSpPr/>
                  <p:nvPr/>
                </p:nvSpPr>
                <p:spPr>
                  <a:xfrm>
                    <a:off x="2428075" y="3607125"/>
                    <a:ext cx="74925" cy="7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" h="2880" extrusionOk="0">
                        <a:moveTo>
                          <a:pt x="2800" y="0"/>
                        </a:moveTo>
                        <a:cubicBezTo>
                          <a:pt x="2769" y="0"/>
                          <a:pt x="2739" y="15"/>
                          <a:pt x="2717" y="49"/>
                        </a:cubicBezTo>
                        <a:cubicBezTo>
                          <a:pt x="2580" y="231"/>
                          <a:pt x="2443" y="483"/>
                          <a:pt x="2260" y="597"/>
                        </a:cubicBezTo>
                        <a:cubicBezTo>
                          <a:pt x="2306" y="597"/>
                          <a:pt x="2351" y="574"/>
                          <a:pt x="2397" y="574"/>
                        </a:cubicBezTo>
                        <a:cubicBezTo>
                          <a:pt x="2169" y="597"/>
                          <a:pt x="1963" y="779"/>
                          <a:pt x="1781" y="916"/>
                        </a:cubicBezTo>
                        <a:cubicBezTo>
                          <a:pt x="1575" y="1053"/>
                          <a:pt x="1370" y="1190"/>
                          <a:pt x="1187" y="1327"/>
                        </a:cubicBezTo>
                        <a:cubicBezTo>
                          <a:pt x="959" y="1464"/>
                          <a:pt x="754" y="1555"/>
                          <a:pt x="548" y="1738"/>
                        </a:cubicBezTo>
                        <a:cubicBezTo>
                          <a:pt x="480" y="1784"/>
                          <a:pt x="411" y="1852"/>
                          <a:pt x="343" y="1921"/>
                        </a:cubicBezTo>
                        <a:cubicBezTo>
                          <a:pt x="297" y="1943"/>
                          <a:pt x="252" y="1989"/>
                          <a:pt x="229" y="2012"/>
                        </a:cubicBezTo>
                        <a:cubicBezTo>
                          <a:pt x="160" y="2080"/>
                          <a:pt x="115" y="2126"/>
                          <a:pt x="69" y="2194"/>
                        </a:cubicBezTo>
                        <a:cubicBezTo>
                          <a:pt x="0" y="2331"/>
                          <a:pt x="0" y="2514"/>
                          <a:pt x="92" y="2651"/>
                        </a:cubicBezTo>
                        <a:cubicBezTo>
                          <a:pt x="183" y="2811"/>
                          <a:pt x="320" y="2856"/>
                          <a:pt x="480" y="2879"/>
                        </a:cubicBezTo>
                        <a:cubicBezTo>
                          <a:pt x="685" y="2879"/>
                          <a:pt x="845" y="2765"/>
                          <a:pt x="982" y="2651"/>
                        </a:cubicBezTo>
                        <a:cubicBezTo>
                          <a:pt x="1028" y="2605"/>
                          <a:pt x="1050" y="2560"/>
                          <a:pt x="1096" y="2537"/>
                        </a:cubicBezTo>
                        <a:cubicBezTo>
                          <a:pt x="1096" y="2514"/>
                          <a:pt x="1119" y="2491"/>
                          <a:pt x="1142" y="2491"/>
                        </a:cubicBezTo>
                        <a:cubicBezTo>
                          <a:pt x="1142" y="2483"/>
                          <a:pt x="1150" y="2472"/>
                          <a:pt x="1159" y="2462"/>
                        </a:cubicBezTo>
                        <a:lnTo>
                          <a:pt x="1159" y="2462"/>
                        </a:lnTo>
                        <a:cubicBezTo>
                          <a:pt x="1171" y="2457"/>
                          <a:pt x="1187" y="2446"/>
                          <a:pt x="1187" y="2446"/>
                        </a:cubicBezTo>
                        <a:cubicBezTo>
                          <a:pt x="1233" y="2423"/>
                          <a:pt x="1256" y="2400"/>
                          <a:pt x="1279" y="2377"/>
                        </a:cubicBezTo>
                        <a:cubicBezTo>
                          <a:pt x="1324" y="2354"/>
                          <a:pt x="1370" y="2331"/>
                          <a:pt x="1416" y="2309"/>
                        </a:cubicBezTo>
                        <a:cubicBezTo>
                          <a:pt x="1530" y="2240"/>
                          <a:pt x="1644" y="2194"/>
                          <a:pt x="1758" y="2126"/>
                        </a:cubicBezTo>
                        <a:cubicBezTo>
                          <a:pt x="1986" y="1989"/>
                          <a:pt x="2192" y="1806"/>
                          <a:pt x="2351" y="1601"/>
                        </a:cubicBezTo>
                        <a:cubicBezTo>
                          <a:pt x="2500" y="1389"/>
                          <a:pt x="2688" y="1098"/>
                          <a:pt x="2659" y="820"/>
                        </a:cubicBezTo>
                        <a:lnTo>
                          <a:pt x="2659" y="820"/>
                        </a:lnTo>
                        <a:lnTo>
                          <a:pt x="2671" y="893"/>
                        </a:lnTo>
                        <a:cubicBezTo>
                          <a:pt x="2717" y="665"/>
                          <a:pt x="2831" y="437"/>
                          <a:pt x="2945" y="231"/>
                        </a:cubicBezTo>
                        <a:cubicBezTo>
                          <a:pt x="2996" y="129"/>
                          <a:pt x="2894" y="0"/>
                          <a:pt x="28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85;p5"/>
                  <p:cNvSpPr/>
                  <p:nvPr/>
                </p:nvSpPr>
                <p:spPr>
                  <a:xfrm>
                    <a:off x="2418950" y="3462550"/>
                    <a:ext cx="41675" cy="21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7" h="8463" extrusionOk="0">
                        <a:moveTo>
                          <a:pt x="1406" y="0"/>
                        </a:moveTo>
                        <a:cubicBezTo>
                          <a:pt x="1384" y="0"/>
                          <a:pt x="1363" y="10"/>
                          <a:pt x="1347" y="34"/>
                        </a:cubicBezTo>
                        <a:cubicBezTo>
                          <a:pt x="1096" y="628"/>
                          <a:pt x="1050" y="1290"/>
                          <a:pt x="982" y="1929"/>
                        </a:cubicBezTo>
                        <a:cubicBezTo>
                          <a:pt x="936" y="2636"/>
                          <a:pt x="913" y="3367"/>
                          <a:pt x="936" y="4097"/>
                        </a:cubicBezTo>
                        <a:cubicBezTo>
                          <a:pt x="936" y="4462"/>
                          <a:pt x="959" y="4850"/>
                          <a:pt x="959" y="5216"/>
                        </a:cubicBezTo>
                        <a:cubicBezTo>
                          <a:pt x="959" y="5558"/>
                          <a:pt x="1050" y="5878"/>
                          <a:pt x="1027" y="6197"/>
                        </a:cubicBezTo>
                        <a:cubicBezTo>
                          <a:pt x="1005" y="6517"/>
                          <a:pt x="868" y="6859"/>
                          <a:pt x="639" y="7087"/>
                        </a:cubicBezTo>
                        <a:cubicBezTo>
                          <a:pt x="457" y="7270"/>
                          <a:pt x="274" y="7407"/>
                          <a:pt x="137" y="7635"/>
                        </a:cubicBezTo>
                        <a:cubicBezTo>
                          <a:pt x="0" y="7863"/>
                          <a:pt x="92" y="8114"/>
                          <a:pt x="251" y="8297"/>
                        </a:cubicBezTo>
                        <a:cubicBezTo>
                          <a:pt x="297" y="8365"/>
                          <a:pt x="343" y="8388"/>
                          <a:pt x="411" y="8411"/>
                        </a:cubicBezTo>
                        <a:cubicBezTo>
                          <a:pt x="450" y="8424"/>
                          <a:pt x="598" y="8444"/>
                          <a:pt x="674" y="8455"/>
                        </a:cubicBezTo>
                        <a:lnTo>
                          <a:pt x="674" y="8455"/>
                        </a:lnTo>
                        <a:cubicBezTo>
                          <a:pt x="845" y="8439"/>
                          <a:pt x="1010" y="8310"/>
                          <a:pt x="1096" y="8160"/>
                        </a:cubicBezTo>
                        <a:cubicBezTo>
                          <a:pt x="1393" y="7704"/>
                          <a:pt x="1484" y="7179"/>
                          <a:pt x="1598" y="6654"/>
                        </a:cubicBezTo>
                        <a:cubicBezTo>
                          <a:pt x="1667" y="6311"/>
                          <a:pt x="1644" y="6014"/>
                          <a:pt x="1598" y="5695"/>
                        </a:cubicBezTo>
                        <a:cubicBezTo>
                          <a:pt x="1530" y="5330"/>
                          <a:pt x="1530" y="4965"/>
                          <a:pt x="1484" y="4622"/>
                        </a:cubicBezTo>
                        <a:cubicBezTo>
                          <a:pt x="1438" y="3846"/>
                          <a:pt x="1347" y="3093"/>
                          <a:pt x="1370" y="2340"/>
                        </a:cubicBezTo>
                        <a:cubicBezTo>
                          <a:pt x="1370" y="1997"/>
                          <a:pt x="1370" y="1678"/>
                          <a:pt x="1393" y="1335"/>
                        </a:cubicBezTo>
                        <a:cubicBezTo>
                          <a:pt x="1415" y="924"/>
                          <a:pt x="1393" y="514"/>
                          <a:pt x="1484" y="80"/>
                        </a:cubicBezTo>
                        <a:cubicBezTo>
                          <a:pt x="1484" y="35"/>
                          <a:pt x="1445" y="0"/>
                          <a:pt x="1406" y="0"/>
                        </a:cubicBezTo>
                        <a:close/>
                        <a:moveTo>
                          <a:pt x="674" y="8455"/>
                        </a:moveTo>
                        <a:lnTo>
                          <a:pt x="674" y="8455"/>
                        </a:lnTo>
                        <a:cubicBezTo>
                          <a:pt x="662" y="8456"/>
                          <a:pt x="651" y="8457"/>
                          <a:pt x="639" y="8457"/>
                        </a:cubicBezTo>
                        <a:cubicBezTo>
                          <a:pt x="687" y="8461"/>
                          <a:pt x="711" y="8463"/>
                          <a:pt x="718" y="8463"/>
                        </a:cubicBezTo>
                        <a:cubicBezTo>
                          <a:pt x="726" y="8463"/>
                          <a:pt x="707" y="8460"/>
                          <a:pt x="674" y="84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86;p5"/>
                  <p:cNvSpPr/>
                  <p:nvPr/>
                </p:nvSpPr>
                <p:spPr>
                  <a:xfrm>
                    <a:off x="2464600" y="5092550"/>
                    <a:ext cx="77625" cy="2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1165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1" y="388"/>
                          <a:pt x="480" y="754"/>
                          <a:pt x="731" y="1142"/>
                        </a:cubicBezTo>
                        <a:cubicBezTo>
                          <a:pt x="1530" y="1142"/>
                          <a:pt x="2306" y="1164"/>
                          <a:pt x="3105" y="1164"/>
                        </a:cubicBezTo>
                        <a:cubicBezTo>
                          <a:pt x="2853" y="799"/>
                          <a:pt x="2602" y="434"/>
                          <a:pt x="2351" y="46"/>
                        </a:cubicBezTo>
                        <a:cubicBezTo>
                          <a:pt x="1575" y="46"/>
                          <a:pt x="799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87" name="Google Shape;187;p5"/>
                  <p:cNvGrpSpPr/>
                  <p:nvPr/>
                </p:nvGrpSpPr>
                <p:grpSpPr>
                  <a:xfrm>
                    <a:off x="71350" y="2408925"/>
                    <a:ext cx="7517550" cy="2939850"/>
                    <a:chOff x="71350" y="2408925"/>
                    <a:chExt cx="7517550" cy="2939850"/>
                  </a:xfrm>
                </p:grpSpPr>
                <p:sp>
                  <p:nvSpPr>
                    <p:cNvPr id="188" name="Google Shape;188;p5"/>
                    <p:cNvSpPr/>
                    <p:nvPr/>
                  </p:nvSpPr>
                  <p:spPr>
                    <a:xfrm>
                      <a:off x="3084300" y="3701350"/>
                      <a:ext cx="23425" cy="85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7" h="3402" extrusionOk="0">
                          <a:moveTo>
                            <a:pt x="708" y="3379"/>
                          </a:moveTo>
                          <a:cubicBezTo>
                            <a:pt x="715" y="3379"/>
                            <a:pt x="711" y="3381"/>
                            <a:pt x="703" y="3383"/>
                          </a:cubicBezTo>
                          <a:lnTo>
                            <a:pt x="703" y="3383"/>
                          </a:lnTo>
                          <a:cubicBezTo>
                            <a:pt x="705" y="3382"/>
                            <a:pt x="707" y="3380"/>
                            <a:pt x="708" y="3379"/>
                          </a:cubicBezTo>
                          <a:close/>
                          <a:moveTo>
                            <a:pt x="640" y="3379"/>
                          </a:moveTo>
                          <a:lnTo>
                            <a:pt x="640" y="3379"/>
                          </a:lnTo>
                          <a:cubicBezTo>
                            <a:pt x="640" y="3381"/>
                            <a:pt x="641" y="3382"/>
                            <a:pt x="642" y="3384"/>
                          </a:cubicBezTo>
                          <a:lnTo>
                            <a:pt x="642" y="3384"/>
                          </a:lnTo>
                          <a:cubicBezTo>
                            <a:pt x="641" y="3383"/>
                            <a:pt x="640" y="3381"/>
                            <a:pt x="640" y="3379"/>
                          </a:cubicBezTo>
                          <a:close/>
                          <a:moveTo>
                            <a:pt x="214" y="0"/>
                          </a:moveTo>
                          <a:cubicBezTo>
                            <a:pt x="125" y="0"/>
                            <a:pt x="33" y="65"/>
                            <a:pt x="46" y="183"/>
                          </a:cubicBezTo>
                          <a:cubicBezTo>
                            <a:pt x="69" y="388"/>
                            <a:pt x="69" y="571"/>
                            <a:pt x="46" y="776"/>
                          </a:cubicBezTo>
                          <a:cubicBezTo>
                            <a:pt x="1" y="1050"/>
                            <a:pt x="46" y="1370"/>
                            <a:pt x="69" y="1644"/>
                          </a:cubicBezTo>
                          <a:cubicBezTo>
                            <a:pt x="69" y="1941"/>
                            <a:pt x="92" y="2237"/>
                            <a:pt x="160" y="2534"/>
                          </a:cubicBezTo>
                          <a:cubicBezTo>
                            <a:pt x="183" y="2762"/>
                            <a:pt x="229" y="2990"/>
                            <a:pt x="366" y="3196"/>
                          </a:cubicBezTo>
                          <a:cubicBezTo>
                            <a:pt x="389" y="3242"/>
                            <a:pt x="434" y="3287"/>
                            <a:pt x="480" y="3333"/>
                          </a:cubicBezTo>
                          <a:cubicBezTo>
                            <a:pt x="526" y="3356"/>
                            <a:pt x="571" y="3379"/>
                            <a:pt x="617" y="3401"/>
                          </a:cubicBezTo>
                          <a:cubicBezTo>
                            <a:pt x="631" y="3401"/>
                            <a:pt x="655" y="3401"/>
                            <a:pt x="676" y="3396"/>
                          </a:cubicBezTo>
                          <a:lnTo>
                            <a:pt x="676" y="3396"/>
                          </a:lnTo>
                          <a:cubicBezTo>
                            <a:pt x="711" y="3401"/>
                            <a:pt x="762" y="3401"/>
                            <a:pt x="777" y="3401"/>
                          </a:cubicBezTo>
                          <a:cubicBezTo>
                            <a:pt x="822" y="3379"/>
                            <a:pt x="845" y="3379"/>
                            <a:pt x="891" y="3333"/>
                          </a:cubicBezTo>
                          <a:cubicBezTo>
                            <a:pt x="936" y="3287"/>
                            <a:pt x="936" y="3196"/>
                            <a:pt x="891" y="3173"/>
                          </a:cubicBezTo>
                          <a:cubicBezTo>
                            <a:pt x="868" y="3150"/>
                            <a:pt x="868" y="3150"/>
                            <a:pt x="868" y="3127"/>
                          </a:cubicBezTo>
                          <a:lnTo>
                            <a:pt x="866" y="3127"/>
                          </a:lnTo>
                          <a:cubicBezTo>
                            <a:pt x="860" y="3096"/>
                            <a:pt x="841" y="3074"/>
                            <a:pt x="822" y="3036"/>
                          </a:cubicBezTo>
                          <a:lnTo>
                            <a:pt x="822" y="3036"/>
                          </a:lnTo>
                          <a:cubicBezTo>
                            <a:pt x="835" y="3055"/>
                            <a:pt x="840" y="3062"/>
                            <a:pt x="842" y="3062"/>
                          </a:cubicBezTo>
                          <a:cubicBezTo>
                            <a:pt x="846" y="3062"/>
                            <a:pt x="822" y="3013"/>
                            <a:pt x="822" y="3013"/>
                          </a:cubicBezTo>
                          <a:cubicBezTo>
                            <a:pt x="822" y="2990"/>
                            <a:pt x="799" y="2968"/>
                            <a:pt x="799" y="2922"/>
                          </a:cubicBezTo>
                          <a:cubicBezTo>
                            <a:pt x="777" y="2899"/>
                            <a:pt x="777" y="2876"/>
                            <a:pt x="777" y="2854"/>
                          </a:cubicBezTo>
                          <a:lnTo>
                            <a:pt x="777" y="2854"/>
                          </a:lnTo>
                          <a:cubicBezTo>
                            <a:pt x="782" y="2869"/>
                            <a:pt x="785" y="2875"/>
                            <a:pt x="786" y="2875"/>
                          </a:cubicBezTo>
                          <a:cubicBezTo>
                            <a:pt x="789" y="2875"/>
                            <a:pt x="771" y="2803"/>
                            <a:pt x="754" y="2785"/>
                          </a:cubicBezTo>
                          <a:cubicBezTo>
                            <a:pt x="685" y="2466"/>
                            <a:pt x="640" y="2214"/>
                            <a:pt x="617" y="1918"/>
                          </a:cubicBezTo>
                          <a:cubicBezTo>
                            <a:pt x="548" y="1301"/>
                            <a:pt x="526" y="708"/>
                            <a:pt x="366" y="115"/>
                          </a:cubicBezTo>
                          <a:cubicBezTo>
                            <a:pt x="346" y="36"/>
                            <a:pt x="281" y="0"/>
                            <a:pt x="2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" name="Google Shape;189;p5"/>
                    <p:cNvSpPr/>
                    <p:nvPr/>
                  </p:nvSpPr>
                  <p:spPr>
                    <a:xfrm>
                      <a:off x="3114550" y="3725150"/>
                      <a:ext cx="15250" cy="95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0" h="3838" extrusionOk="0">
                          <a:moveTo>
                            <a:pt x="475" y="0"/>
                          </a:moveTo>
                          <a:cubicBezTo>
                            <a:pt x="442" y="0"/>
                            <a:pt x="411" y="16"/>
                            <a:pt x="388" y="53"/>
                          </a:cubicBezTo>
                          <a:cubicBezTo>
                            <a:pt x="274" y="349"/>
                            <a:pt x="160" y="623"/>
                            <a:pt x="114" y="920"/>
                          </a:cubicBezTo>
                          <a:cubicBezTo>
                            <a:pt x="69" y="1262"/>
                            <a:pt x="23" y="1605"/>
                            <a:pt x="23" y="1970"/>
                          </a:cubicBezTo>
                          <a:cubicBezTo>
                            <a:pt x="0" y="2290"/>
                            <a:pt x="23" y="2632"/>
                            <a:pt x="46" y="2974"/>
                          </a:cubicBezTo>
                          <a:cubicBezTo>
                            <a:pt x="69" y="3134"/>
                            <a:pt x="114" y="3294"/>
                            <a:pt x="137" y="3454"/>
                          </a:cubicBezTo>
                          <a:cubicBezTo>
                            <a:pt x="183" y="3591"/>
                            <a:pt x="206" y="3750"/>
                            <a:pt x="320" y="3819"/>
                          </a:cubicBezTo>
                          <a:cubicBezTo>
                            <a:pt x="339" y="3832"/>
                            <a:pt x="360" y="3837"/>
                            <a:pt x="381" y="3837"/>
                          </a:cubicBezTo>
                          <a:cubicBezTo>
                            <a:pt x="436" y="3837"/>
                            <a:pt x="492" y="3800"/>
                            <a:pt x="525" y="3750"/>
                          </a:cubicBezTo>
                          <a:cubicBezTo>
                            <a:pt x="594" y="3659"/>
                            <a:pt x="548" y="3499"/>
                            <a:pt x="548" y="3385"/>
                          </a:cubicBezTo>
                          <a:cubicBezTo>
                            <a:pt x="525" y="3248"/>
                            <a:pt x="525" y="3111"/>
                            <a:pt x="525" y="2951"/>
                          </a:cubicBezTo>
                          <a:cubicBezTo>
                            <a:pt x="502" y="2632"/>
                            <a:pt x="480" y="2312"/>
                            <a:pt x="480" y="1970"/>
                          </a:cubicBezTo>
                          <a:cubicBezTo>
                            <a:pt x="480" y="1650"/>
                            <a:pt x="502" y="1331"/>
                            <a:pt x="525" y="1011"/>
                          </a:cubicBezTo>
                          <a:cubicBezTo>
                            <a:pt x="548" y="715"/>
                            <a:pt x="548" y="441"/>
                            <a:pt x="594" y="144"/>
                          </a:cubicBezTo>
                          <a:cubicBezTo>
                            <a:pt x="609" y="67"/>
                            <a:pt x="541" y="0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0" name="Google Shape;190;p5"/>
                    <p:cNvSpPr/>
                    <p:nvPr/>
                  </p:nvSpPr>
                  <p:spPr>
                    <a:xfrm>
                      <a:off x="3137950" y="3703325"/>
                      <a:ext cx="41100" cy="15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4" h="6374" extrusionOk="0">
                          <a:moveTo>
                            <a:pt x="1352" y="0"/>
                          </a:moveTo>
                          <a:cubicBezTo>
                            <a:pt x="1310" y="0"/>
                            <a:pt x="1268" y="30"/>
                            <a:pt x="1256" y="81"/>
                          </a:cubicBezTo>
                          <a:cubicBezTo>
                            <a:pt x="1096" y="515"/>
                            <a:pt x="1141" y="1063"/>
                            <a:pt x="1141" y="1542"/>
                          </a:cubicBezTo>
                          <a:cubicBezTo>
                            <a:pt x="1141" y="2113"/>
                            <a:pt x="1141" y="2683"/>
                            <a:pt x="1119" y="3231"/>
                          </a:cubicBezTo>
                          <a:cubicBezTo>
                            <a:pt x="1073" y="3779"/>
                            <a:pt x="1027" y="4327"/>
                            <a:pt x="868" y="4852"/>
                          </a:cubicBezTo>
                          <a:cubicBezTo>
                            <a:pt x="863" y="4867"/>
                            <a:pt x="859" y="4882"/>
                            <a:pt x="855" y="4897"/>
                          </a:cubicBezTo>
                          <a:lnTo>
                            <a:pt x="855" y="4897"/>
                          </a:lnTo>
                          <a:cubicBezTo>
                            <a:pt x="827" y="4591"/>
                            <a:pt x="767" y="4283"/>
                            <a:pt x="708" y="3984"/>
                          </a:cubicBezTo>
                          <a:cubicBezTo>
                            <a:pt x="616" y="3505"/>
                            <a:pt x="502" y="3048"/>
                            <a:pt x="434" y="2569"/>
                          </a:cubicBezTo>
                          <a:cubicBezTo>
                            <a:pt x="411" y="2341"/>
                            <a:pt x="388" y="2135"/>
                            <a:pt x="411" y="1907"/>
                          </a:cubicBezTo>
                          <a:cubicBezTo>
                            <a:pt x="411" y="1725"/>
                            <a:pt x="457" y="1542"/>
                            <a:pt x="388" y="1382"/>
                          </a:cubicBezTo>
                          <a:cubicBezTo>
                            <a:pt x="388" y="1359"/>
                            <a:pt x="365" y="1337"/>
                            <a:pt x="343" y="1337"/>
                          </a:cubicBezTo>
                          <a:cubicBezTo>
                            <a:pt x="23" y="1496"/>
                            <a:pt x="0" y="2021"/>
                            <a:pt x="0" y="2318"/>
                          </a:cubicBezTo>
                          <a:cubicBezTo>
                            <a:pt x="0" y="2797"/>
                            <a:pt x="91" y="3277"/>
                            <a:pt x="183" y="3733"/>
                          </a:cubicBezTo>
                          <a:cubicBezTo>
                            <a:pt x="274" y="4190"/>
                            <a:pt x="365" y="4646"/>
                            <a:pt x="388" y="5126"/>
                          </a:cubicBezTo>
                          <a:cubicBezTo>
                            <a:pt x="411" y="5308"/>
                            <a:pt x="411" y="5514"/>
                            <a:pt x="388" y="5696"/>
                          </a:cubicBezTo>
                          <a:cubicBezTo>
                            <a:pt x="388" y="5787"/>
                            <a:pt x="365" y="5856"/>
                            <a:pt x="343" y="5947"/>
                          </a:cubicBezTo>
                          <a:cubicBezTo>
                            <a:pt x="320" y="5993"/>
                            <a:pt x="320" y="6039"/>
                            <a:pt x="320" y="6084"/>
                          </a:cubicBezTo>
                          <a:cubicBezTo>
                            <a:pt x="318" y="6092"/>
                            <a:pt x="316" y="6099"/>
                            <a:pt x="315" y="6104"/>
                          </a:cubicBezTo>
                          <a:lnTo>
                            <a:pt x="315" y="6104"/>
                          </a:lnTo>
                          <a:cubicBezTo>
                            <a:pt x="310" y="6113"/>
                            <a:pt x="305" y="6121"/>
                            <a:pt x="301" y="6129"/>
                          </a:cubicBezTo>
                          <a:lnTo>
                            <a:pt x="301" y="6129"/>
                          </a:lnTo>
                          <a:cubicBezTo>
                            <a:pt x="295" y="6134"/>
                            <a:pt x="286" y="6141"/>
                            <a:pt x="274" y="6153"/>
                          </a:cubicBezTo>
                          <a:cubicBezTo>
                            <a:pt x="177" y="6230"/>
                            <a:pt x="277" y="6373"/>
                            <a:pt x="394" y="6373"/>
                          </a:cubicBezTo>
                          <a:cubicBezTo>
                            <a:pt x="414" y="6373"/>
                            <a:pt x="436" y="6369"/>
                            <a:pt x="457" y="6358"/>
                          </a:cubicBezTo>
                          <a:cubicBezTo>
                            <a:pt x="890" y="6107"/>
                            <a:pt x="1141" y="5605"/>
                            <a:pt x="1278" y="5148"/>
                          </a:cubicBezTo>
                          <a:cubicBezTo>
                            <a:pt x="1484" y="4601"/>
                            <a:pt x="1552" y="4007"/>
                            <a:pt x="1598" y="3414"/>
                          </a:cubicBezTo>
                          <a:cubicBezTo>
                            <a:pt x="1644" y="2820"/>
                            <a:pt x="1644" y="2204"/>
                            <a:pt x="1621" y="1588"/>
                          </a:cubicBezTo>
                          <a:cubicBezTo>
                            <a:pt x="1598" y="1108"/>
                            <a:pt x="1598" y="538"/>
                            <a:pt x="1438" y="58"/>
                          </a:cubicBezTo>
                          <a:cubicBezTo>
                            <a:pt x="1418" y="18"/>
                            <a:pt x="1385" y="0"/>
                            <a:pt x="135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" name="Google Shape;191;p5"/>
                    <p:cNvSpPr/>
                    <p:nvPr/>
                  </p:nvSpPr>
                  <p:spPr>
                    <a:xfrm>
                      <a:off x="3167050" y="3742400"/>
                      <a:ext cx="104500" cy="20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80" h="8086" extrusionOk="0">
                          <a:moveTo>
                            <a:pt x="566" y="1"/>
                          </a:moveTo>
                          <a:cubicBezTo>
                            <a:pt x="521" y="1"/>
                            <a:pt x="475" y="28"/>
                            <a:pt x="457" y="93"/>
                          </a:cubicBezTo>
                          <a:cubicBezTo>
                            <a:pt x="251" y="1052"/>
                            <a:pt x="69" y="2033"/>
                            <a:pt x="23" y="3015"/>
                          </a:cubicBezTo>
                          <a:cubicBezTo>
                            <a:pt x="0" y="3540"/>
                            <a:pt x="0" y="4065"/>
                            <a:pt x="92" y="4590"/>
                          </a:cubicBezTo>
                          <a:cubicBezTo>
                            <a:pt x="160" y="5001"/>
                            <a:pt x="297" y="5411"/>
                            <a:pt x="662" y="5617"/>
                          </a:cubicBezTo>
                          <a:cubicBezTo>
                            <a:pt x="693" y="5632"/>
                            <a:pt x="726" y="5640"/>
                            <a:pt x="757" y="5640"/>
                          </a:cubicBezTo>
                          <a:cubicBezTo>
                            <a:pt x="819" y="5640"/>
                            <a:pt x="875" y="5609"/>
                            <a:pt x="890" y="5548"/>
                          </a:cubicBezTo>
                          <a:cubicBezTo>
                            <a:pt x="987" y="5301"/>
                            <a:pt x="1066" y="5037"/>
                            <a:pt x="1129" y="4771"/>
                          </a:cubicBezTo>
                          <a:lnTo>
                            <a:pt x="1129" y="4771"/>
                          </a:lnTo>
                          <a:cubicBezTo>
                            <a:pt x="1203" y="5222"/>
                            <a:pt x="1329" y="5719"/>
                            <a:pt x="1621" y="6050"/>
                          </a:cubicBezTo>
                          <a:cubicBezTo>
                            <a:pt x="1668" y="6089"/>
                            <a:pt x="1725" y="6107"/>
                            <a:pt x="1781" y="6107"/>
                          </a:cubicBezTo>
                          <a:cubicBezTo>
                            <a:pt x="1890" y="6107"/>
                            <a:pt x="1994" y="6042"/>
                            <a:pt x="2009" y="5936"/>
                          </a:cubicBezTo>
                          <a:cubicBezTo>
                            <a:pt x="2025" y="5879"/>
                            <a:pt x="2036" y="5822"/>
                            <a:pt x="2044" y="5763"/>
                          </a:cubicBezTo>
                          <a:lnTo>
                            <a:pt x="2044" y="5763"/>
                          </a:lnTo>
                          <a:cubicBezTo>
                            <a:pt x="2112" y="6121"/>
                            <a:pt x="2235" y="6469"/>
                            <a:pt x="2465" y="6781"/>
                          </a:cubicBezTo>
                          <a:cubicBezTo>
                            <a:pt x="2517" y="6859"/>
                            <a:pt x="2598" y="6900"/>
                            <a:pt x="2684" y="6900"/>
                          </a:cubicBezTo>
                          <a:cubicBezTo>
                            <a:pt x="2749" y="6900"/>
                            <a:pt x="2817" y="6876"/>
                            <a:pt x="2876" y="6827"/>
                          </a:cubicBezTo>
                          <a:cubicBezTo>
                            <a:pt x="3012" y="6690"/>
                            <a:pt x="3068" y="6504"/>
                            <a:pt x="3104" y="6321"/>
                          </a:cubicBezTo>
                          <a:lnTo>
                            <a:pt x="3104" y="6321"/>
                          </a:lnTo>
                          <a:cubicBezTo>
                            <a:pt x="3129" y="6408"/>
                            <a:pt x="3152" y="6493"/>
                            <a:pt x="3173" y="6575"/>
                          </a:cubicBezTo>
                          <a:cubicBezTo>
                            <a:pt x="3241" y="6804"/>
                            <a:pt x="3287" y="7055"/>
                            <a:pt x="3378" y="7283"/>
                          </a:cubicBezTo>
                          <a:cubicBezTo>
                            <a:pt x="3447" y="7511"/>
                            <a:pt x="3493" y="7785"/>
                            <a:pt x="3629" y="7968"/>
                          </a:cubicBezTo>
                          <a:cubicBezTo>
                            <a:pt x="3692" y="8051"/>
                            <a:pt x="3773" y="8086"/>
                            <a:pt x="3851" y="8086"/>
                          </a:cubicBezTo>
                          <a:cubicBezTo>
                            <a:pt x="4022" y="8086"/>
                            <a:pt x="4180" y="7920"/>
                            <a:pt x="4101" y="7727"/>
                          </a:cubicBezTo>
                          <a:lnTo>
                            <a:pt x="4101" y="7727"/>
                          </a:lnTo>
                          <a:cubicBezTo>
                            <a:pt x="4075" y="7533"/>
                            <a:pt x="3984" y="7340"/>
                            <a:pt x="3926" y="7146"/>
                          </a:cubicBezTo>
                          <a:cubicBezTo>
                            <a:pt x="3858" y="6895"/>
                            <a:pt x="3789" y="6644"/>
                            <a:pt x="3698" y="6416"/>
                          </a:cubicBezTo>
                          <a:cubicBezTo>
                            <a:pt x="3561" y="5959"/>
                            <a:pt x="3470" y="5389"/>
                            <a:pt x="3173" y="5023"/>
                          </a:cubicBezTo>
                          <a:cubicBezTo>
                            <a:pt x="3140" y="4977"/>
                            <a:pt x="3096" y="4957"/>
                            <a:pt x="3054" y="4957"/>
                          </a:cubicBezTo>
                          <a:cubicBezTo>
                            <a:pt x="2973" y="4957"/>
                            <a:pt x="2896" y="5029"/>
                            <a:pt x="2901" y="5115"/>
                          </a:cubicBezTo>
                          <a:lnTo>
                            <a:pt x="2901" y="5115"/>
                          </a:lnTo>
                          <a:cubicBezTo>
                            <a:pt x="2900" y="5115"/>
                            <a:pt x="2900" y="5115"/>
                            <a:pt x="2899" y="5115"/>
                          </a:cubicBezTo>
                          <a:lnTo>
                            <a:pt x="2899" y="5115"/>
                          </a:lnTo>
                          <a:cubicBezTo>
                            <a:pt x="2879" y="5324"/>
                            <a:pt x="2907" y="5543"/>
                            <a:pt x="2955" y="5760"/>
                          </a:cubicBezTo>
                          <a:lnTo>
                            <a:pt x="2955" y="5760"/>
                          </a:lnTo>
                          <a:cubicBezTo>
                            <a:pt x="2945" y="5824"/>
                            <a:pt x="2934" y="5884"/>
                            <a:pt x="2922" y="5936"/>
                          </a:cubicBezTo>
                          <a:cubicBezTo>
                            <a:pt x="2888" y="6073"/>
                            <a:pt x="2825" y="6159"/>
                            <a:pt x="2748" y="6230"/>
                          </a:cubicBezTo>
                          <a:lnTo>
                            <a:pt x="2748" y="6230"/>
                          </a:lnTo>
                          <a:cubicBezTo>
                            <a:pt x="2390" y="5518"/>
                            <a:pt x="2443" y="4655"/>
                            <a:pt x="2260" y="3882"/>
                          </a:cubicBezTo>
                          <a:cubicBezTo>
                            <a:pt x="2250" y="3833"/>
                            <a:pt x="2210" y="3809"/>
                            <a:pt x="2168" y="3809"/>
                          </a:cubicBezTo>
                          <a:cubicBezTo>
                            <a:pt x="2117" y="3809"/>
                            <a:pt x="2062" y="3845"/>
                            <a:pt x="2055" y="3913"/>
                          </a:cubicBezTo>
                          <a:lnTo>
                            <a:pt x="2055" y="3913"/>
                          </a:lnTo>
                          <a:cubicBezTo>
                            <a:pt x="1910" y="4288"/>
                            <a:pt x="1911" y="4677"/>
                            <a:pt x="1952" y="5068"/>
                          </a:cubicBezTo>
                          <a:lnTo>
                            <a:pt x="1952" y="5068"/>
                          </a:lnTo>
                          <a:cubicBezTo>
                            <a:pt x="1935" y="5137"/>
                            <a:pt x="1918" y="5205"/>
                            <a:pt x="1895" y="5274"/>
                          </a:cubicBezTo>
                          <a:cubicBezTo>
                            <a:pt x="1884" y="5304"/>
                            <a:pt x="1872" y="5332"/>
                            <a:pt x="1860" y="5358"/>
                          </a:cubicBezTo>
                          <a:lnTo>
                            <a:pt x="1860" y="5358"/>
                          </a:lnTo>
                          <a:cubicBezTo>
                            <a:pt x="1750" y="5056"/>
                            <a:pt x="1637" y="4753"/>
                            <a:pt x="1575" y="4430"/>
                          </a:cubicBezTo>
                          <a:cubicBezTo>
                            <a:pt x="1486" y="3961"/>
                            <a:pt x="1462" y="3470"/>
                            <a:pt x="1418" y="3001"/>
                          </a:cubicBezTo>
                          <a:lnTo>
                            <a:pt x="1418" y="3001"/>
                          </a:lnTo>
                          <a:cubicBezTo>
                            <a:pt x="1435" y="2901"/>
                            <a:pt x="1354" y="2839"/>
                            <a:pt x="1275" y="2839"/>
                          </a:cubicBezTo>
                          <a:cubicBezTo>
                            <a:pt x="1217" y="2839"/>
                            <a:pt x="1160" y="2872"/>
                            <a:pt x="1141" y="2946"/>
                          </a:cubicBezTo>
                          <a:cubicBezTo>
                            <a:pt x="988" y="3450"/>
                            <a:pt x="1003" y="3974"/>
                            <a:pt x="1085" y="4479"/>
                          </a:cubicBezTo>
                          <a:lnTo>
                            <a:pt x="1085" y="4479"/>
                          </a:lnTo>
                          <a:cubicBezTo>
                            <a:pt x="1023" y="4733"/>
                            <a:pt x="928" y="4987"/>
                            <a:pt x="781" y="5196"/>
                          </a:cubicBezTo>
                          <a:lnTo>
                            <a:pt x="781" y="5196"/>
                          </a:lnTo>
                          <a:cubicBezTo>
                            <a:pt x="657" y="4929"/>
                            <a:pt x="603" y="4616"/>
                            <a:pt x="548" y="4361"/>
                          </a:cubicBezTo>
                          <a:cubicBezTo>
                            <a:pt x="480" y="3859"/>
                            <a:pt x="480" y="3380"/>
                            <a:pt x="502" y="2878"/>
                          </a:cubicBezTo>
                          <a:cubicBezTo>
                            <a:pt x="525" y="1965"/>
                            <a:pt x="594" y="1052"/>
                            <a:pt x="685" y="139"/>
                          </a:cubicBezTo>
                          <a:cubicBezTo>
                            <a:pt x="698" y="58"/>
                            <a:pt x="632" y="1"/>
                            <a:pt x="566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" name="Google Shape;192;p5"/>
                    <p:cNvSpPr/>
                    <p:nvPr/>
                  </p:nvSpPr>
                  <p:spPr>
                    <a:xfrm>
                      <a:off x="3265200" y="3871700"/>
                      <a:ext cx="31400" cy="6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2641" extrusionOk="0">
                          <a:moveTo>
                            <a:pt x="212" y="1"/>
                          </a:moveTo>
                          <a:cubicBezTo>
                            <a:pt x="135" y="1"/>
                            <a:pt x="53" y="4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1"/>
                          </a:cubicBezTo>
                          <a:cubicBezTo>
                            <a:pt x="0" y="209"/>
                            <a:pt x="0" y="226"/>
                            <a:pt x="0" y="226"/>
                          </a:cubicBezTo>
                          <a:cubicBezTo>
                            <a:pt x="0" y="253"/>
                            <a:pt x="0" y="274"/>
                            <a:pt x="0" y="308"/>
                          </a:cubicBezTo>
                          <a:cubicBezTo>
                            <a:pt x="12" y="331"/>
                            <a:pt x="29" y="348"/>
                            <a:pt x="49" y="362"/>
                          </a:cubicBezTo>
                          <a:lnTo>
                            <a:pt x="49" y="362"/>
                          </a:lnTo>
                          <a:cubicBezTo>
                            <a:pt x="55" y="374"/>
                            <a:pt x="62" y="386"/>
                            <a:pt x="69" y="399"/>
                          </a:cubicBezTo>
                          <a:lnTo>
                            <a:pt x="69" y="399"/>
                          </a:lnTo>
                          <a:cubicBezTo>
                            <a:pt x="69" y="399"/>
                            <a:pt x="69" y="399"/>
                            <a:pt x="69" y="399"/>
                          </a:cubicBezTo>
                          <a:cubicBezTo>
                            <a:pt x="54" y="429"/>
                            <a:pt x="77" y="458"/>
                            <a:pt x="108" y="463"/>
                          </a:cubicBezTo>
                          <a:lnTo>
                            <a:pt x="108" y="463"/>
                          </a:lnTo>
                          <a:cubicBezTo>
                            <a:pt x="178" y="571"/>
                            <a:pt x="265" y="679"/>
                            <a:pt x="343" y="787"/>
                          </a:cubicBezTo>
                          <a:cubicBezTo>
                            <a:pt x="457" y="970"/>
                            <a:pt x="525" y="1130"/>
                            <a:pt x="571" y="1335"/>
                          </a:cubicBezTo>
                          <a:cubicBezTo>
                            <a:pt x="594" y="1449"/>
                            <a:pt x="616" y="1472"/>
                            <a:pt x="616" y="1586"/>
                          </a:cubicBezTo>
                          <a:cubicBezTo>
                            <a:pt x="616" y="1677"/>
                            <a:pt x="616" y="1792"/>
                            <a:pt x="616" y="1883"/>
                          </a:cubicBezTo>
                          <a:cubicBezTo>
                            <a:pt x="616" y="1928"/>
                            <a:pt x="639" y="1974"/>
                            <a:pt x="639" y="1997"/>
                          </a:cubicBezTo>
                          <a:cubicBezTo>
                            <a:pt x="639" y="1997"/>
                            <a:pt x="629" y="1987"/>
                            <a:pt x="622" y="1987"/>
                          </a:cubicBezTo>
                          <a:cubicBezTo>
                            <a:pt x="619" y="1987"/>
                            <a:pt x="616" y="1989"/>
                            <a:pt x="616" y="1997"/>
                          </a:cubicBezTo>
                          <a:cubicBezTo>
                            <a:pt x="616" y="2043"/>
                            <a:pt x="616" y="2088"/>
                            <a:pt x="594" y="2157"/>
                          </a:cubicBezTo>
                          <a:cubicBezTo>
                            <a:pt x="594" y="2202"/>
                            <a:pt x="571" y="2271"/>
                            <a:pt x="571" y="2339"/>
                          </a:cubicBezTo>
                          <a:cubicBezTo>
                            <a:pt x="571" y="2385"/>
                            <a:pt x="571" y="2453"/>
                            <a:pt x="571" y="2499"/>
                          </a:cubicBezTo>
                          <a:cubicBezTo>
                            <a:pt x="571" y="2582"/>
                            <a:pt x="643" y="2641"/>
                            <a:pt x="717" y="2641"/>
                          </a:cubicBezTo>
                          <a:cubicBezTo>
                            <a:pt x="745" y="2641"/>
                            <a:pt x="774" y="2632"/>
                            <a:pt x="799" y="2613"/>
                          </a:cubicBezTo>
                          <a:cubicBezTo>
                            <a:pt x="913" y="2545"/>
                            <a:pt x="1005" y="2476"/>
                            <a:pt x="1050" y="2339"/>
                          </a:cubicBezTo>
                          <a:cubicBezTo>
                            <a:pt x="1119" y="2225"/>
                            <a:pt x="1164" y="2088"/>
                            <a:pt x="1187" y="1997"/>
                          </a:cubicBezTo>
                          <a:cubicBezTo>
                            <a:pt x="1256" y="1746"/>
                            <a:pt x="1210" y="1472"/>
                            <a:pt x="1141" y="1221"/>
                          </a:cubicBezTo>
                          <a:cubicBezTo>
                            <a:pt x="1027" y="742"/>
                            <a:pt x="753" y="285"/>
                            <a:pt x="320" y="34"/>
                          </a:cubicBezTo>
                          <a:cubicBezTo>
                            <a:pt x="289" y="11"/>
                            <a:pt x="251" y="1"/>
                            <a:pt x="212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" name="Google Shape;193;p5"/>
                    <p:cNvSpPr/>
                    <p:nvPr/>
                  </p:nvSpPr>
                  <p:spPr>
                    <a:xfrm>
                      <a:off x="3254550" y="3564150"/>
                      <a:ext cx="115675" cy="385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27" h="15421" extrusionOk="0">
                          <a:moveTo>
                            <a:pt x="4619" y="0"/>
                          </a:moveTo>
                          <a:cubicBezTo>
                            <a:pt x="4616" y="0"/>
                            <a:pt x="4611" y="3"/>
                            <a:pt x="4603" y="10"/>
                          </a:cubicBezTo>
                          <a:cubicBezTo>
                            <a:pt x="4124" y="946"/>
                            <a:pt x="3645" y="1905"/>
                            <a:pt x="3371" y="2955"/>
                          </a:cubicBezTo>
                          <a:cubicBezTo>
                            <a:pt x="3097" y="4073"/>
                            <a:pt x="3188" y="5192"/>
                            <a:pt x="3211" y="6333"/>
                          </a:cubicBezTo>
                          <a:cubicBezTo>
                            <a:pt x="3211" y="6904"/>
                            <a:pt x="3188" y="7497"/>
                            <a:pt x="3051" y="8068"/>
                          </a:cubicBezTo>
                          <a:cubicBezTo>
                            <a:pt x="2914" y="8638"/>
                            <a:pt x="2617" y="9118"/>
                            <a:pt x="2344" y="9597"/>
                          </a:cubicBezTo>
                          <a:cubicBezTo>
                            <a:pt x="1841" y="10396"/>
                            <a:pt x="1294" y="11126"/>
                            <a:pt x="860" y="11948"/>
                          </a:cubicBezTo>
                          <a:cubicBezTo>
                            <a:pt x="632" y="12404"/>
                            <a:pt x="426" y="12884"/>
                            <a:pt x="289" y="13363"/>
                          </a:cubicBezTo>
                          <a:cubicBezTo>
                            <a:pt x="174" y="13824"/>
                            <a:pt x="75" y="14349"/>
                            <a:pt x="74" y="14844"/>
                          </a:cubicBezTo>
                          <a:lnTo>
                            <a:pt x="74" y="14844"/>
                          </a:lnTo>
                          <a:cubicBezTo>
                            <a:pt x="21" y="14919"/>
                            <a:pt x="0" y="15026"/>
                            <a:pt x="38" y="15121"/>
                          </a:cubicBezTo>
                          <a:cubicBezTo>
                            <a:pt x="27" y="15094"/>
                            <a:pt x="22" y="15083"/>
                            <a:pt x="19" y="15083"/>
                          </a:cubicBezTo>
                          <a:cubicBezTo>
                            <a:pt x="11" y="15083"/>
                            <a:pt x="38" y="15194"/>
                            <a:pt x="38" y="15212"/>
                          </a:cubicBezTo>
                          <a:cubicBezTo>
                            <a:pt x="80" y="15316"/>
                            <a:pt x="179" y="15420"/>
                            <a:pt x="282" y="15420"/>
                          </a:cubicBezTo>
                          <a:cubicBezTo>
                            <a:pt x="292" y="15420"/>
                            <a:pt x="302" y="15419"/>
                            <a:pt x="312" y="15417"/>
                          </a:cubicBezTo>
                          <a:cubicBezTo>
                            <a:pt x="586" y="15372"/>
                            <a:pt x="632" y="15189"/>
                            <a:pt x="632" y="14938"/>
                          </a:cubicBezTo>
                          <a:cubicBezTo>
                            <a:pt x="632" y="14641"/>
                            <a:pt x="654" y="14367"/>
                            <a:pt x="677" y="14094"/>
                          </a:cubicBezTo>
                          <a:cubicBezTo>
                            <a:pt x="746" y="13614"/>
                            <a:pt x="883" y="13135"/>
                            <a:pt x="1042" y="12701"/>
                          </a:cubicBezTo>
                          <a:cubicBezTo>
                            <a:pt x="1385" y="11834"/>
                            <a:pt x="1887" y="11035"/>
                            <a:pt x="2344" y="10213"/>
                          </a:cubicBezTo>
                          <a:cubicBezTo>
                            <a:pt x="2617" y="9757"/>
                            <a:pt x="2868" y="9300"/>
                            <a:pt x="3074" y="8821"/>
                          </a:cubicBezTo>
                          <a:cubicBezTo>
                            <a:pt x="3279" y="8296"/>
                            <a:pt x="3371" y="7748"/>
                            <a:pt x="3393" y="7200"/>
                          </a:cubicBezTo>
                          <a:cubicBezTo>
                            <a:pt x="3439" y="5991"/>
                            <a:pt x="3188" y="4804"/>
                            <a:pt x="3371" y="3617"/>
                          </a:cubicBezTo>
                          <a:cubicBezTo>
                            <a:pt x="3576" y="2338"/>
                            <a:pt x="4124" y="1174"/>
                            <a:pt x="4626" y="10"/>
                          </a:cubicBezTo>
                          <a:cubicBezTo>
                            <a:pt x="4626" y="10"/>
                            <a:pt x="4626" y="0"/>
                            <a:pt x="4619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" name="Google Shape;194;p5"/>
                    <p:cNvSpPr/>
                    <p:nvPr/>
                  </p:nvSpPr>
                  <p:spPr>
                    <a:xfrm>
                      <a:off x="3359350" y="3556175"/>
                      <a:ext cx="31400" cy="33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1349" extrusionOk="0">
                          <a:moveTo>
                            <a:pt x="765" y="72"/>
                          </a:moveTo>
                          <a:cubicBezTo>
                            <a:pt x="763" y="72"/>
                            <a:pt x="754" y="75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50" y="78"/>
                            <a:pt x="752" y="78"/>
                            <a:pt x="754" y="78"/>
                          </a:cubicBezTo>
                          <a:cubicBezTo>
                            <a:pt x="763" y="73"/>
                            <a:pt x="766" y="72"/>
                            <a:pt x="765" y="72"/>
                          </a:cubicBezTo>
                          <a:close/>
                          <a:moveTo>
                            <a:pt x="527" y="180"/>
                          </a:moveTo>
                          <a:cubicBezTo>
                            <a:pt x="530" y="187"/>
                            <a:pt x="536" y="196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41" y="202"/>
                            <a:pt x="541" y="202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34" y="196"/>
                            <a:pt x="530" y="189"/>
                            <a:pt x="527" y="181"/>
                          </a:cubicBezTo>
                          <a:lnTo>
                            <a:pt x="527" y="181"/>
                          </a:lnTo>
                          <a:cubicBezTo>
                            <a:pt x="527" y="180"/>
                            <a:pt x="527" y="180"/>
                            <a:pt x="527" y="180"/>
                          </a:cubicBezTo>
                          <a:close/>
                          <a:moveTo>
                            <a:pt x="622" y="391"/>
                          </a:moveTo>
                          <a:cubicBezTo>
                            <a:pt x="623" y="391"/>
                            <a:pt x="623" y="391"/>
                            <a:pt x="624" y="392"/>
                          </a:cubicBezTo>
                          <a:lnTo>
                            <a:pt x="624" y="392"/>
                          </a:lnTo>
                          <a:cubicBezTo>
                            <a:pt x="626" y="397"/>
                            <a:pt x="627" y="400"/>
                            <a:pt x="625" y="400"/>
                          </a:cubicBezTo>
                          <a:cubicBezTo>
                            <a:pt x="625" y="400"/>
                            <a:pt x="624" y="400"/>
                            <a:pt x="623" y="399"/>
                          </a:cubicBezTo>
                          <a:lnTo>
                            <a:pt x="623" y="399"/>
                          </a:lnTo>
                          <a:cubicBezTo>
                            <a:pt x="620" y="395"/>
                            <a:pt x="619" y="391"/>
                            <a:pt x="622" y="391"/>
                          </a:cubicBezTo>
                          <a:close/>
                          <a:moveTo>
                            <a:pt x="1005" y="1"/>
                          </a:moveTo>
                          <a:cubicBezTo>
                            <a:pt x="983" y="1"/>
                            <a:pt x="961" y="4"/>
                            <a:pt x="936" y="10"/>
                          </a:cubicBezTo>
                          <a:cubicBezTo>
                            <a:pt x="868" y="10"/>
                            <a:pt x="822" y="33"/>
                            <a:pt x="776" y="78"/>
                          </a:cubicBezTo>
                          <a:cubicBezTo>
                            <a:pt x="757" y="83"/>
                            <a:pt x="747" y="85"/>
                            <a:pt x="743" y="85"/>
                          </a:cubicBezTo>
                          <a:cubicBezTo>
                            <a:pt x="737" y="85"/>
                            <a:pt x="741" y="82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31" y="78"/>
                            <a:pt x="729" y="80"/>
                            <a:pt x="708" y="101"/>
                          </a:cubicBezTo>
                          <a:cubicBezTo>
                            <a:pt x="685" y="101"/>
                            <a:pt x="639" y="124"/>
                            <a:pt x="617" y="147"/>
                          </a:cubicBezTo>
                          <a:cubicBezTo>
                            <a:pt x="593" y="161"/>
                            <a:pt x="571" y="177"/>
                            <a:pt x="549" y="195"/>
                          </a:cubicBezTo>
                          <a:lnTo>
                            <a:pt x="549" y="195"/>
                          </a:lnTo>
                          <a:cubicBezTo>
                            <a:pt x="549" y="194"/>
                            <a:pt x="549" y="193"/>
                            <a:pt x="548" y="192"/>
                          </a:cubicBezTo>
                          <a:cubicBezTo>
                            <a:pt x="548" y="180"/>
                            <a:pt x="542" y="175"/>
                            <a:pt x="532" y="168"/>
                          </a:cubicBezTo>
                          <a:lnTo>
                            <a:pt x="532" y="168"/>
                          </a:lnTo>
                          <a:cubicBezTo>
                            <a:pt x="539" y="156"/>
                            <a:pt x="548" y="147"/>
                            <a:pt x="548" y="147"/>
                          </a:cubicBezTo>
                          <a:cubicBezTo>
                            <a:pt x="548" y="128"/>
                            <a:pt x="533" y="95"/>
                            <a:pt x="515" y="95"/>
                          </a:cubicBezTo>
                          <a:cubicBezTo>
                            <a:pt x="511" y="95"/>
                            <a:pt x="507" y="97"/>
                            <a:pt x="503" y="101"/>
                          </a:cubicBezTo>
                          <a:cubicBezTo>
                            <a:pt x="503" y="112"/>
                            <a:pt x="497" y="118"/>
                            <a:pt x="488" y="124"/>
                          </a:cubicBezTo>
                          <a:lnTo>
                            <a:pt x="488" y="124"/>
                          </a:lnTo>
                          <a:cubicBezTo>
                            <a:pt x="448" y="124"/>
                            <a:pt x="409" y="126"/>
                            <a:pt x="388" y="147"/>
                          </a:cubicBezTo>
                          <a:cubicBezTo>
                            <a:pt x="343" y="147"/>
                            <a:pt x="320" y="192"/>
                            <a:pt x="297" y="238"/>
                          </a:cubicBezTo>
                          <a:cubicBezTo>
                            <a:pt x="274" y="284"/>
                            <a:pt x="251" y="352"/>
                            <a:pt x="251" y="421"/>
                          </a:cubicBezTo>
                          <a:cubicBezTo>
                            <a:pt x="251" y="454"/>
                            <a:pt x="255" y="487"/>
                            <a:pt x="263" y="520"/>
                          </a:cubicBezTo>
                          <a:lnTo>
                            <a:pt x="263" y="520"/>
                          </a:lnTo>
                          <a:cubicBezTo>
                            <a:pt x="227" y="565"/>
                            <a:pt x="189" y="614"/>
                            <a:pt x="160" y="672"/>
                          </a:cubicBezTo>
                          <a:cubicBezTo>
                            <a:pt x="104" y="747"/>
                            <a:pt x="48" y="837"/>
                            <a:pt x="55" y="943"/>
                          </a:cubicBezTo>
                          <a:lnTo>
                            <a:pt x="55" y="943"/>
                          </a:lnTo>
                          <a:cubicBezTo>
                            <a:pt x="44" y="974"/>
                            <a:pt x="34" y="1005"/>
                            <a:pt x="23" y="1037"/>
                          </a:cubicBezTo>
                          <a:cubicBezTo>
                            <a:pt x="23" y="1083"/>
                            <a:pt x="23" y="1151"/>
                            <a:pt x="0" y="1220"/>
                          </a:cubicBezTo>
                          <a:cubicBezTo>
                            <a:pt x="0" y="1291"/>
                            <a:pt x="70" y="1348"/>
                            <a:pt x="133" y="1348"/>
                          </a:cubicBezTo>
                          <a:cubicBezTo>
                            <a:pt x="151" y="1348"/>
                            <a:pt x="168" y="1344"/>
                            <a:pt x="183" y="1334"/>
                          </a:cubicBezTo>
                          <a:cubicBezTo>
                            <a:pt x="229" y="1288"/>
                            <a:pt x="274" y="1265"/>
                            <a:pt x="320" y="1242"/>
                          </a:cubicBezTo>
                          <a:cubicBezTo>
                            <a:pt x="352" y="1210"/>
                            <a:pt x="384" y="1179"/>
                            <a:pt x="415" y="1147"/>
                          </a:cubicBezTo>
                          <a:lnTo>
                            <a:pt x="415" y="1147"/>
                          </a:lnTo>
                          <a:cubicBezTo>
                            <a:pt x="458" y="1126"/>
                            <a:pt x="492" y="1094"/>
                            <a:pt x="524" y="1063"/>
                          </a:cubicBezTo>
                          <a:lnTo>
                            <a:pt x="524" y="1063"/>
                          </a:lnTo>
                          <a:cubicBezTo>
                            <a:pt x="560" y="1111"/>
                            <a:pt x="599" y="1156"/>
                            <a:pt x="639" y="1197"/>
                          </a:cubicBezTo>
                          <a:cubicBezTo>
                            <a:pt x="688" y="1255"/>
                            <a:pt x="762" y="1285"/>
                            <a:pt x="837" y="1285"/>
                          </a:cubicBezTo>
                          <a:cubicBezTo>
                            <a:pt x="935" y="1285"/>
                            <a:pt x="1034" y="1233"/>
                            <a:pt x="1073" y="1128"/>
                          </a:cubicBezTo>
                          <a:cubicBezTo>
                            <a:pt x="1119" y="1014"/>
                            <a:pt x="1164" y="900"/>
                            <a:pt x="1187" y="763"/>
                          </a:cubicBezTo>
                          <a:cubicBezTo>
                            <a:pt x="1187" y="688"/>
                            <a:pt x="1187" y="613"/>
                            <a:pt x="1181" y="538"/>
                          </a:cubicBezTo>
                          <a:lnTo>
                            <a:pt x="1181" y="538"/>
                          </a:lnTo>
                          <a:cubicBezTo>
                            <a:pt x="1206" y="462"/>
                            <a:pt x="1222" y="382"/>
                            <a:pt x="1233" y="306"/>
                          </a:cubicBezTo>
                          <a:cubicBezTo>
                            <a:pt x="1256" y="215"/>
                            <a:pt x="1233" y="124"/>
                            <a:pt x="1164" y="55"/>
                          </a:cubicBezTo>
                          <a:cubicBezTo>
                            <a:pt x="1114" y="22"/>
                            <a:pt x="1064" y="1"/>
                            <a:pt x="1005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" name="Google Shape;195;p5"/>
                    <p:cNvSpPr/>
                    <p:nvPr/>
                  </p:nvSpPr>
                  <p:spPr>
                    <a:xfrm>
                      <a:off x="3321125" y="3609300"/>
                      <a:ext cx="45100" cy="39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" h="1579" extrusionOk="0">
                          <a:moveTo>
                            <a:pt x="1220" y="483"/>
                          </a:moveTo>
                          <a:cubicBezTo>
                            <a:pt x="1220" y="483"/>
                            <a:pt x="1220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235" y="492"/>
                            <a:pt x="1247" y="501"/>
                            <a:pt x="1255" y="510"/>
                          </a:cubicBezTo>
                          <a:cubicBezTo>
                            <a:pt x="1236" y="490"/>
                            <a:pt x="1225" y="483"/>
                            <a:pt x="1220" y="483"/>
                          </a:cubicBezTo>
                          <a:close/>
                          <a:moveTo>
                            <a:pt x="1297" y="532"/>
                          </a:moveTo>
                          <a:cubicBezTo>
                            <a:pt x="1299" y="532"/>
                            <a:pt x="1300" y="532"/>
                            <a:pt x="1301" y="532"/>
                          </a:cubicBezTo>
                          <a:lnTo>
                            <a:pt x="1297" y="532"/>
                          </a:lnTo>
                          <a:cubicBezTo>
                            <a:pt x="1297" y="532"/>
                            <a:pt x="1297" y="532"/>
                            <a:pt x="1297" y="532"/>
                          </a:cubicBezTo>
                          <a:close/>
                          <a:moveTo>
                            <a:pt x="1298" y="529"/>
                          </a:moveTo>
                          <a:cubicBezTo>
                            <a:pt x="1299" y="530"/>
                            <a:pt x="1300" y="531"/>
                            <a:pt x="1301" y="532"/>
                          </a:cubicBezTo>
                          <a:cubicBezTo>
                            <a:pt x="1300" y="532"/>
                            <a:pt x="1299" y="531"/>
                            <a:pt x="1297" y="531"/>
                          </a:cubicBezTo>
                          <a:lnTo>
                            <a:pt x="1297" y="531"/>
                          </a:lnTo>
                          <a:cubicBezTo>
                            <a:pt x="1297" y="530"/>
                            <a:pt x="1298" y="530"/>
                            <a:pt x="1298" y="529"/>
                          </a:cubicBezTo>
                          <a:close/>
                          <a:moveTo>
                            <a:pt x="1370" y="806"/>
                          </a:moveTo>
                          <a:cubicBezTo>
                            <a:pt x="1381" y="806"/>
                            <a:pt x="1375" y="812"/>
                            <a:pt x="1367" y="818"/>
                          </a:cubicBezTo>
                          <a:cubicBezTo>
                            <a:pt x="1370" y="812"/>
                            <a:pt x="1370" y="806"/>
                            <a:pt x="1370" y="806"/>
                          </a:cubicBezTo>
                          <a:lnTo>
                            <a:pt x="1370" y="806"/>
                          </a:lnTo>
                          <a:cubicBezTo>
                            <a:pt x="1370" y="806"/>
                            <a:pt x="1370" y="806"/>
                            <a:pt x="1370" y="806"/>
                          </a:cubicBezTo>
                          <a:close/>
                          <a:moveTo>
                            <a:pt x="287" y="0"/>
                          </a:moveTo>
                          <a:cubicBezTo>
                            <a:pt x="218" y="0"/>
                            <a:pt x="154" y="23"/>
                            <a:pt x="114" y="76"/>
                          </a:cubicBezTo>
                          <a:cubicBezTo>
                            <a:pt x="46" y="167"/>
                            <a:pt x="0" y="304"/>
                            <a:pt x="69" y="418"/>
                          </a:cubicBezTo>
                          <a:cubicBezTo>
                            <a:pt x="160" y="532"/>
                            <a:pt x="274" y="624"/>
                            <a:pt x="388" y="715"/>
                          </a:cubicBezTo>
                          <a:cubicBezTo>
                            <a:pt x="432" y="759"/>
                            <a:pt x="486" y="784"/>
                            <a:pt x="543" y="784"/>
                          </a:cubicBezTo>
                          <a:cubicBezTo>
                            <a:pt x="562" y="784"/>
                            <a:pt x="582" y="782"/>
                            <a:pt x="601" y="776"/>
                          </a:cubicBezTo>
                          <a:lnTo>
                            <a:pt x="601" y="776"/>
                          </a:lnTo>
                          <a:cubicBezTo>
                            <a:pt x="664" y="813"/>
                            <a:pt x="730" y="847"/>
                            <a:pt x="799" y="875"/>
                          </a:cubicBezTo>
                          <a:cubicBezTo>
                            <a:pt x="874" y="913"/>
                            <a:pt x="957" y="930"/>
                            <a:pt x="1038" y="930"/>
                          </a:cubicBezTo>
                          <a:cubicBezTo>
                            <a:pt x="1105" y="930"/>
                            <a:pt x="1171" y="918"/>
                            <a:pt x="1233" y="898"/>
                          </a:cubicBezTo>
                          <a:lnTo>
                            <a:pt x="1233" y="898"/>
                          </a:lnTo>
                          <a:cubicBezTo>
                            <a:pt x="1227" y="943"/>
                            <a:pt x="1221" y="989"/>
                            <a:pt x="1210" y="1035"/>
                          </a:cubicBezTo>
                          <a:cubicBezTo>
                            <a:pt x="1187" y="1080"/>
                            <a:pt x="1164" y="1126"/>
                            <a:pt x="1164" y="1172"/>
                          </a:cubicBezTo>
                          <a:cubicBezTo>
                            <a:pt x="1141" y="1217"/>
                            <a:pt x="1141" y="1286"/>
                            <a:pt x="1141" y="1354"/>
                          </a:cubicBezTo>
                          <a:cubicBezTo>
                            <a:pt x="1158" y="1473"/>
                            <a:pt x="1263" y="1579"/>
                            <a:pt x="1372" y="1579"/>
                          </a:cubicBezTo>
                          <a:cubicBezTo>
                            <a:pt x="1410" y="1579"/>
                            <a:pt x="1448" y="1566"/>
                            <a:pt x="1484" y="1537"/>
                          </a:cubicBezTo>
                          <a:cubicBezTo>
                            <a:pt x="1552" y="1491"/>
                            <a:pt x="1621" y="1446"/>
                            <a:pt x="1643" y="1377"/>
                          </a:cubicBezTo>
                          <a:cubicBezTo>
                            <a:pt x="1666" y="1331"/>
                            <a:pt x="1689" y="1263"/>
                            <a:pt x="1712" y="1194"/>
                          </a:cubicBezTo>
                          <a:cubicBezTo>
                            <a:pt x="1735" y="1103"/>
                            <a:pt x="1758" y="989"/>
                            <a:pt x="1780" y="898"/>
                          </a:cubicBezTo>
                          <a:cubicBezTo>
                            <a:pt x="1780" y="761"/>
                            <a:pt x="1803" y="647"/>
                            <a:pt x="1803" y="510"/>
                          </a:cubicBezTo>
                          <a:cubicBezTo>
                            <a:pt x="1803" y="464"/>
                            <a:pt x="1803" y="373"/>
                            <a:pt x="1780" y="304"/>
                          </a:cubicBezTo>
                          <a:cubicBezTo>
                            <a:pt x="1758" y="213"/>
                            <a:pt x="1689" y="144"/>
                            <a:pt x="1575" y="122"/>
                          </a:cubicBezTo>
                          <a:cubicBezTo>
                            <a:pt x="1567" y="117"/>
                            <a:pt x="1558" y="116"/>
                            <a:pt x="1550" y="116"/>
                          </a:cubicBezTo>
                          <a:cubicBezTo>
                            <a:pt x="1541" y="116"/>
                            <a:pt x="1532" y="118"/>
                            <a:pt x="1524" y="122"/>
                          </a:cubicBezTo>
                          <a:lnTo>
                            <a:pt x="1524" y="122"/>
                          </a:lnTo>
                          <a:cubicBezTo>
                            <a:pt x="1436" y="124"/>
                            <a:pt x="1391" y="192"/>
                            <a:pt x="1347" y="259"/>
                          </a:cubicBezTo>
                          <a:cubicBezTo>
                            <a:pt x="1324" y="327"/>
                            <a:pt x="1324" y="396"/>
                            <a:pt x="1301" y="464"/>
                          </a:cubicBezTo>
                          <a:cubicBezTo>
                            <a:pt x="1301" y="486"/>
                            <a:pt x="1300" y="507"/>
                            <a:pt x="1298" y="529"/>
                          </a:cubicBezTo>
                          <a:lnTo>
                            <a:pt x="1298" y="529"/>
                          </a:lnTo>
                          <a:cubicBezTo>
                            <a:pt x="1287" y="520"/>
                            <a:pt x="1278" y="515"/>
                            <a:pt x="1273" y="515"/>
                          </a:cubicBezTo>
                          <a:cubicBezTo>
                            <a:pt x="1267" y="515"/>
                            <a:pt x="1267" y="521"/>
                            <a:pt x="1278" y="532"/>
                          </a:cubicBezTo>
                          <a:cubicBezTo>
                            <a:pt x="1255" y="510"/>
                            <a:pt x="1255" y="510"/>
                            <a:pt x="1233" y="510"/>
                          </a:cubicBezTo>
                          <a:cubicBezTo>
                            <a:pt x="1219" y="497"/>
                            <a:pt x="1214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197" y="469"/>
                            <a:pt x="1169" y="455"/>
                            <a:pt x="1141" y="441"/>
                          </a:cubicBezTo>
                          <a:cubicBezTo>
                            <a:pt x="1128" y="428"/>
                            <a:pt x="1107" y="415"/>
                            <a:pt x="1110" y="415"/>
                          </a:cubicBezTo>
                          <a:lnTo>
                            <a:pt x="1110" y="415"/>
                          </a:lnTo>
                          <a:cubicBezTo>
                            <a:pt x="1111" y="415"/>
                            <a:pt x="1126" y="422"/>
                            <a:pt x="1164" y="441"/>
                          </a:cubicBezTo>
                          <a:cubicBezTo>
                            <a:pt x="1119" y="418"/>
                            <a:pt x="1096" y="396"/>
                            <a:pt x="1073" y="396"/>
                          </a:cubicBezTo>
                          <a:cubicBezTo>
                            <a:pt x="1050" y="373"/>
                            <a:pt x="1004" y="350"/>
                            <a:pt x="982" y="350"/>
                          </a:cubicBezTo>
                          <a:cubicBezTo>
                            <a:pt x="913" y="304"/>
                            <a:pt x="867" y="281"/>
                            <a:pt x="822" y="236"/>
                          </a:cubicBezTo>
                          <a:cubicBezTo>
                            <a:pt x="800" y="225"/>
                            <a:pt x="779" y="214"/>
                            <a:pt x="758" y="204"/>
                          </a:cubicBezTo>
                          <a:lnTo>
                            <a:pt x="758" y="204"/>
                          </a:lnTo>
                          <a:cubicBezTo>
                            <a:pt x="756" y="199"/>
                            <a:pt x="755" y="195"/>
                            <a:pt x="753" y="190"/>
                          </a:cubicBezTo>
                          <a:cubicBezTo>
                            <a:pt x="719" y="139"/>
                            <a:pt x="659" y="113"/>
                            <a:pt x="602" y="113"/>
                          </a:cubicBezTo>
                          <a:cubicBezTo>
                            <a:pt x="596" y="113"/>
                            <a:pt x="590" y="113"/>
                            <a:pt x="583" y="114"/>
                          </a:cubicBezTo>
                          <a:lnTo>
                            <a:pt x="583" y="114"/>
                          </a:lnTo>
                          <a:cubicBezTo>
                            <a:pt x="531" y="86"/>
                            <a:pt x="480" y="58"/>
                            <a:pt x="434" y="30"/>
                          </a:cubicBezTo>
                          <a:cubicBezTo>
                            <a:pt x="386" y="11"/>
                            <a:pt x="335" y="0"/>
                            <a:pt x="28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" name="Google Shape;196;p5"/>
                    <p:cNvSpPr/>
                    <p:nvPr/>
                  </p:nvSpPr>
                  <p:spPr>
                    <a:xfrm>
                      <a:off x="3282525" y="3632300"/>
                      <a:ext cx="78975" cy="42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59" h="1717" extrusionOk="0">
                          <a:moveTo>
                            <a:pt x="2663" y="1"/>
                          </a:moveTo>
                          <a:cubicBezTo>
                            <a:pt x="2480" y="1"/>
                            <a:pt x="2297" y="137"/>
                            <a:pt x="2229" y="320"/>
                          </a:cubicBezTo>
                          <a:cubicBezTo>
                            <a:pt x="2218" y="348"/>
                            <a:pt x="2209" y="379"/>
                            <a:pt x="2204" y="411"/>
                          </a:cubicBezTo>
                          <a:lnTo>
                            <a:pt x="2204" y="411"/>
                          </a:lnTo>
                          <a:cubicBezTo>
                            <a:pt x="2114" y="410"/>
                            <a:pt x="2023" y="407"/>
                            <a:pt x="1932" y="389"/>
                          </a:cubicBezTo>
                          <a:cubicBezTo>
                            <a:pt x="1727" y="343"/>
                            <a:pt x="1521" y="274"/>
                            <a:pt x="1293" y="229"/>
                          </a:cubicBezTo>
                          <a:cubicBezTo>
                            <a:pt x="1264" y="218"/>
                            <a:pt x="1237" y="214"/>
                            <a:pt x="1211" y="214"/>
                          </a:cubicBezTo>
                          <a:cubicBezTo>
                            <a:pt x="1094" y="214"/>
                            <a:pt x="1009" y="311"/>
                            <a:pt x="990" y="424"/>
                          </a:cubicBezTo>
                          <a:lnTo>
                            <a:pt x="990" y="424"/>
                          </a:lnTo>
                          <a:cubicBezTo>
                            <a:pt x="759" y="278"/>
                            <a:pt x="544" y="154"/>
                            <a:pt x="289" y="69"/>
                          </a:cubicBezTo>
                          <a:cubicBezTo>
                            <a:pt x="263" y="60"/>
                            <a:pt x="239" y="57"/>
                            <a:pt x="217" y="57"/>
                          </a:cubicBezTo>
                          <a:cubicBezTo>
                            <a:pt x="63" y="57"/>
                            <a:pt x="1" y="249"/>
                            <a:pt x="60" y="389"/>
                          </a:cubicBezTo>
                          <a:cubicBezTo>
                            <a:pt x="106" y="503"/>
                            <a:pt x="152" y="594"/>
                            <a:pt x="266" y="685"/>
                          </a:cubicBezTo>
                          <a:cubicBezTo>
                            <a:pt x="357" y="777"/>
                            <a:pt x="448" y="868"/>
                            <a:pt x="563" y="936"/>
                          </a:cubicBezTo>
                          <a:cubicBezTo>
                            <a:pt x="768" y="1073"/>
                            <a:pt x="996" y="1187"/>
                            <a:pt x="1225" y="1279"/>
                          </a:cubicBezTo>
                          <a:cubicBezTo>
                            <a:pt x="1476" y="1370"/>
                            <a:pt x="1727" y="1484"/>
                            <a:pt x="1978" y="1553"/>
                          </a:cubicBezTo>
                          <a:cubicBezTo>
                            <a:pt x="2115" y="1575"/>
                            <a:pt x="2229" y="1621"/>
                            <a:pt x="2343" y="1667"/>
                          </a:cubicBezTo>
                          <a:cubicBezTo>
                            <a:pt x="2457" y="1690"/>
                            <a:pt x="2571" y="1690"/>
                            <a:pt x="2685" y="1712"/>
                          </a:cubicBezTo>
                          <a:cubicBezTo>
                            <a:pt x="2693" y="1715"/>
                            <a:pt x="2700" y="1716"/>
                            <a:pt x="2707" y="1716"/>
                          </a:cubicBezTo>
                          <a:cubicBezTo>
                            <a:pt x="2763" y="1716"/>
                            <a:pt x="2795" y="1639"/>
                            <a:pt x="2754" y="1598"/>
                          </a:cubicBezTo>
                          <a:cubicBezTo>
                            <a:pt x="2685" y="1507"/>
                            <a:pt x="2617" y="1416"/>
                            <a:pt x="2526" y="1347"/>
                          </a:cubicBezTo>
                          <a:cubicBezTo>
                            <a:pt x="2434" y="1256"/>
                            <a:pt x="2320" y="1187"/>
                            <a:pt x="2206" y="1142"/>
                          </a:cubicBezTo>
                          <a:cubicBezTo>
                            <a:pt x="2151" y="1109"/>
                            <a:pt x="2095" y="1079"/>
                            <a:pt x="2039" y="1051"/>
                          </a:cubicBezTo>
                          <a:lnTo>
                            <a:pt x="2039" y="1051"/>
                          </a:lnTo>
                          <a:cubicBezTo>
                            <a:pt x="2073" y="975"/>
                            <a:pt x="2077" y="886"/>
                            <a:pt x="2038" y="809"/>
                          </a:cubicBezTo>
                          <a:lnTo>
                            <a:pt x="2038" y="809"/>
                          </a:lnTo>
                          <a:cubicBezTo>
                            <a:pt x="2138" y="822"/>
                            <a:pt x="2248" y="822"/>
                            <a:pt x="2343" y="822"/>
                          </a:cubicBezTo>
                          <a:cubicBezTo>
                            <a:pt x="2434" y="822"/>
                            <a:pt x="2515" y="832"/>
                            <a:pt x="2607" y="832"/>
                          </a:cubicBezTo>
                          <a:cubicBezTo>
                            <a:pt x="2652" y="832"/>
                            <a:pt x="2701" y="830"/>
                            <a:pt x="2754" y="822"/>
                          </a:cubicBezTo>
                          <a:cubicBezTo>
                            <a:pt x="2881" y="794"/>
                            <a:pt x="2938" y="670"/>
                            <a:pt x="2936" y="547"/>
                          </a:cubicBezTo>
                          <a:lnTo>
                            <a:pt x="2936" y="547"/>
                          </a:lnTo>
                          <a:cubicBezTo>
                            <a:pt x="3122" y="528"/>
                            <a:pt x="3159" y="271"/>
                            <a:pt x="3005" y="183"/>
                          </a:cubicBezTo>
                          <a:cubicBezTo>
                            <a:pt x="2891" y="115"/>
                            <a:pt x="2822" y="1"/>
                            <a:pt x="266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" name="Google Shape;197;p5"/>
                    <p:cNvSpPr/>
                    <p:nvPr/>
                  </p:nvSpPr>
                  <p:spPr>
                    <a:xfrm>
                      <a:off x="3290300" y="3656925"/>
                      <a:ext cx="87900" cy="9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6" h="3755" extrusionOk="0">
                          <a:moveTo>
                            <a:pt x="1875" y="2966"/>
                          </a:moveTo>
                          <a:cubicBezTo>
                            <a:pt x="1878" y="2970"/>
                            <a:pt x="1878" y="2973"/>
                            <a:pt x="1878" y="2973"/>
                          </a:cubicBezTo>
                          <a:cubicBezTo>
                            <a:pt x="1877" y="2973"/>
                            <a:pt x="1876" y="2971"/>
                            <a:pt x="1875" y="2966"/>
                          </a:cubicBezTo>
                          <a:close/>
                          <a:moveTo>
                            <a:pt x="2478" y="0"/>
                          </a:moveTo>
                          <a:cubicBezTo>
                            <a:pt x="2326" y="0"/>
                            <a:pt x="2202" y="206"/>
                            <a:pt x="2260" y="362"/>
                          </a:cubicBezTo>
                          <a:cubicBezTo>
                            <a:pt x="2321" y="570"/>
                            <a:pt x="2448" y="752"/>
                            <a:pt x="2616" y="890"/>
                          </a:cubicBezTo>
                          <a:lnTo>
                            <a:pt x="2616" y="890"/>
                          </a:lnTo>
                          <a:cubicBezTo>
                            <a:pt x="2588" y="897"/>
                            <a:pt x="2560" y="904"/>
                            <a:pt x="2534" y="910"/>
                          </a:cubicBezTo>
                          <a:cubicBezTo>
                            <a:pt x="2306" y="956"/>
                            <a:pt x="2123" y="978"/>
                            <a:pt x="1918" y="1070"/>
                          </a:cubicBezTo>
                          <a:cubicBezTo>
                            <a:pt x="1735" y="1138"/>
                            <a:pt x="1575" y="1230"/>
                            <a:pt x="1461" y="1412"/>
                          </a:cubicBezTo>
                          <a:cubicBezTo>
                            <a:pt x="1416" y="1481"/>
                            <a:pt x="1393" y="1572"/>
                            <a:pt x="1370" y="1663"/>
                          </a:cubicBezTo>
                          <a:cubicBezTo>
                            <a:pt x="1352" y="1699"/>
                            <a:pt x="1348" y="1748"/>
                            <a:pt x="1337" y="1779"/>
                          </a:cubicBezTo>
                          <a:lnTo>
                            <a:pt x="1337" y="1779"/>
                          </a:lnTo>
                          <a:cubicBezTo>
                            <a:pt x="1298" y="1769"/>
                            <a:pt x="1259" y="1765"/>
                            <a:pt x="1219" y="1765"/>
                          </a:cubicBezTo>
                          <a:cubicBezTo>
                            <a:pt x="1108" y="1765"/>
                            <a:pt x="995" y="1798"/>
                            <a:pt x="868" y="1823"/>
                          </a:cubicBezTo>
                          <a:cubicBezTo>
                            <a:pt x="640" y="1869"/>
                            <a:pt x="434" y="1937"/>
                            <a:pt x="252" y="2006"/>
                          </a:cubicBezTo>
                          <a:cubicBezTo>
                            <a:pt x="46" y="2097"/>
                            <a:pt x="1" y="2302"/>
                            <a:pt x="137" y="2462"/>
                          </a:cubicBezTo>
                          <a:cubicBezTo>
                            <a:pt x="380" y="2761"/>
                            <a:pt x="776" y="2892"/>
                            <a:pt x="1162" y="2892"/>
                          </a:cubicBezTo>
                          <a:cubicBezTo>
                            <a:pt x="1248" y="2892"/>
                            <a:pt x="1333" y="2885"/>
                            <a:pt x="1416" y="2873"/>
                          </a:cubicBezTo>
                          <a:cubicBezTo>
                            <a:pt x="1484" y="2873"/>
                            <a:pt x="1553" y="2850"/>
                            <a:pt x="1667" y="2850"/>
                          </a:cubicBezTo>
                          <a:cubicBezTo>
                            <a:pt x="1729" y="2850"/>
                            <a:pt x="1772" y="2887"/>
                            <a:pt x="1830" y="2928"/>
                          </a:cubicBezTo>
                          <a:lnTo>
                            <a:pt x="1830" y="2928"/>
                          </a:lnTo>
                          <a:cubicBezTo>
                            <a:pt x="1813" y="3008"/>
                            <a:pt x="1831" y="3100"/>
                            <a:pt x="1849" y="3193"/>
                          </a:cubicBezTo>
                          <a:cubicBezTo>
                            <a:pt x="1895" y="3307"/>
                            <a:pt x="1941" y="3466"/>
                            <a:pt x="1986" y="3603"/>
                          </a:cubicBezTo>
                          <a:cubicBezTo>
                            <a:pt x="2020" y="3703"/>
                            <a:pt x="2107" y="3755"/>
                            <a:pt x="2193" y="3755"/>
                          </a:cubicBezTo>
                          <a:cubicBezTo>
                            <a:pt x="2284" y="3755"/>
                            <a:pt x="2374" y="3698"/>
                            <a:pt x="2397" y="3581"/>
                          </a:cubicBezTo>
                          <a:cubicBezTo>
                            <a:pt x="2443" y="3398"/>
                            <a:pt x="2488" y="3238"/>
                            <a:pt x="2420" y="3056"/>
                          </a:cubicBezTo>
                          <a:cubicBezTo>
                            <a:pt x="2378" y="2931"/>
                            <a:pt x="2261" y="2730"/>
                            <a:pt x="2102" y="2730"/>
                          </a:cubicBezTo>
                          <a:cubicBezTo>
                            <a:pt x="2101" y="2730"/>
                            <a:pt x="2100" y="2730"/>
                            <a:pt x="2099" y="2730"/>
                          </a:cubicBezTo>
                          <a:lnTo>
                            <a:pt x="2099" y="2730"/>
                          </a:lnTo>
                          <a:cubicBezTo>
                            <a:pt x="2093" y="2709"/>
                            <a:pt x="2055" y="2690"/>
                            <a:pt x="2055" y="2690"/>
                          </a:cubicBezTo>
                          <a:cubicBezTo>
                            <a:pt x="2009" y="2645"/>
                            <a:pt x="1963" y="2622"/>
                            <a:pt x="1918" y="2599"/>
                          </a:cubicBezTo>
                          <a:cubicBezTo>
                            <a:pt x="1827" y="2553"/>
                            <a:pt x="1735" y="2508"/>
                            <a:pt x="1644" y="2462"/>
                          </a:cubicBezTo>
                          <a:cubicBezTo>
                            <a:pt x="1438" y="2394"/>
                            <a:pt x="1256" y="2348"/>
                            <a:pt x="1028" y="2325"/>
                          </a:cubicBezTo>
                          <a:cubicBezTo>
                            <a:pt x="1015" y="2323"/>
                            <a:pt x="1002" y="2320"/>
                            <a:pt x="989" y="2318"/>
                          </a:cubicBezTo>
                          <a:lnTo>
                            <a:pt x="989" y="2318"/>
                          </a:lnTo>
                          <a:cubicBezTo>
                            <a:pt x="1139" y="2285"/>
                            <a:pt x="1290" y="2321"/>
                            <a:pt x="1461" y="2257"/>
                          </a:cubicBezTo>
                          <a:cubicBezTo>
                            <a:pt x="1598" y="2188"/>
                            <a:pt x="1667" y="2006"/>
                            <a:pt x="1530" y="1869"/>
                          </a:cubicBezTo>
                          <a:cubicBezTo>
                            <a:pt x="1507" y="1846"/>
                            <a:pt x="1484" y="1846"/>
                            <a:pt x="1461" y="1823"/>
                          </a:cubicBezTo>
                          <a:cubicBezTo>
                            <a:pt x="1446" y="1807"/>
                            <a:pt x="1436" y="1799"/>
                            <a:pt x="1430" y="1794"/>
                          </a:cubicBezTo>
                          <a:lnTo>
                            <a:pt x="1430" y="1794"/>
                          </a:lnTo>
                          <a:cubicBezTo>
                            <a:pt x="1430" y="1794"/>
                            <a:pt x="1430" y="1794"/>
                            <a:pt x="1431" y="1794"/>
                          </a:cubicBezTo>
                          <a:cubicBezTo>
                            <a:pt x="1434" y="1794"/>
                            <a:pt x="1438" y="1791"/>
                            <a:pt x="1438" y="1777"/>
                          </a:cubicBezTo>
                          <a:cubicBezTo>
                            <a:pt x="1416" y="1709"/>
                            <a:pt x="1438" y="1640"/>
                            <a:pt x="1461" y="1595"/>
                          </a:cubicBezTo>
                          <a:cubicBezTo>
                            <a:pt x="1530" y="1526"/>
                            <a:pt x="1598" y="1481"/>
                            <a:pt x="1667" y="1458"/>
                          </a:cubicBezTo>
                          <a:cubicBezTo>
                            <a:pt x="1758" y="1435"/>
                            <a:pt x="1849" y="1429"/>
                            <a:pt x="1941" y="1429"/>
                          </a:cubicBezTo>
                          <a:cubicBezTo>
                            <a:pt x="2032" y="1429"/>
                            <a:pt x="2123" y="1435"/>
                            <a:pt x="2215" y="1435"/>
                          </a:cubicBezTo>
                          <a:cubicBezTo>
                            <a:pt x="2603" y="1435"/>
                            <a:pt x="3082" y="1344"/>
                            <a:pt x="3379" y="1070"/>
                          </a:cubicBezTo>
                          <a:cubicBezTo>
                            <a:pt x="3516" y="910"/>
                            <a:pt x="3424" y="682"/>
                            <a:pt x="3242" y="613"/>
                          </a:cubicBezTo>
                          <a:cubicBezTo>
                            <a:pt x="3128" y="568"/>
                            <a:pt x="3015" y="523"/>
                            <a:pt x="2924" y="433"/>
                          </a:cubicBezTo>
                          <a:lnTo>
                            <a:pt x="2924" y="433"/>
                          </a:lnTo>
                          <a:cubicBezTo>
                            <a:pt x="2905" y="370"/>
                            <a:pt x="2891" y="305"/>
                            <a:pt x="2876" y="248"/>
                          </a:cubicBezTo>
                          <a:cubicBezTo>
                            <a:pt x="2808" y="111"/>
                            <a:pt x="2694" y="65"/>
                            <a:pt x="2557" y="20"/>
                          </a:cubicBezTo>
                          <a:cubicBezTo>
                            <a:pt x="2530" y="6"/>
                            <a:pt x="2504" y="0"/>
                            <a:pt x="247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3337550" y="3758675"/>
                      <a:ext cx="102850" cy="30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4" h="1213" extrusionOk="0">
                          <a:moveTo>
                            <a:pt x="1485" y="0"/>
                          </a:moveTo>
                          <a:cubicBezTo>
                            <a:pt x="1448" y="0"/>
                            <a:pt x="1410" y="17"/>
                            <a:pt x="1375" y="58"/>
                          </a:cubicBezTo>
                          <a:cubicBezTo>
                            <a:pt x="1306" y="150"/>
                            <a:pt x="1283" y="195"/>
                            <a:pt x="1146" y="218"/>
                          </a:cubicBezTo>
                          <a:cubicBezTo>
                            <a:pt x="1055" y="218"/>
                            <a:pt x="964" y="241"/>
                            <a:pt x="872" y="241"/>
                          </a:cubicBezTo>
                          <a:cubicBezTo>
                            <a:pt x="798" y="250"/>
                            <a:pt x="719" y="260"/>
                            <a:pt x="644" y="260"/>
                          </a:cubicBezTo>
                          <a:cubicBezTo>
                            <a:pt x="533" y="260"/>
                            <a:pt x="428" y="240"/>
                            <a:pt x="347" y="173"/>
                          </a:cubicBezTo>
                          <a:cubicBezTo>
                            <a:pt x="311" y="145"/>
                            <a:pt x="274" y="133"/>
                            <a:pt x="240" y="133"/>
                          </a:cubicBezTo>
                          <a:cubicBezTo>
                            <a:pt x="103" y="133"/>
                            <a:pt x="0" y="323"/>
                            <a:pt x="73" y="469"/>
                          </a:cubicBezTo>
                          <a:cubicBezTo>
                            <a:pt x="165" y="629"/>
                            <a:pt x="279" y="789"/>
                            <a:pt x="439" y="903"/>
                          </a:cubicBezTo>
                          <a:cubicBezTo>
                            <a:pt x="598" y="1040"/>
                            <a:pt x="781" y="1131"/>
                            <a:pt x="964" y="1177"/>
                          </a:cubicBezTo>
                          <a:cubicBezTo>
                            <a:pt x="1070" y="1200"/>
                            <a:pt x="1164" y="1212"/>
                            <a:pt x="1252" y="1212"/>
                          </a:cubicBezTo>
                          <a:cubicBezTo>
                            <a:pt x="1428" y="1212"/>
                            <a:pt x="1580" y="1162"/>
                            <a:pt x="1763" y="1040"/>
                          </a:cubicBezTo>
                          <a:cubicBezTo>
                            <a:pt x="1961" y="924"/>
                            <a:pt x="2208" y="892"/>
                            <a:pt x="2451" y="892"/>
                          </a:cubicBezTo>
                          <a:cubicBezTo>
                            <a:pt x="2542" y="892"/>
                            <a:pt x="2634" y="897"/>
                            <a:pt x="2721" y="903"/>
                          </a:cubicBezTo>
                          <a:cubicBezTo>
                            <a:pt x="2880" y="912"/>
                            <a:pt x="3046" y="922"/>
                            <a:pt x="3213" y="922"/>
                          </a:cubicBezTo>
                          <a:cubicBezTo>
                            <a:pt x="3456" y="922"/>
                            <a:pt x="3701" y="902"/>
                            <a:pt x="3931" y="834"/>
                          </a:cubicBezTo>
                          <a:cubicBezTo>
                            <a:pt x="4114" y="766"/>
                            <a:pt x="4045" y="515"/>
                            <a:pt x="3862" y="492"/>
                          </a:cubicBezTo>
                          <a:cubicBezTo>
                            <a:pt x="3680" y="469"/>
                            <a:pt x="3497" y="469"/>
                            <a:pt x="3315" y="424"/>
                          </a:cubicBezTo>
                          <a:cubicBezTo>
                            <a:pt x="3132" y="378"/>
                            <a:pt x="2949" y="355"/>
                            <a:pt x="2767" y="332"/>
                          </a:cubicBezTo>
                          <a:cubicBezTo>
                            <a:pt x="2654" y="325"/>
                            <a:pt x="2539" y="320"/>
                            <a:pt x="2424" y="320"/>
                          </a:cubicBezTo>
                          <a:cubicBezTo>
                            <a:pt x="2168" y="320"/>
                            <a:pt x="1915" y="345"/>
                            <a:pt x="1694" y="424"/>
                          </a:cubicBezTo>
                          <a:cubicBezTo>
                            <a:pt x="1613" y="456"/>
                            <a:pt x="1544" y="499"/>
                            <a:pt x="1478" y="538"/>
                          </a:cubicBezTo>
                          <a:lnTo>
                            <a:pt x="1478" y="538"/>
                          </a:lnTo>
                          <a:cubicBezTo>
                            <a:pt x="1543" y="443"/>
                            <a:pt x="1591" y="337"/>
                            <a:pt x="1626" y="241"/>
                          </a:cubicBezTo>
                          <a:cubicBezTo>
                            <a:pt x="1676" y="139"/>
                            <a:pt x="1589" y="0"/>
                            <a:pt x="148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" name="Google Shape;199;p5"/>
                    <p:cNvSpPr/>
                    <p:nvPr/>
                  </p:nvSpPr>
                  <p:spPr>
                    <a:xfrm>
                      <a:off x="3273525" y="3748600"/>
                      <a:ext cx="73550" cy="89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42" h="3598" extrusionOk="0">
                          <a:moveTo>
                            <a:pt x="1720" y="865"/>
                          </a:moveTo>
                          <a:lnTo>
                            <a:pt x="1720" y="865"/>
                          </a:lnTo>
                          <a:cubicBezTo>
                            <a:pt x="1734" y="944"/>
                            <a:pt x="1759" y="1024"/>
                            <a:pt x="1790" y="1100"/>
                          </a:cubicBezTo>
                          <a:cubicBezTo>
                            <a:pt x="1836" y="1215"/>
                            <a:pt x="1881" y="1306"/>
                            <a:pt x="1950" y="1397"/>
                          </a:cubicBezTo>
                          <a:cubicBezTo>
                            <a:pt x="1997" y="1457"/>
                            <a:pt x="2032" y="1516"/>
                            <a:pt x="2065" y="1575"/>
                          </a:cubicBezTo>
                          <a:lnTo>
                            <a:pt x="2065" y="1575"/>
                          </a:lnTo>
                          <a:cubicBezTo>
                            <a:pt x="1994" y="1589"/>
                            <a:pt x="1923" y="1600"/>
                            <a:pt x="1858" y="1625"/>
                          </a:cubicBezTo>
                          <a:cubicBezTo>
                            <a:pt x="1797" y="1641"/>
                            <a:pt x="1741" y="1659"/>
                            <a:pt x="1687" y="1679"/>
                          </a:cubicBezTo>
                          <a:lnTo>
                            <a:pt x="1687" y="1679"/>
                          </a:lnTo>
                          <a:cubicBezTo>
                            <a:pt x="1594" y="1596"/>
                            <a:pt x="1512" y="1502"/>
                            <a:pt x="1448" y="1397"/>
                          </a:cubicBezTo>
                          <a:cubicBezTo>
                            <a:pt x="1332" y="1243"/>
                            <a:pt x="1253" y="1068"/>
                            <a:pt x="1205" y="887"/>
                          </a:cubicBezTo>
                          <a:lnTo>
                            <a:pt x="1205" y="887"/>
                          </a:lnTo>
                          <a:cubicBezTo>
                            <a:pt x="1247" y="889"/>
                            <a:pt x="1289" y="890"/>
                            <a:pt x="1331" y="890"/>
                          </a:cubicBezTo>
                          <a:cubicBezTo>
                            <a:pt x="1463" y="890"/>
                            <a:pt x="1594" y="881"/>
                            <a:pt x="1720" y="865"/>
                          </a:cubicBezTo>
                          <a:close/>
                          <a:moveTo>
                            <a:pt x="414" y="0"/>
                          </a:moveTo>
                          <a:cubicBezTo>
                            <a:pt x="167" y="0"/>
                            <a:pt x="0" y="294"/>
                            <a:pt x="192" y="507"/>
                          </a:cubicBezTo>
                          <a:cubicBezTo>
                            <a:pt x="383" y="698"/>
                            <a:pt x="638" y="805"/>
                            <a:pt x="914" y="855"/>
                          </a:cubicBezTo>
                          <a:lnTo>
                            <a:pt x="914" y="855"/>
                          </a:lnTo>
                          <a:cubicBezTo>
                            <a:pt x="988" y="1095"/>
                            <a:pt x="1109" y="1318"/>
                            <a:pt x="1288" y="1511"/>
                          </a:cubicBezTo>
                          <a:cubicBezTo>
                            <a:pt x="1371" y="1595"/>
                            <a:pt x="1461" y="1669"/>
                            <a:pt x="1555" y="1737"/>
                          </a:cubicBezTo>
                          <a:lnTo>
                            <a:pt x="1555" y="1737"/>
                          </a:lnTo>
                          <a:cubicBezTo>
                            <a:pt x="1497" y="1765"/>
                            <a:pt x="1440" y="1796"/>
                            <a:pt x="1379" y="1831"/>
                          </a:cubicBezTo>
                          <a:cubicBezTo>
                            <a:pt x="1128" y="1968"/>
                            <a:pt x="808" y="2196"/>
                            <a:pt x="694" y="2493"/>
                          </a:cubicBezTo>
                          <a:cubicBezTo>
                            <a:pt x="649" y="2607"/>
                            <a:pt x="626" y="2744"/>
                            <a:pt x="649" y="2858"/>
                          </a:cubicBezTo>
                          <a:cubicBezTo>
                            <a:pt x="672" y="2995"/>
                            <a:pt x="694" y="3155"/>
                            <a:pt x="786" y="3246"/>
                          </a:cubicBezTo>
                          <a:cubicBezTo>
                            <a:pt x="1014" y="3497"/>
                            <a:pt x="1356" y="3543"/>
                            <a:pt x="1676" y="3566"/>
                          </a:cubicBezTo>
                          <a:cubicBezTo>
                            <a:pt x="1805" y="3582"/>
                            <a:pt x="1934" y="3598"/>
                            <a:pt x="2055" y="3598"/>
                          </a:cubicBezTo>
                          <a:cubicBezTo>
                            <a:pt x="2105" y="3598"/>
                            <a:pt x="2154" y="3595"/>
                            <a:pt x="2201" y="3588"/>
                          </a:cubicBezTo>
                          <a:cubicBezTo>
                            <a:pt x="2361" y="3588"/>
                            <a:pt x="2498" y="3566"/>
                            <a:pt x="2634" y="3543"/>
                          </a:cubicBezTo>
                          <a:lnTo>
                            <a:pt x="2572" y="3543"/>
                          </a:lnTo>
                          <a:cubicBezTo>
                            <a:pt x="2803" y="3523"/>
                            <a:pt x="2941" y="3312"/>
                            <a:pt x="2817" y="3063"/>
                          </a:cubicBezTo>
                          <a:cubicBezTo>
                            <a:pt x="2749" y="2972"/>
                            <a:pt x="2680" y="2881"/>
                            <a:pt x="2589" y="2812"/>
                          </a:cubicBezTo>
                          <a:cubicBezTo>
                            <a:pt x="2570" y="2799"/>
                            <a:pt x="2550" y="2788"/>
                            <a:pt x="2530" y="2781"/>
                          </a:cubicBezTo>
                          <a:lnTo>
                            <a:pt x="2530" y="2781"/>
                          </a:lnTo>
                          <a:cubicBezTo>
                            <a:pt x="2485" y="2683"/>
                            <a:pt x="2390" y="2606"/>
                            <a:pt x="2273" y="2606"/>
                          </a:cubicBezTo>
                          <a:cubicBezTo>
                            <a:pt x="2264" y="2606"/>
                            <a:pt x="2255" y="2606"/>
                            <a:pt x="2246" y="2607"/>
                          </a:cubicBezTo>
                          <a:cubicBezTo>
                            <a:pt x="2132" y="2607"/>
                            <a:pt x="2041" y="2653"/>
                            <a:pt x="1950" y="2698"/>
                          </a:cubicBezTo>
                          <a:cubicBezTo>
                            <a:pt x="1927" y="2710"/>
                            <a:pt x="1918" y="2716"/>
                            <a:pt x="1917" y="2718"/>
                          </a:cubicBezTo>
                          <a:lnTo>
                            <a:pt x="1917" y="2718"/>
                          </a:lnTo>
                          <a:cubicBezTo>
                            <a:pt x="1913" y="2719"/>
                            <a:pt x="1909" y="2720"/>
                            <a:pt x="1904" y="2721"/>
                          </a:cubicBezTo>
                          <a:lnTo>
                            <a:pt x="1881" y="2721"/>
                          </a:lnTo>
                          <a:cubicBezTo>
                            <a:pt x="1863" y="2719"/>
                            <a:pt x="1845" y="2718"/>
                            <a:pt x="1827" y="2718"/>
                          </a:cubicBezTo>
                          <a:cubicBezTo>
                            <a:pt x="1673" y="2718"/>
                            <a:pt x="1529" y="2800"/>
                            <a:pt x="1479" y="2964"/>
                          </a:cubicBezTo>
                          <a:lnTo>
                            <a:pt x="1479" y="2964"/>
                          </a:lnTo>
                          <a:cubicBezTo>
                            <a:pt x="1381" y="2951"/>
                            <a:pt x="1283" y="2931"/>
                            <a:pt x="1174" y="2904"/>
                          </a:cubicBezTo>
                          <a:cubicBezTo>
                            <a:pt x="1151" y="2904"/>
                            <a:pt x="1128" y="2904"/>
                            <a:pt x="1105" y="2881"/>
                          </a:cubicBezTo>
                          <a:lnTo>
                            <a:pt x="1060" y="2881"/>
                          </a:lnTo>
                          <a:cubicBezTo>
                            <a:pt x="968" y="2835"/>
                            <a:pt x="968" y="2858"/>
                            <a:pt x="900" y="2835"/>
                          </a:cubicBezTo>
                          <a:cubicBezTo>
                            <a:pt x="890" y="2835"/>
                            <a:pt x="881" y="2827"/>
                            <a:pt x="874" y="2821"/>
                          </a:cubicBezTo>
                          <a:lnTo>
                            <a:pt x="874" y="2821"/>
                          </a:lnTo>
                          <a:cubicBezTo>
                            <a:pt x="869" y="2803"/>
                            <a:pt x="854" y="2785"/>
                            <a:pt x="854" y="2767"/>
                          </a:cubicBezTo>
                          <a:cubicBezTo>
                            <a:pt x="854" y="2698"/>
                            <a:pt x="854" y="2675"/>
                            <a:pt x="877" y="2607"/>
                          </a:cubicBezTo>
                          <a:cubicBezTo>
                            <a:pt x="1037" y="2402"/>
                            <a:pt x="1333" y="2333"/>
                            <a:pt x="1585" y="2242"/>
                          </a:cubicBezTo>
                          <a:cubicBezTo>
                            <a:pt x="1744" y="2173"/>
                            <a:pt x="1904" y="2105"/>
                            <a:pt x="2064" y="2013"/>
                          </a:cubicBezTo>
                          <a:cubicBezTo>
                            <a:pt x="2065" y="2013"/>
                            <a:pt x="2067" y="2012"/>
                            <a:pt x="2068" y="2011"/>
                          </a:cubicBezTo>
                          <a:lnTo>
                            <a:pt x="2068" y="2011"/>
                          </a:lnTo>
                          <a:cubicBezTo>
                            <a:pt x="2134" y="2037"/>
                            <a:pt x="2201" y="2061"/>
                            <a:pt x="2269" y="2082"/>
                          </a:cubicBezTo>
                          <a:cubicBezTo>
                            <a:pt x="2292" y="2082"/>
                            <a:pt x="2292" y="2036"/>
                            <a:pt x="2269" y="2036"/>
                          </a:cubicBezTo>
                          <a:cubicBezTo>
                            <a:pt x="2222" y="2016"/>
                            <a:pt x="2175" y="1994"/>
                            <a:pt x="2128" y="1971"/>
                          </a:cubicBezTo>
                          <a:lnTo>
                            <a:pt x="2128" y="1971"/>
                          </a:lnTo>
                          <a:cubicBezTo>
                            <a:pt x="2214" y="1909"/>
                            <a:pt x="2287" y="1836"/>
                            <a:pt x="2361" y="1762"/>
                          </a:cubicBezTo>
                          <a:cubicBezTo>
                            <a:pt x="2406" y="1694"/>
                            <a:pt x="2406" y="1580"/>
                            <a:pt x="2315" y="1534"/>
                          </a:cubicBezTo>
                          <a:cubicBezTo>
                            <a:pt x="2224" y="1489"/>
                            <a:pt x="2109" y="1443"/>
                            <a:pt x="2064" y="1352"/>
                          </a:cubicBezTo>
                          <a:cubicBezTo>
                            <a:pt x="2041" y="1260"/>
                            <a:pt x="2018" y="1169"/>
                            <a:pt x="2018" y="1078"/>
                          </a:cubicBezTo>
                          <a:cubicBezTo>
                            <a:pt x="1995" y="918"/>
                            <a:pt x="2064" y="849"/>
                            <a:pt x="2155" y="735"/>
                          </a:cubicBezTo>
                          <a:cubicBezTo>
                            <a:pt x="2287" y="625"/>
                            <a:pt x="2186" y="346"/>
                            <a:pt x="2015" y="346"/>
                          </a:cubicBezTo>
                          <a:cubicBezTo>
                            <a:pt x="2009" y="346"/>
                            <a:pt x="2002" y="346"/>
                            <a:pt x="1995" y="347"/>
                          </a:cubicBezTo>
                          <a:cubicBezTo>
                            <a:pt x="1886" y="364"/>
                            <a:pt x="1766" y="376"/>
                            <a:pt x="1643" y="381"/>
                          </a:cubicBezTo>
                          <a:lnTo>
                            <a:pt x="1643" y="381"/>
                          </a:lnTo>
                          <a:cubicBezTo>
                            <a:pt x="1613" y="335"/>
                            <a:pt x="1570" y="299"/>
                            <a:pt x="1516" y="279"/>
                          </a:cubicBezTo>
                          <a:cubicBezTo>
                            <a:pt x="1509" y="277"/>
                            <a:pt x="1502" y="276"/>
                            <a:pt x="1496" y="275"/>
                          </a:cubicBezTo>
                          <a:lnTo>
                            <a:pt x="1496" y="275"/>
                          </a:lnTo>
                          <a:cubicBezTo>
                            <a:pt x="1139" y="204"/>
                            <a:pt x="825" y="50"/>
                            <a:pt x="466" y="5"/>
                          </a:cubicBezTo>
                          <a:cubicBezTo>
                            <a:pt x="448" y="2"/>
                            <a:pt x="431" y="0"/>
                            <a:pt x="4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" name="Google Shape;200;p5"/>
                    <p:cNvSpPr/>
                    <p:nvPr/>
                  </p:nvSpPr>
                  <p:spPr>
                    <a:xfrm>
                      <a:off x="3324550" y="3799500"/>
                      <a:ext cx="22850" cy="17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4" h="708" extrusionOk="0">
                          <a:moveTo>
                            <a:pt x="235" y="478"/>
                          </a:moveTo>
                          <a:cubicBezTo>
                            <a:pt x="241" y="489"/>
                            <a:pt x="252" y="498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60" y="498"/>
                            <a:pt x="256" y="494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46" y="486"/>
                            <a:pt x="240" y="482"/>
                            <a:pt x="235" y="478"/>
                          </a:cubicBezTo>
                          <a:close/>
                          <a:moveTo>
                            <a:pt x="160" y="0"/>
                          </a:moveTo>
                          <a:cubicBezTo>
                            <a:pt x="114" y="23"/>
                            <a:pt x="68" y="69"/>
                            <a:pt x="46" y="114"/>
                          </a:cubicBezTo>
                          <a:cubicBezTo>
                            <a:pt x="23" y="160"/>
                            <a:pt x="0" y="229"/>
                            <a:pt x="23" y="274"/>
                          </a:cubicBezTo>
                          <a:cubicBezTo>
                            <a:pt x="46" y="343"/>
                            <a:pt x="68" y="366"/>
                            <a:pt x="137" y="411"/>
                          </a:cubicBezTo>
                          <a:cubicBezTo>
                            <a:pt x="170" y="427"/>
                            <a:pt x="202" y="455"/>
                            <a:pt x="235" y="478"/>
                          </a:cubicBezTo>
                          <a:lnTo>
                            <a:pt x="235" y="478"/>
                          </a:lnTo>
                          <a:cubicBezTo>
                            <a:pt x="231" y="472"/>
                            <a:pt x="228" y="464"/>
                            <a:pt x="228" y="457"/>
                          </a:cubicBezTo>
                          <a:lnTo>
                            <a:pt x="228" y="457"/>
                          </a:lnTo>
                          <a:cubicBezTo>
                            <a:pt x="235" y="469"/>
                            <a:pt x="243" y="480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59" y="495"/>
                            <a:pt x="267" y="499"/>
                            <a:pt x="274" y="502"/>
                          </a:cubicBezTo>
                          <a:cubicBezTo>
                            <a:pt x="271" y="502"/>
                            <a:pt x="267" y="502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87" y="520"/>
                            <a:pt x="314" y="534"/>
                            <a:pt x="342" y="548"/>
                          </a:cubicBezTo>
                          <a:cubicBezTo>
                            <a:pt x="365" y="571"/>
                            <a:pt x="411" y="594"/>
                            <a:pt x="434" y="617"/>
                          </a:cubicBezTo>
                          <a:cubicBezTo>
                            <a:pt x="457" y="617"/>
                            <a:pt x="502" y="639"/>
                            <a:pt x="525" y="639"/>
                          </a:cubicBezTo>
                          <a:cubicBezTo>
                            <a:pt x="571" y="662"/>
                            <a:pt x="616" y="685"/>
                            <a:pt x="662" y="708"/>
                          </a:cubicBezTo>
                          <a:cubicBezTo>
                            <a:pt x="753" y="708"/>
                            <a:pt x="822" y="685"/>
                            <a:pt x="867" y="617"/>
                          </a:cubicBezTo>
                          <a:cubicBezTo>
                            <a:pt x="890" y="594"/>
                            <a:pt x="890" y="571"/>
                            <a:pt x="913" y="525"/>
                          </a:cubicBezTo>
                          <a:cubicBezTo>
                            <a:pt x="913" y="480"/>
                            <a:pt x="913" y="434"/>
                            <a:pt x="867" y="388"/>
                          </a:cubicBezTo>
                          <a:cubicBezTo>
                            <a:pt x="867" y="366"/>
                            <a:pt x="845" y="343"/>
                            <a:pt x="822" y="320"/>
                          </a:cubicBezTo>
                          <a:cubicBezTo>
                            <a:pt x="799" y="320"/>
                            <a:pt x="799" y="297"/>
                            <a:pt x="776" y="297"/>
                          </a:cubicBezTo>
                          <a:cubicBezTo>
                            <a:pt x="753" y="274"/>
                            <a:pt x="730" y="251"/>
                            <a:pt x="708" y="229"/>
                          </a:cubicBezTo>
                          <a:cubicBezTo>
                            <a:pt x="631" y="171"/>
                            <a:pt x="554" y="129"/>
                            <a:pt x="477" y="90"/>
                          </a:cubicBezTo>
                          <a:lnTo>
                            <a:pt x="477" y="90"/>
                          </a:lnTo>
                          <a:cubicBezTo>
                            <a:pt x="485" y="92"/>
                            <a:pt x="494" y="92"/>
                            <a:pt x="502" y="92"/>
                          </a:cubicBezTo>
                          <a:cubicBezTo>
                            <a:pt x="434" y="69"/>
                            <a:pt x="388" y="46"/>
                            <a:pt x="342" y="23"/>
                          </a:cubicBezTo>
                          <a:cubicBezTo>
                            <a:pt x="274" y="0"/>
                            <a:pt x="228" y="0"/>
                            <a:pt x="160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" name="Google Shape;201;p5"/>
                    <p:cNvSpPr/>
                    <p:nvPr/>
                  </p:nvSpPr>
                  <p:spPr>
                    <a:xfrm>
                      <a:off x="3278375" y="3765050"/>
                      <a:ext cx="65075" cy="8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3" h="3537" extrusionOk="0">
                          <a:moveTo>
                            <a:pt x="2277" y="0"/>
                          </a:moveTo>
                          <a:cubicBezTo>
                            <a:pt x="2214" y="0"/>
                            <a:pt x="2152" y="25"/>
                            <a:pt x="2103" y="83"/>
                          </a:cubicBezTo>
                          <a:lnTo>
                            <a:pt x="2103" y="83"/>
                          </a:lnTo>
                          <a:cubicBezTo>
                            <a:pt x="2102" y="81"/>
                            <a:pt x="2100" y="79"/>
                            <a:pt x="2098" y="77"/>
                          </a:cubicBezTo>
                          <a:cubicBezTo>
                            <a:pt x="2029" y="147"/>
                            <a:pt x="1986" y="229"/>
                            <a:pt x="1939" y="305"/>
                          </a:cubicBezTo>
                          <a:lnTo>
                            <a:pt x="1939" y="305"/>
                          </a:lnTo>
                          <a:cubicBezTo>
                            <a:pt x="1939" y="305"/>
                            <a:pt x="1939" y="305"/>
                            <a:pt x="1938" y="306"/>
                          </a:cubicBezTo>
                          <a:cubicBezTo>
                            <a:pt x="1918" y="326"/>
                            <a:pt x="1903" y="349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3" y="374"/>
                            <a:pt x="1893" y="374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0" y="380"/>
                            <a:pt x="1888" y="387"/>
                            <a:pt x="1886" y="394"/>
                          </a:cubicBezTo>
                          <a:lnTo>
                            <a:pt x="1886" y="394"/>
                          </a:lnTo>
                          <a:cubicBezTo>
                            <a:pt x="1873" y="410"/>
                            <a:pt x="1860" y="426"/>
                            <a:pt x="1847" y="442"/>
                          </a:cubicBezTo>
                          <a:cubicBezTo>
                            <a:pt x="1756" y="557"/>
                            <a:pt x="1664" y="671"/>
                            <a:pt x="1573" y="785"/>
                          </a:cubicBezTo>
                          <a:cubicBezTo>
                            <a:pt x="1391" y="1036"/>
                            <a:pt x="1208" y="1310"/>
                            <a:pt x="1048" y="1584"/>
                          </a:cubicBezTo>
                          <a:cubicBezTo>
                            <a:pt x="911" y="1835"/>
                            <a:pt x="774" y="2132"/>
                            <a:pt x="660" y="2405"/>
                          </a:cubicBezTo>
                          <a:cubicBezTo>
                            <a:pt x="624" y="2514"/>
                            <a:pt x="595" y="2623"/>
                            <a:pt x="567" y="2730"/>
                          </a:cubicBezTo>
                          <a:lnTo>
                            <a:pt x="567" y="2730"/>
                          </a:lnTo>
                          <a:cubicBezTo>
                            <a:pt x="553" y="2713"/>
                            <a:pt x="538" y="2696"/>
                            <a:pt x="523" y="2679"/>
                          </a:cubicBezTo>
                          <a:cubicBezTo>
                            <a:pt x="474" y="2624"/>
                            <a:pt x="410" y="2600"/>
                            <a:pt x="347" y="2600"/>
                          </a:cubicBezTo>
                          <a:cubicBezTo>
                            <a:pt x="176" y="2600"/>
                            <a:pt x="0" y="2770"/>
                            <a:pt x="67" y="2953"/>
                          </a:cubicBezTo>
                          <a:cubicBezTo>
                            <a:pt x="112" y="3090"/>
                            <a:pt x="181" y="3227"/>
                            <a:pt x="272" y="3341"/>
                          </a:cubicBezTo>
                          <a:cubicBezTo>
                            <a:pt x="363" y="3433"/>
                            <a:pt x="500" y="3478"/>
                            <a:pt x="614" y="3524"/>
                          </a:cubicBezTo>
                          <a:cubicBezTo>
                            <a:pt x="637" y="3532"/>
                            <a:pt x="660" y="3536"/>
                            <a:pt x="682" y="3536"/>
                          </a:cubicBezTo>
                          <a:cubicBezTo>
                            <a:pt x="796" y="3536"/>
                            <a:pt x="898" y="3434"/>
                            <a:pt x="921" y="3325"/>
                          </a:cubicBezTo>
                          <a:lnTo>
                            <a:pt x="921" y="3325"/>
                          </a:lnTo>
                          <a:cubicBezTo>
                            <a:pt x="933" y="3330"/>
                            <a:pt x="945" y="3335"/>
                            <a:pt x="957" y="3341"/>
                          </a:cubicBezTo>
                          <a:cubicBezTo>
                            <a:pt x="970" y="3350"/>
                            <a:pt x="982" y="3354"/>
                            <a:pt x="994" y="3354"/>
                          </a:cubicBezTo>
                          <a:cubicBezTo>
                            <a:pt x="1046" y="3354"/>
                            <a:pt x="1081" y="3283"/>
                            <a:pt x="1025" y="3227"/>
                          </a:cubicBezTo>
                          <a:cubicBezTo>
                            <a:pt x="979" y="3181"/>
                            <a:pt x="933" y="3134"/>
                            <a:pt x="889" y="3087"/>
                          </a:cubicBezTo>
                          <a:lnTo>
                            <a:pt x="889" y="3087"/>
                          </a:lnTo>
                          <a:cubicBezTo>
                            <a:pt x="872" y="2887"/>
                            <a:pt x="945" y="2668"/>
                            <a:pt x="1002" y="2497"/>
                          </a:cubicBezTo>
                          <a:cubicBezTo>
                            <a:pt x="1094" y="2223"/>
                            <a:pt x="1231" y="1949"/>
                            <a:pt x="1368" y="1698"/>
                          </a:cubicBezTo>
                          <a:cubicBezTo>
                            <a:pt x="1527" y="1447"/>
                            <a:pt x="1687" y="1219"/>
                            <a:pt x="1870" y="967"/>
                          </a:cubicBezTo>
                          <a:cubicBezTo>
                            <a:pt x="1927" y="891"/>
                            <a:pt x="2000" y="799"/>
                            <a:pt x="2076" y="718"/>
                          </a:cubicBezTo>
                          <a:lnTo>
                            <a:pt x="2076" y="718"/>
                          </a:lnTo>
                          <a:cubicBezTo>
                            <a:pt x="2078" y="718"/>
                            <a:pt x="2081" y="718"/>
                            <a:pt x="2084" y="718"/>
                          </a:cubicBezTo>
                          <a:cubicBezTo>
                            <a:pt x="2147" y="718"/>
                            <a:pt x="2212" y="694"/>
                            <a:pt x="2258" y="648"/>
                          </a:cubicBezTo>
                          <a:cubicBezTo>
                            <a:pt x="2349" y="557"/>
                            <a:pt x="2440" y="488"/>
                            <a:pt x="2509" y="374"/>
                          </a:cubicBezTo>
                          <a:cubicBezTo>
                            <a:pt x="2603" y="171"/>
                            <a:pt x="2440" y="0"/>
                            <a:pt x="227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2" name="Google Shape;202;p5"/>
                    <p:cNvSpPr/>
                    <p:nvPr/>
                  </p:nvSpPr>
                  <p:spPr>
                    <a:xfrm>
                      <a:off x="3332825" y="3663800"/>
                      <a:ext cx="29400" cy="96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6" h="3849" extrusionOk="0">
                          <a:moveTo>
                            <a:pt x="331" y="3397"/>
                          </a:moveTo>
                          <a:cubicBezTo>
                            <a:pt x="333" y="3399"/>
                            <a:pt x="335" y="3401"/>
                            <a:pt x="337" y="3402"/>
                          </a:cubicBezTo>
                          <a:lnTo>
                            <a:pt x="337" y="3402"/>
                          </a:lnTo>
                          <a:cubicBezTo>
                            <a:pt x="334" y="3401"/>
                            <a:pt x="331" y="3400"/>
                            <a:pt x="328" y="3400"/>
                          </a:cubicBezTo>
                          <a:lnTo>
                            <a:pt x="328" y="3400"/>
                          </a:lnTo>
                          <a:cubicBezTo>
                            <a:pt x="329" y="3399"/>
                            <a:pt x="330" y="3398"/>
                            <a:pt x="331" y="3397"/>
                          </a:cubicBezTo>
                          <a:close/>
                          <a:moveTo>
                            <a:pt x="304" y="0"/>
                          </a:moveTo>
                          <a:cubicBezTo>
                            <a:pt x="266" y="0"/>
                            <a:pt x="230" y="25"/>
                            <a:pt x="217" y="64"/>
                          </a:cubicBezTo>
                          <a:cubicBezTo>
                            <a:pt x="194" y="156"/>
                            <a:pt x="194" y="224"/>
                            <a:pt x="171" y="315"/>
                          </a:cubicBezTo>
                          <a:cubicBezTo>
                            <a:pt x="171" y="361"/>
                            <a:pt x="194" y="430"/>
                            <a:pt x="171" y="498"/>
                          </a:cubicBezTo>
                          <a:cubicBezTo>
                            <a:pt x="171" y="544"/>
                            <a:pt x="126" y="567"/>
                            <a:pt x="103" y="612"/>
                          </a:cubicBezTo>
                          <a:cubicBezTo>
                            <a:pt x="103" y="658"/>
                            <a:pt x="103" y="681"/>
                            <a:pt x="126" y="726"/>
                          </a:cubicBezTo>
                          <a:cubicBezTo>
                            <a:pt x="126" y="818"/>
                            <a:pt x="126" y="886"/>
                            <a:pt x="148" y="955"/>
                          </a:cubicBezTo>
                          <a:cubicBezTo>
                            <a:pt x="262" y="1251"/>
                            <a:pt x="399" y="1525"/>
                            <a:pt x="468" y="1845"/>
                          </a:cubicBezTo>
                          <a:cubicBezTo>
                            <a:pt x="536" y="2119"/>
                            <a:pt x="605" y="2393"/>
                            <a:pt x="536" y="2666"/>
                          </a:cubicBezTo>
                          <a:cubicBezTo>
                            <a:pt x="491" y="2826"/>
                            <a:pt x="445" y="2963"/>
                            <a:pt x="377" y="3100"/>
                          </a:cubicBezTo>
                          <a:cubicBezTo>
                            <a:pt x="306" y="3223"/>
                            <a:pt x="196" y="3333"/>
                            <a:pt x="127" y="3460"/>
                          </a:cubicBezTo>
                          <a:lnTo>
                            <a:pt x="127" y="3460"/>
                          </a:lnTo>
                          <a:cubicBezTo>
                            <a:pt x="0" y="3569"/>
                            <a:pt x="88" y="3848"/>
                            <a:pt x="272" y="3848"/>
                          </a:cubicBezTo>
                          <a:cubicBezTo>
                            <a:pt x="297" y="3848"/>
                            <a:pt x="325" y="3843"/>
                            <a:pt x="354" y="3831"/>
                          </a:cubicBezTo>
                          <a:cubicBezTo>
                            <a:pt x="651" y="3716"/>
                            <a:pt x="833" y="3351"/>
                            <a:pt x="947" y="3054"/>
                          </a:cubicBezTo>
                          <a:cubicBezTo>
                            <a:pt x="1061" y="2803"/>
                            <a:pt x="1107" y="2507"/>
                            <a:pt x="1153" y="2210"/>
                          </a:cubicBezTo>
                          <a:cubicBezTo>
                            <a:pt x="1175" y="1936"/>
                            <a:pt x="1084" y="1594"/>
                            <a:pt x="993" y="1320"/>
                          </a:cubicBezTo>
                          <a:cubicBezTo>
                            <a:pt x="868" y="1049"/>
                            <a:pt x="743" y="778"/>
                            <a:pt x="549" y="560"/>
                          </a:cubicBezTo>
                          <a:lnTo>
                            <a:pt x="549" y="560"/>
                          </a:lnTo>
                          <a:cubicBezTo>
                            <a:pt x="546" y="478"/>
                            <a:pt x="553" y="397"/>
                            <a:pt x="536" y="315"/>
                          </a:cubicBezTo>
                          <a:cubicBezTo>
                            <a:pt x="514" y="224"/>
                            <a:pt x="422" y="133"/>
                            <a:pt x="377" y="42"/>
                          </a:cubicBezTo>
                          <a:cubicBezTo>
                            <a:pt x="357" y="13"/>
                            <a:pt x="330" y="0"/>
                            <a:pt x="30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" name="Google Shape;203;p5"/>
                    <p:cNvSpPr/>
                    <p:nvPr/>
                  </p:nvSpPr>
                  <p:spPr>
                    <a:xfrm>
                      <a:off x="3345750" y="3616075"/>
                      <a:ext cx="22150" cy="3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6" h="1455" extrusionOk="0">
                          <a:moveTo>
                            <a:pt x="653" y="1"/>
                          </a:moveTo>
                          <a:cubicBezTo>
                            <a:pt x="640" y="1"/>
                            <a:pt x="626" y="4"/>
                            <a:pt x="613" y="10"/>
                          </a:cubicBezTo>
                          <a:cubicBezTo>
                            <a:pt x="590" y="33"/>
                            <a:pt x="567" y="56"/>
                            <a:pt x="567" y="56"/>
                          </a:cubicBezTo>
                          <a:cubicBezTo>
                            <a:pt x="522" y="102"/>
                            <a:pt x="522" y="125"/>
                            <a:pt x="499" y="170"/>
                          </a:cubicBezTo>
                          <a:cubicBezTo>
                            <a:pt x="499" y="176"/>
                            <a:pt x="499" y="177"/>
                            <a:pt x="498" y="177"/>
                          </a:cubicBezTo>
                          <a:cubicBezTo>
                            <a:pt x="498" y="177"/>
                            <a:pt x="497" y="176"/>
                            <a:pt x="496" y="176"/>
                          </a:cubicBezTo>
                          <a:cubicBezTo>
                            <a:pt x="493" y="176"/>
                            <a:pt x="487" y="182"/>
                            <a:pt x="476" y="216"/>
                          </a:cubicBezTo>
                          <a:cubicBezTo>
                            <a:pt x="453" y="261"/>
                            <a:pt x="430" y="284"/>
                            <a:pt x="430" y="330"/>
                          </a:cubicBezTo>
                          <a:cubicBezTo>
                            <a:pt x="430" y="330"/>
                            <a:pt x="417" y="368"/>
                            <a:pt x="411" y="368"/>
                          </a:cubicBezTo>
                          <a:cubicBezTo>
                            <a:pt x="409" y="368"/>
                            <a:pt x="407" y="364"/>
                            <a:pt x="407" y="353"/>
                          </a:cubicBezTo>
                          <a:cubicBezTo>
                            <a:pt x="407" y="376"/>
                            <a:pt x="385" y="398"/>
                            <a:pt x="385" y="421"/>
                          </a:cubicBezTo>
                          <a:cubicBezTo>
                            <a:pt x="362" y="444"/>
                            <a:pt x="362" y="490"/>
                            <a:pt x="339" y="513"/>
                          </a:cubicBezTo>
                          <a:cubicBezTo>
                            <a:pt x="339" y="535"/>
                            <a:pt x="339" y="535"/>
                            <a:pt x="339" y="558"/>
                          </a:cubicBezTo>
                          <a:cubicBezTo>
                            <a:pt x="293" y="650"/>
                            <a:pt x="248" y="741"/>
                            <a:pt x="202" y="809"/>
                          </a:cubicBezTo>
                          <a:cubicBezTo>
                            <a:pt x="179" y="855"/>
                            <a:pt x="156" y="901"/>
                            <a:pt x="134" y="946"/>
                          </a:cubicBezTo>
                          <a:cubicBezTo>
                            <a:pt x="111" y="969"/>
                            <a:pt x="111" y="992"/>
                            <a:pt x="88" y="1015"/>
                          </a:cubicBezTo>
                          <a:cubicBezTo>
                            <a:pt x="78" y="1045"/>
                            <a:pt x="72" y="1071"/>
                            <a:pt x="69" y="1095"/>
                          </a:cubicBezTo>
                          <a:lnTo>
                            <a:pt x="69" y="1095"/>
                          </a:lnTo>
                          <a:cubicBezTo>
                            <a:pt x="62" y="1115"/>
                            <a:pt x="56" y="1138"/>
                            <a:pt x="42" y="1152"/>
                          </a:cubicBezTo>
                          <a:cubicBezTo>
                            <a:pt x="20" y="1196"/>
                            <a:pt x="19" y="1283"/>
                            <a:pt x="61" y="1330"/>
                          </a:cubicBezTo>
                          <a:lnTo>
                            <a:pt x="61" y="1330"/>
                          </a:lnTo>
                          <a:cubicBezTo>
                            <a:pt x="53" y="1346"/>
                            <a:pt x="36" y="1363"/>
                            <a:pt x="19" y="1380"/>
                          </a:cubicBezTo>
                          <a:cubicBezTo>
                            <a:pt x="1" y="1417"/>
                            <a:pt x="43" y="1454"/>
                            <a:pt x="84" y="1454"/>
                          </a:cubicBezTo>
                          <a:cubicBezTo>
                            <a:pt x="93" y="1454"/>
                            <a:pt x="102" y="1453"/>
                            <a:pt x="111" y="1448"/>
                          </a:cubicBezTo>
                          <a:cubicBezTo>
                            <a:pt x="124" y="1435"/>
                            <a:pt x="138" y="1422"/>
                            <a:pt x="151" y="1413"/>
                          </a:cubicBezTo>
                          <a:lnTo>
                            <a:pt x="151" y="1413"/>
                          </a:lnTo>
                          <a:cubicBezTo>
                            <a:pt x="173" y="1423"/>
                            <a:pt x="196" y="1428"/>
                            <a:pt x="219" y="1428"/>
                          </a:cubicBezTo>
                          <a:cubicBezTo>
                            <a:pt x="268" y="1428"/>
                            <a:pt x="319" y="1408"/>
                            <a:pt x="362" y="1380"/>
                          </a:cubicBezTo>
                          <a:cubicBezTo>
                            <a:pt x="374" y="1368"/>
                            <a:pt x="386" y="1355"/>
                            <a:pt x="395" y="1343"/>
                          </a:cubicBezTo>
                          <a:lnTo>
                            <a:pt x="395" y="1343"/>
                          </a:lnTo>
                          <a:cubicBezTo>
                            <a:pt x="435" y="1316"/>
                            <a:pt x="467" y="1291"/>
                            <a:pt x="499" y="1243"/>
                          </a:cubicBezTo>
                          <a:cubicBezTo>
                            <a:pt x="544" y="1197"/>
                            <a:pt x="567" y="1152"/>
                            <a:pt x="613" y="1106"/>
                          </a:cubicBezTo>
                          <a:cubicBezTo>
                            <a:pt x="658" y="1038"/>
                            <a:pt x="704" y="946"/>
                            <a:pt x="750" y="878"/>
                          </a:cubicBezTo>
                          <a:cubicBezTo>
                            <a:pt x="773" y="764"/>
                            <a:pt x="818" y="672"/>
                            <a:pt x="841" y="581"/>
                          </a:cubicBezTo>
                          <a:cubicBezTo>
                            <a:pt x="863" y="448"/>
                            <a:pt x="885" y="316"/>
                            <a:pt x="824" y="204"/>
                          </a:cubicBezTo>
                          <a:lnTo>
                            <a:pt x="824" y="204"/>
                          </a:lnTo>
                          <a:cubicBezTo>
                            <a:pt x="812" y="141"/>
                            <a:pt x="798" y="81"/>
                            <a:pt x="750" y="33"/>
                          </a:cubicBezTo>
                          <a:cubicBezTo>
                            <a:pt x="718" y="17"/>
                            <a:pt x="685" y="1"/>
                            <a:pt x="65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" name="Google Shape;204;p5"/>
                    <p:cNvSpPr/>
                    <p:nvPr/>
                  </p:nvSpPr>
                  <p:spPr>
                    <a:xfrm>
                      <a:off x="3358775" y="3569875"/>
                      <a:ext cx="26850" cy="32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4" h="1288" extrusionOk="0">
                          <a:moveTo>
                            <a:pt x="731" y="32"/>
                          </a:moveTo>
                          <a:cubicBezTo>
                            <a:pt x="717" y="32"/>
                            <a:pt x="703" y="35"/>
                            <a:pt x="689" y="38"/>
                          </a:cubicBezTo>
                          <a:lnTo>
                            <a:pt x="689" y="38"/>
                          </a:lnTo>
                          <a:cubicBezTo>
                            <a:pt x="689" y="38"/>
                            <a:pt x="688" y="38"/>
                            <a:pt x="688" y="38"/>
                          </a:cubicBezTo>
                          <a:lnTo>
                            <a:pt x="688" y="38"/>
                          </a:lnTo>
                          <a:cubicBezTo>
                            <a:pt x="703" y="32"/>
                            <a:pt x="717" y="32"/>
                            <a:pt x="731" y="32"/>
                          </a:cubicBezTo>
                          <a:close/>
                          <a:moveTo>
                            <a:pt x="808" y="0"/>
                          </a:moveTo>
                          <a:cubicBezTo>
                            <a:pt x="761" y="0"/>
                            <a:pt x="718" y="16"/>
                            <a:pt x="685" y="32"/>
                          </a:cubicBezTo>
                          <a:cubicBezTo>
                            <a:pt x="681" y="36"/>
                            <a:pt x="677" y="39"/>
                            <a:pt x="673" y="43"/>
                          </a:cubicBezTo>
                          <a:lnTo>
                            <a:pt x="673" y="43"/>
                          </a:lnTo>
                          <a:cubicBezTo>
                            <a:pt x="647" y="52"/>
                            <a:pt x="620" y="65"/>
                            <a:pt x="594" y="78"/>
                          </a:cubicBezTo>
                          <a:cubicBezTo>
                            <a:pt x="571" y="101"/>
                            <a:pt x="548" y="124"/>
                            <a:pt x="526" y="124"/>
                          </a:cubicBezTo>
                          <a:cubicBezTo>
                            <a:pt x="480" y="147"/>
                            <a:pt x="457" y="169"/>
                            <a:pt x="411" y="192"/>
                          </a:cubicBezTo>
                          <a:cubicBezTo>
                            <a:pt x="395" y="224"/>
                            <a:pt x="379" y="257"/>
                            <a:pt x="363" y="289"/>
                          </a:cubicBezTo>
                          <a:lnTo>
                            <a:pt x="363" y="289"/>
                          </a:lnTo>
                          <a:cubicBezTo>
                            <a:pt x="356" y="298"/>
                            <a:pt x="351" y="309"/>
                            <a:pt x="347" y="321"/>
                          </a:cubicBezTo>
                          <a:lnTo>
                            <a:pt x="347" y="321"/>
                          </a:lnTo>
                          <a:cubicBezTo>
                            <a:pt x="346" y="324"/>
                            <a:pt x="344" y="326"/>
                            <a:pt x="343" y="329"/>
                          </a:cubicBezTo>
                          <a:lnTo>
                            <a:pt x="346" y="324"/>
                          </a:lnTo>
                          <a:lnTo>
                            <a:pt x="346" y="324"/>
                          </a:lnTo>
                          <a:cubicBezTo>
                            <a:pt x="344" y="333"/>
                            <a:pt x="343" y="342"/>
                            <a:pt x="343" y="352"/>
                          </a:cubicBezTo>
                          <a:cubicBezTo>
                            <a:pt x="337" y="358"/>
                            <a:pt x="334" y="367"/>
                            <a:pt x="334" y="378"/>
                          </a:cubicBezTo>
                          <a:lnTo>
                            <a:pt x="334" y="378"/>
                          </a:lnTo>
                          <a:cubicBezTo>
                            <a:pt x="289" y="428"/>
                            <a:pt x="246" y="481"/>
                            <a:pt x="206" y="535"/>
                          </a:cubicBezTo>
                          <a:cubicBezTo>
                            <a:pt x="92" y="694"/>
                            <a:pt x="1" y="877"/>
                            <a:pt x="23" y="1082"/>
                          </a:cubicBezTo>
                          <a:cubicBezTo>
                            <a:pt x="46" y="1128"/>
                            <a:pt x="46" y="1174"/>
                            <a:pt x="92" y="1196"/>
                          </a:cubicBezTo>
                          <a:cubicBezTo>
                            <a:pt x="115" y="1242"/>
                            <a:pt x="160" y="1265"/>
                            <a:pt x="206" y="1288"/>
                          </a:cubicBezTo>
                          <a:lnTo>
                            <a:pt x="320" y="1288"/>
                          </a:lnTo>
                          <a:cubicBezTo>
                            <a:pt x="366" y="1265"/>
                            <a:pt x="411" y="1219"/>
                            <a:pt x="434" y="1174"/>
                          </a:cubicBezTo>
                          <a:cubicBezTo>
                            <a:pt x="457" y="1105"/>
                            <a:pt x="503" y="1060"/>
                            <a:pt x="526" y="991"/>
                          </a:cubicBezTo>
                          <a:cubicBezTo>
                            <a:pt x="548" y="923"/>
                            <a:pt x="594" y="854"/>
                            <a:pt x="640" y="786"/>
                          </a:cubicBezTo>
                          <a:lnTo>
                            <a:pt x="640" y="786"/>
                          </a:lnTo>
                          <a:cubicBezTo>
                            <a:pt x="640" y="808"/>
                            <a:pt x="617" y="808"/>
                            <a:pt x="617" y="831"/>
                          </a:cubicBezTo>
                          <a:cubicBezTo>
                            <a:pt x="708" y="717"/>
                            <a:pt x="799" y="603"/>
                            <a:pt x="936" y="489"/>
                          </a:cubicBezTo>
                          <a:cubicBezTo>
                            <a:pt x="1005" y="443"/>
                            <a:pt x="1051" y="398"/>
                            <a:pt x="1051" y="329"/>
                          </a:cubicBezTo>
                          <a:cubicBezTo>
                            <a:pt x="1073" y="261"/>
                            <a:pt x="1073" y="192"/>
                            <a:pt x="1028" y="124"/>
                          </a:cubicBezTo>
                          <a:cubicBezTo>
                            <a:pt x="982" y="78"/>
                            <a:pt x="936" y="32"/>
                            <a:pt x="868" y="10"/>
                          </a:cubicBezTo>
                          <a:cubicBezTo>
                            <a:pt x="848" y="3"/>
                            <a:pt x="828" y="0"/>
                            <a:pt x="80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" name="Google Shape;205;p5"/>
                    <p:cNvSpPr/>
                    <p:nvPr/>
                  </p:nvSpPr>
                  <p:spPr>
                    <a:xfrm>
                      <a:off x="3286175" y="3822325"/>
                      <a:ext cx="67500" cy="28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00" h="1126" extrusionOk="0">
                          <a:moveTo>
                            <a:pt x="1375" y="0"/>
                          </a:moveTo>
                          <a:cubicBezTo>
                            <a:pt x="1193" y="0"/>
                            <a:pt x="987" y="46"/>
                            <a:pt x="805" y="137"/>
                          </a:cubicBezTo>
                          <a:cubicBezTo>
                            <a:pt x="576" y="251"/>
                            <a:pt x="348" y="366"/>
                            <a:pt x="120" y="480"/>
                          </a:cubicBezTo>
                          <a:cubicBezTo>
                            <a:pt x="0" y="539"/>
                            <a:pt x="55" y="721"/>
                            <a:pt x="161" y="721"/>
                          </a:cubicBezTo>
                          <a:cubicBezTo>
                            <a:pt x="177" y="721"/>
                            <a:pt x="194" y="717"/>
                            <a:pt x="211" y="708"/>
                          </a:cubicBezTo>
                          <a:cubicBezTo>
                            <a:pt x="417" y="617"/>
                            <a:pt x="645" y="525"/>
                            <a:pt x="873" y="480"/>
                          </a:cubicBezTo>
                          <a:cubicBezTo>
                            <a:pt x="1033" y="434"/>
                            <a:pt x="1170" y="388"/>
                            <a:pt x="1352" y="388"/>
                          </a:cubicBezTo>
                          <a:cubicBezTo>
                            <a:pt x="1375" y="388"/>
                            <a:pt x="1489" y="434"/>
                            <a:pt x="1512" y="434"/>
                          </a:cubicBezTo>
                          <a:cubicBezTo>
                            <a:pt x="1581" y="457"/>
                            <a:pt x="1649" y="502"/>
                            <a:pt x="1695" y="548"/>
                          </a:cubicBezTo>
                          <a:cubicBezTo>
                            <a:pt x="1855" y="662"/>
                            <a:pt x="1992" y="845"/>
                            <a:pt x="2128" y="1005"/>
                          </a:cubicBezTo>
                          <a:cubicBezTo>
                            <a:pt x="2190" y="1078"/>
                            <a:pt x="2283" y="1125"/>
                            <a:pt x="2371" y="1125"/>
                          </a:cubicBezTo>
                          <a:cubicBezTo>
                            <a:pt x="2448" y="1125"/>
                            <a:pt x="2520" y="1090"/>
                            <a:pt x="2562" y="1005"/>
                          </a:cubicBezTo>
                          <a:cubicBezTo>
                            <a:pt x="2631" y="868"/>
                            <a:pt x="2699" y="617"/>
                            <a:pt x="2585" y="480"/>
                          </a:cubicBezTo>
                          <a:cubicBezTo>
                            <a:pt x="2555" y="419"/>
                            <a:pt x="2504" y="388"/>
                            <a:pt x="2446" y="388"/>
                          </a:cubicBezTo>
                          <a:cubicBezTo>
                            <a:pt x="2418" y="388"/>
                            <a:pt x="2387" y="396"/>
                            <a:pt x="2357" y="411"/>
                          </a:cubicBezTo>
                          <a:cubicBezTo>
                            <a:pt x="2335" y="424"/>
                            <a:pt x="2315" y="442"/>
                            <a:pt x="2296" y="462"/>
                          </a:cubicBezTo>
                          <a:lnTo>
                            <a:pt x="2296" y="462"/>
                          </a:lnTo>
                          <a:cubicBezTo>
                            <a:pt x="2042" y="209"/>
                            <a:pt x="1742" y="18"/>
                            <a:pt x="13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" name="Google Shape;206;p5"/>
                    <p:cNvSpPr/>
                    <p:nvPr/>
                  </p:nvSpPr>
                  <p:spPr>
                    <a:xfrm>
                      <a:off x="3253800" y="3859275"/>
                      <a:ext cx="45650" cy="40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6" h="1632" extrusionOk="0">
                          <a:moveTo>
                            <a:pt x="952" y="1020"/>
                          </a:moveTo>
                          <a:cubicBezTo>
                            <a:pt x="944" y="1033"/>
                            <a:pt x="941" y="1037"/>
                            <a:pt x="942" y="1037"/>
                          </a:cubicBezTo>
                          <a:cubicBezTo>
                            <a:pt x="943" y="1037"/>
                            <a:pt x="953" y="1022"/>
                            <a:pt x="952" y="1020"/>
                          </a:cubicBezTo>
                          <a:close/>
                          <a:moveTo>
                            <a:pt x="68" y="1261"/>
                          </a:moveTo>
                          <a:cubicBezTo>
                            <a:pt x="68" y="1261"/>
                            <a:pt x="68" y="1284"/>
                            <a:pt x="68" y="1284"/>
                          </a:cubicBezTo>
                          <a:cubicBezTo>
                            <a:pt x="63" y="1287"/>
                            <a:pt x="59" y="1291"/>
                            <a:pt x="55" y="1295"/>
                          </a:cubicBezTo>
                          <a:lnTo>
                            <a:pt x="55" y="1295"/>
                          </a:lnTo>
                          <a:cubicBezTo>
                            <a:pt x="62" y="1277"/>
                            <a:pt x="68" y="1261"/>
                            <a:pt x="68" y="1261"/>
                          </a:cubicBezTo>
                          <a:close/>
                          <a:moveTo>
                            <a:pt x="45" y="1320"/>
                          </a:moveTo>
                          <a:cubicBezTo>
                            <a:pt x="45" y="1330"/>
                            <a:pt x="45" y="1340"/>
                            <a:pt x="45" y="1353"/>
                          </a:cubicBezTo>
                          <a:cubicBezTo>
                            <a:pt x="45" y="1344"/>
                            <a:pt x="45" y="1336"/>
                            <a:pt x="45" y="1330"/>
                          </a:cubicBezTo>
                          <a:cubicBezTo>
                            <a:pt x="42" y="1337"/>
                            <a:pt x="40" y="1341"/>
                            <a:pt x="39" y="1341"/>
                          </a:cubicBezTo>
                          <a:cubicBezTo>
                            <a:pt x="38" y="1341"/>
                            <a:pt x="41" y="1332"/>
                            <a:pt x="45" y="1320"/>
                          </a:cubicBezTo>
                          <a:close/>
                          <a:moveTo>
                            <a:pt x="1421" y="0"/>
                          </a:moveTo>
                          <a:cubicBezTo>
                            <a:pt x="1322" y="0"/>
                            <a:pt x="1216" y="41"/>
                            <a:pt x="1141" y="97"/>
                          </a:cubicBezTo>
                          <a:cubicBezTo>
                            <a:pt x="1050" y="143"/>
                            <a:pt x="958" y="211"/>
                            <a:pt x="890" y="280"/>
                          </a:cubicBezTo>
                          <a:cubicBezTo>
                            <a:pt x="753" y="417"/>
                            <a:pt x="662" y="554"/>
                            <a:pt x="547" y="691"/>
                          </a:cubicBezTo>
                          <a:cubicBezTo>
                            <a:pt x="456" y="805"/>
                            <a:pt x="342" y="919"/>
                            <a:pt x="251" y="1033"/>
                          </a:cubicBezTo>
                          <a:cubicBezTo>
                            <a:pt x="182" y="1079"/>
                            <a:pt x="114" y="1147"/>
                            <a:pt x="68" y="1216"/>
                          </a:cubicBezTo>
                          <a:cubicBezTo>
                            <a:pt x="52" y="1249"/>
                            <a:pt x="47" y="1270"/>
                            <a:pt x="46" y="1305"/>
                          </a:cubicBezTo>
                          <a:lnTo>
                            <a:pt x="46" y="1305"/>
                          </a:lnTo>
                          <a:cubicBezTo>
                            <a:pt x="1" y="1363"/>
                            <a:pt x="8" y="1475"/>
                            <a:pt x="68" y="1535"/>
                          </a:cubicBezTo>
                          <a:cubicBezTo>
                            <a:pt x="91" y="1558"/>
                            <a:pt x="137" y="1581"/>
                            <a:pt x="182" y="1604"/>
                          </a:cubicBezTo>
                          <a:cubicBezTo>
                            <a:pt x="226" y="1623"/>
                            <a:pt x="269" y="1631"/>
                            <a:pt x="309" y="1631"/>
                          </a:cubicBezTo>
                          <a:cubicBezTo>
                            <a:pt x="416" y="1631"/>
                            <a:pt x="510" y="1572"/>
                            <a:pt x="593" y="1490"/>
                          </a:cubicBezTo>
                          <a:cubicBezTo>
                            <a:pt x="730" y="1375"/>
                            <a:pt x="821" y="1216"/>
                            <a:pt x="913" y="1079"/>
                          </a:cubicBezTo>
                          <a:cubicBezTo>
                            <a:pt x="913" y="1056"/>
                            <a:pt x="936" y="1033"/>
                            <a:pt x="936" y="1033"/>
                          </a:cubicBezTo>
                          <a:cubicBezTo>
                            <a:pt x="945" y="1023"/>
                            <a:pt x="950" y="1020"/>
                            <a:pt x="951" y="1020"/>
                          </a:cubicBezTo>
                          <a:cubicBezTo>
                            <a:pt x="952" y="1020"/>
                            <a:pt x="952" y="1020"/>
                            <a:pt x="952" y="1020"/>
                          </a:cubicBezTo>
                          <a:lnTo>
                            <a:pt x="952" y="1020"/>
                          </a:lnTo>
                          <a:cubicBezTo>
                            <a:pt x="954" y="1017"/>
                            <a:pt x="956" y="1014"/>
                            <a:pt x="958" y="1010"/>
                          </a:cubicBezTo>
                          <a:cubicBezTo>
                            <a:pt x="981" y="965"/>
                            <a:pt x="1004" y="942"/>
                            <a:pt x="1027" y="896"/>
                          </a:cubicBezTo>
                          <a:cubicBezTo>
                            <a:pt x="1095" y="828"/>
                            <a:pt x="1141" y="759"/>
                            <a:pt x="1209" y="691"/>
                          </a:cubicBezTo>
                          <a:cubicBezTo>
                            <a:pt x="1227" y="674"/>
                            <a:pt x="1257" y="643"/>
                            <a:pt x="1280" y="620"/>
                          </a:cubicBezTo>
                          <a:lnTo>
                            <a:pt x="1280" y="620"/>
                          </a:lnTo>
                          <a:cubicBezTo>
                            <a:pt x="1299" y="628"/>
                            <a:pt x="1319" y="633"/>
                            <a:pt x="1339" y="633"/>
                          </a:cubicBezTo>
                          <a:cubicBezTo>
                            <a:pt x="1357" y="633"/>
                            <a:pt x="1374" y="629"/>
                            <a:pt x="1392" y="622"/>
                          </a:cubicBezTo>
                          <a:cubicBezTo>
                            <a:pt x="1438" y="599"/>
                            <a:pt x="1483" y="577"/>
                            <a:pt x="1529" y="531"/>
                          </a:cubicBezTo>
                          <a:cubicBezTo>
                            <a:pt x="1552" y="508"/>
                            <a:pt x="1552" y="485"/>
                            <a:pt x="1575" y="440"/>
                          </a:cubicBezTo>
                          <a:cubicBezTo>
                            <a:pt x="1575" y="444"/>
                            <a:pt x="1576" y="446"/>
                            <a:pt x="1579" y="446"/>
                          </a:cubicBezTo>
                          <a:cubicBezTo>
                            <a:pt x="1591" y="446"/>
                            <a:pt x="1620" y="417"/>
                            <a:pt x="1620" y="417"/>
                          </a:cubicBezTo>
                          <a:cubicBezTo>
                            <a:pt x="1643" y="394"/>
                            <a:pt x="1643" y="371"/>
                            <a:pt x="1689" y="348"/>
                          </a:cubicBezTo>
                          <a:cubicBezTo>
                            <a:pt x="1712" y="303"/>
                            <a:pt x="1757" y="280"/>
                            <a:pt x="1803" y="234"/>
                          </a:cubicBezTo>
                          <a:cubicBezTo>
                            <a:pt x="1826" y="211"/>
                            <a:pt x="1780" y="166"/>
                            <a:pt x="1757" y="166"/>
                          </a:cubicBezTo>
                          <a:cubicBezTo>
                            <a:pt x="1721" y="190"/>
                            <a:pt x="1686" y="220"/>
                            <a:pt x="1647" y="243"/>
                          </a:cubicBezTo>
                          <a:lnTo>
                            <a:pt x="1647" y="243"/>
                          </a:lnTo>
                          <a:cubicBezTo>
                            <a:pt x="1654" y="145"/>
                            <a:pt x="1589" y="41"/>
                            <a:pt x="1483" y="6"/>
                          </a:cubicBezTo>
                          <a:cubicBezTo>
                            <a:pt x="1463" y="2"/>
                            <a:pt x="1442" y="0"/>
                            <a:pt x="1421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" name="Google Shape;207;p5"/>
                    <p:cNvSpPr/>
                    <p:nvPr/>
                  </p:nvSpPr>
                  <p:spPr>
                    <a:xfrm>
                      <a:off x="3233800" y="3511275"/>
                      <a:ext cx="34275" cy="39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1" h="15797" extrusionOk="0">
                          <a:moveTo>
                            <a:pt x="809" y="1"/>
                          </a:moveTo>
                          <a:cubicBezTo>
                            <a:pt x="798" y="1"/>
                            <a:pt x="786" y="8"/>
                            <a:pt x="777" y="25"/>
                          </a:cubicBezTo>
                          <a:cubicBezTo>
                            <a:pt x="771" y="38"/>
                            <a:pt x="765" y="51"/>
                            <a:pt x="759" y="64"/>
                          </a:cubicBezTo>
                          <a:lnTo>
                            <a:pt x="759" y="64"/>
                          </a:lnTo>
                          <a:cubicBezTo>
                            <a:pt x="734" y="105"/>
                            <a:pt x="699" y="127"/>
                            <a:pt x="663" y="162"/>
                          </a:cubicBezTo>
                          <a:cubicBezTo>
                            <a:pt x="644" y="162"/>
                            <a:pt x="655" y="192"/>
                            <a:pt x="672" y="192"/>
                          </a:cubicBezTo>
                          <a:cubicBezTo>
                            <a:pt x="676" y="192"/>
                            <a:pt x="681" y="190"/>
                            <a:pt x="686" y="185"/>
                          </a:cubicBezTo>
                          <a:cubicBezTo>
                            <a:pt x="695" y="180"/>
                            <a:pt x="705" y="176"/>
                            <a:pt x="714" y="172"/>
                          </a:cubicBezTo>
                          <a:lnTo>
                            <a:pt x="714" y="172"/>
                          </a:lnTo>
                          <a:cubicBezTo>
                            <a:pt x="577" y="521"/>
                            <a:pt x="517" y="901"/>
                            <a:pt x="457" y="1281"/>
                          </a:cubicBezTo>
                          <a:cubicBezTo>
                            <a:pt x="343" y="1783"/>
                            <a:pt x="183" y="2262"/>
                            <a:pt x="115" y="2764"/>
                          </a:cubicBezTo>
                          <a:cubicBezTo>
                            <a:pt x="46" y="3244"/>
                            <a:pt x="1" y="3769"/>
                            <a:pt x="69" y="4248"/>
                          </a:cubicBezTo>
                          <a:cubicBezTo>
                            <a:pt x="115" y="4773"/>
                            <a:pt x="298" y="5275"/>
                            <a:pt x="343" y="5777"/>
                          </a:cubicBezTo>
                          <a:cubicBezTo>
                            <a:pt x="412" y="6302"/>
                            <a:pt x="412" y="6804"/>
                            <a:pt x="480" y="7307"/>
                          </a:cubicBezTo>
                          <a:cubicBezTo>
                            <a:pt x="526" y="7854"/>
                            <a:pt x="571" y="8402"/>
                            <a:pt x="617" y="8950"/>
                          </a:cubicBezTo>
                          <a:cubicBezTo>
                            <a:pt x="663" y="9498"/>
                            <a:pt x="686" y="10046"/>
                            <a:pt x="731" y="10571"/>
                          </a:cubicBezTo>
                          <a:cubicBezTo>
                            <a:pt x="777" y="11073"/>
                            <a:pt x="891" y="11575"/>
                            <a:pt x="937" y="12100"/>
                          </a:cubicBezTo>
                          <a:cubicBezTo>
                            <a:pt x="1051" y="13287"/>
                            <a:pt x="571" y="14360"/>
                            <a:pt x="252" y="15478"/>
                          </a:cubicBezTo>
                          <a:cubicBezTo>
                            <a:pt x="192" y="15657"/>
                            <a:pt x="356" y="15796"/>
                            <a:pt x="508" y="15796"/>
                          </a:cubicBezTo>
                          <a:cubicBezTo>
                            <a:pt x="590" y="15796"/>
                            <a:pt x="669" y="15756"/>
                            <a:pt x="708" y="15661"/>
                          </a:cubicBezTo>
                          <a:cubicBezTo>
                            <a:pt x="914" y="15204"/>
                            <a:pt x="1005" y="14702"/>
                            <a:pt x="1096" y="14200"/>
                          </a:cubicBezTo>
                          <a:cubicBezTo>
                            <a:pt x="1188" y="13743"/>
                            <a:pt x="1325" y="13241"/>
                            <a:pt x="1347" y="12762"/>
                          </a:cubicBezTo>
                          <a:cubicBezTo>
                            <a:pt x="1370" y="12283"/>
                            <a:pt x="1279" y="11780"/>
                            <a:pt x="1211" y="11301"/>
                          </a:cubicBezTo>
                          <a:cubicBezTo>
                            <a:pt x="1119" y="10753"/>
                            <a:pt x="1096" y="10228"/>
                            <a:pt x="1051" y="9680"/>
                          </a:cubicBezTo>
                          <a:cubicBezTo>
                            <a:pt x="959" y="8608"/>
                            <a:pt x="708" y="7558"/>
                            <a:pt x="640" y="6485"/>
                          </a:cubicBezTo>
                          <a:cubicBezTo>
                            <a:pt x="617" y="5983"/>
                            <a:pt x="549" y="5503"/>
                            <a:pt x="434" y="5024"/>
                          </a:cubicBezTo>
                          <a:cubicBezTo>
                            <a:pt x="320" y="4476"/>
                            <a:pt x="252" y="3951"/>
                            <a:pt x="275" y="3404"/>
                          </a:cubicBezTo>
                          <a:cubicBezTo>
                            <a:pt x="298" y="2787"/>
                            <a:pt x="412" y="2217"/>
                            <a:pt x="526" y="1600"/>
                          </a:cubicBezTo>
                          <a:cubicBezTo>
                            <a:pt x="612" y="1124"/>
                            <a:pt x="617" y="607"/>
                            <a:pt x="811" y="127"/>
                          </a:cubicBezTo>
                          <a:lnTo>
                            <a:pt x="811" y="127"/>
                          </a:lnTo>
                          <a:cubicBezTo>
                            <a:pt x="826" y="112"/>
                            <a:pt x="837" y="89"/>
                            <a:pt x="845" y="48"/>
                          </a:cubicBezTo>
                          <a:lnTo>
                            <a:pt x="845" y="48"/>
                          </a:lnTo>
                          <a:cubicBezTo>
                            <a:pt x="845" y="48"/>
                            <a:pt x="845" y="48"/>
                            <a:pt x="845" y="48"/>
                          </a:cubicBezTo>
                          <a:cubicBezTo>
                            <a:pt x="845" y="20"/>
                            <a:pt x="828" y="1"/>
                            <a:pt x="809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" name="Google Shape;208;p5"/>
                    <p:cNvSpPr/>
                    <p:nvPr/>
                  </p:nvSpPr>
                  <p:spPr>
                    <a:xfrm>
                      <a:off x="3230375" y="3508225"/>
                      <a:ext cx="37125" cy="4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5" h="1736" extrusionOk="0">
                          <a:moveTo>
                            <a:pt x="885" y="92"/>
                          </a:moveTo>
                          <a:cubicBezTo>
                            <a:pt x="888" y="92"/>
                            <a:pt x="891" y="94"/>
                            <a:pt x="891" y="102"/>
                          </a:cubicBezTo>
                          <a:cubicBezTo>
                            <a:pt x="891" y="102"/>
                            <a:pt x="892" y="103"/>
                            <a:pt x="892" y="103"/>
                          </a:cubicBezTo>
                          <a:lnTo>
                            <a:pt x="892" y="103"/>
                          </a:lnTo>
                          <a:cubicBezTo>
                            <a:pt x="886" y="101"/>
                            <a:pt x="880" y="99"/>
                            <a:pt x="874" y="97"/>
                          </a:cubicBezTo>
                          <a:lnTo>
                            <a:pt x="874" y="97"/>
                          </a:lnTo>
                          <a:cubicBezTo>
                            <a:pt x="877" y="94"/>
                            <a:pt x="882" y="92"/>
                            <a:pt x="885" y="92"/>
                          </a:cubicBezTo>
                          <a:close/>
                          <a:moveTo>
                            <a:pt x="1439" y="453"/>
                          </a:moveTo>
                          <a:lnTo>
                            <a:pt x="1439" y="453"/>
                          </a:lnTo>
                          <a:cubicBezTo>
                            <a:pt x="1442" y="462"/>
                            <a:pt x="1445" y="471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5" y="476"/>
                            <a:pt x="1442" y="471"/>
                            <a:pt x="1439" y="467"/>
                          </a:cubicBezTo>
                          <a:cubicBezTo>
                            <a:pt x="1439" y="467"/>
                            <a:pt x="1439" y="467"/>
                            <a:pt x="1439" y="453"/>
                          </a:cubicBezTo>
                          <a:close/>
                          <a:moveTo>
                            <a:pt x="772" y="646"/>
                          </a:moveTo>
                          <a:lnTo>
                            <a:pt x="772" y="646"/>
                          </a:lnTo>
                          <a:cubicBezTo>
                            <a:pt x="774" y="648"/>
                            <a:pt x="775" y="651"/>
                            <a:pt x="775" y="653"/>
                          </a:cubicBezTo>
                          <a:lnTo>
                            <a:pt x="775" y="653"/>
                          </a:lnTo>
                          <a:cubicBezTo>
                            <a:pt x="775" y="652"/>
                            <a:pt x="773" y="649"/>
                            <a:pt x="772" y="646"/>
                          </a:cubicBezTo>
                          <a:close/>
                          <a:moveTo>
                            <a:pt x="375" y="985"/>
                          </a:moveTo>
                          <a:cubicBezTo>
                            <a:pt x="374" y="985"/>
                            <a:pt x="371" y="987"/>
                            <a:pt x="366" y="992"/>
                          </a:cubicBezTo>
                          <a:cubicBezTo>
                            <a:pt x="366" y="997"/>
                            <a:pt x="367" y="999"/>
                            <a:pt x="368" y="999"/>
                          </a:cubicBezTo>
                          <a:cubicBezTo>
                            <a:pt x="372" y="999"/>
                            <a:pt x="379" y="985"/>
                            <a:pt x="375" y="985"/>
                          </a:cubicBezTo>
                          <a:close/>
                          <a:moveTo>
                            <a:pt x="345" y="1215"/>
                          </a:moveTo>
                          <a:cubicBezTo>
                            <a:pt x="347" y="1215"/>
                            <a:pt x="351" y="1224"/>
                            <a:pt x="355" y="1232"/>
                          </a:cubicBezTo>
                          <a:lnTo>
                            <a:pt x="355" y="1232"/>
                          </a:lnTo>
                          <a:cubicBezTo>
                            <a:pt x="352" y="1228"/>
                            <a:pt x="348" y="1225"/>
                            <a:pt x="343" y="1220"/>
                          </a:cubicBezTo>
                          <a:cubicBezTo>
                            <a:pt x="343" y="1217"/>
                            <a:pt x="344" y="1215"/>
                            <a:pt x="345" y="1215"/>
                          </a:cubicBezTo>
                          <a:close/>
                          <a:moveTo>
                            <a:pt x="385" y="1279"/>
                          </a:moveTo>
                          <a:cubicBezTo>
                            <a:pt x="391" y="1279"/>
                            <a:pt x="412" y="1289"/>
                            <a:pt x="412" y="1289"/>
                          </a:cubicBezTo>
                          <a:lnTo>
                            <a:pt x="389" y="1289"/>
                          </a:lnTo>
                          <a:cubicBezTo>
                            <a:pt x="381" y="1281"/>
                            <a:pt x="381" y="1279"/>
                            <a:pt x="385" y="1279"/>
                          </a:cubicBezTo>
                          <a:close/>
                          <a:moveTo>
                            <a:pt x="459" y="1302"/>
                          </a:moveTo>
                          <a:lnTo>
                            <a:pt x="459" y="1302"/>
                          </a:lnTo>
                          <a:cubicBezTo>
                            <a:pt x="460" y="1303"/>
                            <a:pt x="461" y="1303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1" y="1303"/>
                            <a:pt x="460" y="1303"/>
                            <a:pt x="459" y="1302"/>
                          </a:cubicBezTo>
                          <a:close/>
                          <a:moveTo>
                            <a:pt x="625" y="518"/>
                          </a:moveTo>
                          <a:cubicBezTo>
                            <a:pt x="629" y="524"/>
                            <a:pt x="634" y="530"/>
                            <a:pt x="640" y="535"/>
                          </a:cubicBezTo>
                          <a:cubicBezTo>
                            <a:pt x="670" y="560"/>
                            <a:pt x="701" y="582"/>
                            <a:pt x="731" y="604"/>
                          </a:cubicBezTo>
                          <a:lnTo>
                            <a:pt x="731" y="604"/>
                          </a:lnTo>
                          <a:cubicBezTo>
                            <a:pt x="731" y="604"/>
                            <a:pt x="731" y="604"/>
                            <a:pt x="731" y="604"/>
                          </a:cubicBezTo>
                          <a:cubicBezTo>
                            <a:pt x="731" y="604"/>
                            <a:pt x="732" y="604"/>
                            <a:pt x="732" y="604"/>
                          </a:cubicBezTo>
                          <a:lnTo>
                            <a:pt x="732" y="604"/>
                          </a:lnTo>
                          <a:cubicBezTo>
                            <a:pt x="735" y="606"/>
                            <a:pt x="738" y="608"/>
                            <a:pt x="741" y="611"/>
                          </a:cubicBezTo>
                          <a:lnTo>
                            <a:pt x="741" y="611"/>
                          </a:lnTo>
                          <a:cubicBezTo>
                            <a:pt x="748" y="620"/>
                            <a:pt x="754" y="627"/>
                            <a:pt x="754" y="627"/>
                          </a:cubicBezTo>
                          <a:cubicBezTo>
                            <a:pt x="760" y="633"/>
                            <a:pt x="765" y="638"/>
                            <a:pt x="768" y="641"/>
                          </a:cubicBezTo>
                          <a:lnTo>
                            <a:pt x="768" y="641"/>
                          </a:lnTo>
                          <a:cubicBezTo>
                            <a:pt x="763" y="644"/>
                            <a:pt x="759" y="646"/>
                            <a:pt x="754" y="650"/>
                          </a:cubicBezTo>
                          <a:cubicBezTo>
                            <a:pt x="663" y="672"/>
                            <a:pt x="617" y="718"/>
                            <a:pt x="594" y="809"/>
                          </a:cubicBezTo>
                          <a:cubicBezTo>
                            <a:pt x="549" y="901"/>
                            <a:pt x="549" y="969"/>
                            <a:pt x="571" y="1060"/>
                          </a:cubicBezTo>
                          <a:cubicBezTo>
                            <a:pt x="571" y="1139"/>
                            <a:pt x="597" y="1200"/>
                            <a:pt x="638" y="1243"/>
                          </a:cubicBezTo>
                          <a:lnTo>
                            <a:pt x="638" y="1243"/>
                          </a:lnTo>
                          <a:cubicBezTo>
                            <a:pt x="617" y="1244"/>
                            <a:pt x="616" y="1266"/>
                            <a:pt x="594" y="1266"/>
                          </a:cubicBezTo>
                          <a:cubicBezTo>
                            <a:pt x="594" y="1266"/>
                            <a:pt x="573" y="1280"/>
                            <a:pt x="562" y="1289"/>
                          </a:cubicBezTo>
                          <a:lnTo>
                            <a:pt x="526" y="1289"/>
                          </a:lnTo>
                          <a:cubicBezTo>
                            <a:pt x="509" y="1289"/>
                            <a:pt x="493" y="1301"/>
                            <a:pt x="476" y="1307"/>
                          </a:cubicBezTo>
                          <a:lnTo>
                            <a:pt x="476" y="1307"/>
                          </a:lnTo>
                          <a:cubicBezTo>
                            <a:pt x="472" y="1306"/>
                            <a:pt x="467" y="1305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5" y="1304"/>
                            <a:pt x="469" y="1306"/>
                            <a:pt x="474" y="1308"/>
                          </a:cubicBezTo>
                          <a:lnTo>
                            <a:pt x="474" y="1308"/>
                          </a:lnTo>
                          <a:cubicBezTo>
                            <a:pt x="468" y="1310"/>
                            <a:pt x="463" y="1311"/>
                            <a:pt x="457" y="1311"/>
                          </a:cubicBezTo>
                          <a:cubicBezTo>
                            <a:pt x="464" y="1311"/>
                            <a:pt x="460" y="1309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5" y="1309"/>
                            <a:pt x="457" y="1311"/>
                            <a:pt x="457" y="1311"/>
                          </a:cubicBezTo>
                          <a:cubicBezTo>
                            <a:pt x="455" y="1309"/>
                            <a:pt x="453" y="1307"/>
                            <a:pt x="451" y="1306"/>
                          </a:cubicBezTo>
                          <a:lnTo>
                            <a:pt x="451" y="1306"/>
                          </a:lnTo>
                          <a:cubicBezTo>
                            <a:pt x="452" y="1306"/>
                            <a:pt x="452" y="1306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1" y="1304"/>
                            <a:pt x="451" y="1301"/>
                            <a:pt x="454" y="1301"/>
                          </a:cubicBezTo>
                          <a:cubicBezTo>
                            <a:pt x="455" y="1301"/>
                            <a:pt x="457" y="1302"/>
                            <a:pt x="459" y="1302"/>
                          </a:cubicBezTo>
                          <a:lnTo>
                            <a:pt x="459" y="1302"/>
                          </a:lnTo>
                          <a:cubicBezTo>
                            <a:pt x="450" y="1299"/>
                            <a:pt x="441" y="1295"/>
                            <a:pt x="435" y="1289"/>
                          </a:cubicBezTo>
                          <a:lnTo>
                            <a:pt x="412" y="1289"/>
                          </a:lnTo>
                          <a:cubicBezTo>
                            <a:pt x="412" y="1289"/>
                            <a:pt x="398" y="1275"/>
                            <a:pt x="386" y="1263"/>
                          </a:cubicBezTo>
                          <a:lnTo>
                            <a:pt x="386" y="1263"/>
                          </a:lnTo>
                          <a:cubicBezTo>
                            <a:pt x="383" y="1254"/>
                            <a:pt x="377" y="1243"/>
                            <a:pt x="366" y="1243"/>
                          </a:cubicBezTo>
                          <a:cubicBezTo>
                            <a:pt x="343" y="1220"/>
                            <a:pt x="343" y="1197"/>
                            <a:pt x="343" y="1152"/>
                          </a:cubicBezTo>
                          <a:cubicBezTo>
                            <a:pt x="343" y="1106"/>
                            <a:pt x="343" y="1060"/>
                            <a:pt x="366" y="1015"/>
                          </a:cubicBezTo>
                          <a:cubicBezTo>
                            <a:pt x="366" y="1015"/>
                            <a:pt x="366" y="992"/>
                            <a:pt x="366" y="992"/>
                          </a:cubicBezTo>
                          <a:cubicBezTo>
                            <a:pt x="389" y="969"/>
                            <a:pt x="389" y="923"/>
                            <a:pt x="412" y="901"/>
                          </a:cubicBezTo>
                          <a:cubicBezTo>
                            <a:pt x="435" y="855"/>
                            <a:pt x="457" y="809"/>
                            <a:pt x="480" y="764"/>
                          </a:cubicBezTo>
                          <a:cubicBezTo>
                            <a:pt x="517" y="671"/>
                            <a:pt x="569" y="593"/>
                            <a:pt x="625" y="518"/>
                          </a:cubicBezTo>
                          <a:close/>
                          <a:moveTo>
                            <a:pt x="510" y="1305"/>
                          </a:moveTo>
                          <a:cubicBezTo>
                            <a:pt x="508" y="1307"/>
                            <a:pt x="506" y="1309"/>
                            <a:pt x="503" y="1311"/>
                          </a:cubicBezTo>
                          <a:cubicBezTo>
                            <a:pt x="498" y="1311"/>
                            <a:pt x="494" y="1311"/>
                            <a:pt x="492" y="1311"/>
                          </a:cubicBezTo>
                          <a:lnTo>
                            <a:pt x="492" y="1311"/>
                          </a:lnTo>
                          <a:cubicBezTo>
                            <a:pt x="498" y="1311"/>
                            <a:pt x="496" y="1311"/>
                            <a:pt x="491" y="1310"/>
                          </a:cubicBezTo>
                          <a:lnTo>
                            <a:pt x="491" y="1310"/>
                          </a:lnTo>
                          <a:cubicBezTo>
                            <a:pt x="495" y="1309"/>
                            <a:pt x="503" y="1308"/>
                            <a:pt x="510" y="1305"/>
                          </a:cubicBezTo>
                          <a:close/>
                          <a:moveTo>
                            <a:pt x="852" y="0"/>
                          </a:moveTo>
                          <a:cubicBezTo>
                            <a:pt x="830" y="0"/>
                            <a:pt x="815" y="10"/>
                            <a:pt x="800" y="10"/>
                          </a:cubicBezTo>
                          <a:cubicBezTo>
                            <a:pt x="754" y="10"/>
                            <a:pt x="686" y="33"/>
                            <a:pt x="640" y="79"/>
                          </a:cubicBezTo>
                          <a:cubicBezTo>
                            <a:pt x="617" y="102"/>
                            <a:pt x="571" y="147"/>
                            <a:pt x="526" y="193"/>
                          </a:cubicBezTo>
                          <a:cubicBezTo>
                            <a:pt x="343" y="376"/>
                            <a:pt x="206" y="627"/>
                            <a:pt x="92" y="878"/>
                          </a:cubicBezTo>
                          <a:cubicBezTo>
                            <a:pt x="46" y="969"/>
                            <a:pt x="1" y="1083"/>
                            <a:pt x="1" y="1175"/>
                          </a:cubicBezTo>
                          <a:cubicBezTo>
                            <a:pt x="24" y="1334"/>
                            <a:pt x="69" y="1494"/>
                            <a:pt x="161" y="1608"/>
                          </a:cubicBezTo>
                          <a:cubicBezTo>
                            <a:pt x="251" y="1698"/>
                            <a:pt x="368" y="1736"/>
                            <a:pt x="487" y="1736"/>
                          </a:cubicBezTo>
                          <a:cubicBezTo>
                            <a:pt x="640" y="1736"/>
                            <a:pt x="799" y="1675"/>
                            <a:pt x="914" y="1585"/>
                          </a:cubicBezTo>
                          <a:cubicBezTo>
                            <a:pt x="1028" y="1494"/>
                            <a:pt x="1142" y="1357"/>
                            <a:pt x="1165" y="1197"/>
                          </a:cubicBezTo>
                          <a:cubicBezTo>
                            <a:pt x="1169" y="1163"/>
                            <a:pt x="1170" y="1129"/>
                            <a:pt x="1168" y="1096"/>
                          </a:cubicBezTo>
                          <a:lnTo>
                            <a:pt x="1168" y="1096"/>
                          </a:lnTo>
                          <a:cubicBezTo>
                            <a:pt x="1234" y="997"/>
                            <a:pt x="1271" y="878"/>
                            <a:pt x="1278" y="761"/>
                          </a:cubicBezTo>
                          <a:lnTo>
                            <a:pt x="1278" y="761"/>
                          </a:lnTo>
                          <a:cubicBezTo>
                            <a:pt x="1331" y="746"/>
                            <a:pt x="1378" y="717"/>
                            <a:pt x="1414" y="667"/>
                          </a:cubicBezTo>
                          <a:lnTo>
                            <a:pt x="1414" y="667"/>
                          </a:lnTo>
                          <a:cubicBezTo>
                            <a:pt x="1422" y="663"/>
                            <a:pt x="1431" y="658"/>
                            <a:pt x="1439" y="650"/>
                          </a:cubicBezTo>
                          <a:cubicBezTo>
                            <a:pt x="1481" y="607"/>
                            <a:pt x="1484" y="546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62" y="535"/>
                          </a:lnTo>
                          <a:cubicBezTo>
                            <a:pt x="1457" y="517"/>
                            <a:pt x="1452" y="499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8" y="481"/>
                            <a:pt x="1448" y="482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39" y="444"/>
                          </a:lnTo>
                          <a:cubicBezTo>
                            <a:pt x="1439" y="448"/>
                            <a:pt x="1439" y="451"/>
                            <a:pt x="1439" y="453"/>
                          </a:cubicBezTo>
                          <a:lnTo>
                            <a:pt x="1439" y="453"/>
                          </a:lnTo>
                          <a:cubicBezTo>
                            <a:pt x="1419" y="393"/>
                            <a:pt x="1388" y="339"/>
                            <a:pt x="1325" y="307"/>
                          </a:cubicBezTo>
                          <a:cubicBezTo>
                            <a:pt x="1279" y="284"/>
                            <a:pt x="1233" y="284"/>
                            <a:pt x="1211" y="262"/>
                          </a:cubicBezTo>
                          <a:lnTo>
                            <a:pt x="1188" y="262"/>
                          </a:lnTo>
                          <a:cubicBezTo>
                            <a:pt x="1165" y="262"/>
                            <a:pt x="1142" y="239"/>
                            <a:pt x="1119" y="239"/>
                          </a:cubicBezTo>
                          <a:cubicBezTo>
                            <a:pt x="1119" y="239"/>
                            <a:pt x="1100" y="219"/>
                            <a:pt x="1079" y="216"/>
                          </a:cubicBezTo>
                          <a:lnTo>
                            <a:pt x="1079" y="216"/>
                          </a:lnTo>
                          <a:cubicBezTo>
                            <a:pt x="1038" y="178"/>
                            <a:pt x="990" y="146"/>
                            <a:pt x="937" y="125"/>
                          </a:cubicBezTo>
                          <a:cubicBezTo>
                            <a:pt x="928" y="119"/>
                            <a:pt x="919" y="115"/>
                            <a:pt x="910" y="111"/>
                          </a:cubicBezTo>
                          <a:lnTo>
                            <a:pt x="910" y="111"/>
                          </a:lnTo>
                          <a:cubicBezTo>
                            <a:pt x="911" y="111"/>
                            <a:pt x="912" y="111"/>
                            <a:pt x="913" y="111"/>
                          </a:cubicBezTo>
                          <a:cubicBezTo>
                            <a:pt x="935" y="111"/>
                            <a:pt x="960" y="90"/>
                            <a:pt x="960" y="56"/>
                          </a:cubicBezTo>
                          <a:cubicBezTo>
                            <a:pt x="937" y="56"/>
                            <a:pt x="937" y="33"/>
                            <a:pt x="937" y="33"/>
                          </a:cubicBezTo>
                          <a:cubicBezTo>
                            <a:pt x="914" y="10"/>
                            <a:pt x="891" y="10"/>
                            <a:pt x="891" y="10"/>
                          </a:cubicBezTo>
                          <a:cubicBezTo>
                            <a:pt x="876" y="3"/>
                            <a:pt x="863" y="0"/>
                            <a:pt x="85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" name="Google Shape;209;p5"/>
                    <p:cNvSpPr/>
                    <p:nvPr/>
                  </p:nvSpPr>
                  <p:spPr>
                    <a:xfrm>
                      <a:off x="3210400" y="3536425"/>
                      <a:ext cx="491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4" h="1654" extrusionOk="0">
                          <a:moveTo>
                            <a:pt x="1253" y="792"/>
                          </a:moveTo>
                          <a:cubicBezTo>
                            <a:pt x="1254" y="795"/>
                            <a:pt x="1255" y="797"/>
                            <a:pt x="1256" y="800"/>
                          </a:cubicBezTo>
                          <a:cubicBezTo>
                            <a:pt x="1253" y="803"/>
                            <a:pt x="1251" y="805"/>
                            <a:pt x="1249" y="807"/>
                          </a:cubicBezTo>
                          <a:lnTo>
                            <a:pt x="1249" y="807"/>
                          </a:lnTo>
                          <a:cubicBezTo>
                            <a:pt x="1249" y="807"/>
                            <a:pt x="1248" y="807"/>
                            <a:pt x="1247" y="808"/>
                          </a:cubicBezTo>
                          <a:lnTo>
                            <a:pt x="1247" y="808"/>
                          </a:lnTo>
                          <a:cubicBezTo>
                            <a:pt x="1248" y="805"/>
                            <a:pt x="1251" y="799"/>
                            <a:pt x="1253" y="792"/>
                          </a:cubicBezTo>
                          <a:close/>
                          <a:moveTo>
                            <a:pt x="321" y="1279"/>
                          </a:moveTo>
                          <a:cubicBezTo>
                            <a:pt x="327" y="1279"/>
                            <a:pt x="332" y="1283"/>
                            <a:pt x="335" y="1288"/>
                          </a:cubicBezTo>
                          <a:lnTo>
                            <a:pt x="335" y="1288"/>
                          </a:lnTo>
                          <a:cubicBezTo>
                            <a:pt x="335" y="1288"/>
                            <a:pt x="335" y="1289"/>
                            <a:pt x="334" y="1289"/>
                          </a:cubicBezTo>
                          <a:cubicBezTo>
                            <a:pt x="332" y="1289"/>
                            <a:pt x="327" y="1286"/>
                            <a:pt x="321" y="1279"/>
                          </a:cubicBezTo>
                          <a:close/>
                          <a:moveTo>
                            <a:pt x="1439" y="1"/>
                          </a:moveTo>
                          <a:cubicBezTo>
                            <a:pt x="1348" y="47"/>
                            <a:pt x="1279" y="115"/>
                            <a:pt x="1211" y="183"/>
                          </a:cubicBezTo>
                          <a:cubicBezTo>
                            <a:pt x="1097" y="275"/>
                            <a:pt x="1005" y="412"/>
                            <a:pt x="891" y="526"/>
                          </a:cubicBezTo>
                          <a:cubicBezTo>
                            <a:pt x="829" y="629"/>
                            <a:pt x="823" y="788"/>
                            <a:pt x="924" y="868"/>
                          </a:cubicBezTo>
                          <a:lnTo>
                            <a:pt x="914" y="868"/>
                          </a:lnTo>
                          <a:cubicBezTo>
                            <a:pt x="845" y="868"/>
                            <a:pt x="777" y="891"/>
                            <a:pt x="686" y="914"/>
                          </a:cubicBezTo>
                          <a:lnTo>
                            <a:pt x="617" y="914"/>
                          </a:lnTo>
                          <a:cubicBezTo>
                            <a:pt x="594" y="937"/>
                            <a:pt x="572" y="937"/>
                            <a:pt x="549" y="937"/>
                          </a:cubicBezTo>
                          <a:cubicBezTo>
                            <a:pt x="457" y="937"/>
                            <a:pt x="389" y="937"/>
                            <a:pt x="321" y="960"/>
                          </a:cubicBezTo>
                          <a:cubicBezTo>
                            <a:pt x="161" y="1005"/>
                            <a:pt x="1" y="1188"/>
                            <a:pt x="1" y="1348"/>
                          </a:cubicBezTo>
                          <a:cubicBezTo>
                            <a:pt x="1" y="1526"/>
                            <a:pt x="156" y="1653"/>
                            <a:pt x="317" y="1653"/>
                          </a:cubicBezTo>
                          <a:cubicBezTo>
                            <a:pt x="341" y="1653"/>
                            <a:pt x="365" y="1650"/>
                            <a:pt x="389" y="1644"/>
                          </a:cubicBezTo>
                          <a:cubicBezTo>
                            <a:pt x="552" y="1595"/>
                            <a:pt x="575" y="1408"/>
                            <a:pt x="493" y="1312"/>
                          </a:cubicBezTo>
                          <a:lnTo>
                            <a:pt x="493" y="1312"/>
                          </a:lnTo>
                          <a:cubicBezTo>
                            <a:pt x="614" y="1346"/>
                            <a:pt x="746" y="1376"/>
                            <a:pt x="870" y="1376"/>
                          </a:cubicBezTo>
                          <a:cubicBezTo>
                            <a:pt x="900" y="1376"/>
                            <a:pt x="930" y="1375"/>
                            <a:pt x="960" y="1370"/>
                          </a:cubicBezTo>
                          <a:cubicBezTo>
                            <a:pt x="1051" y="1348"/>
                            <a:pt x="1142" y="1348"/>
                            <a:pt x="1188" y="1279"/>
                          </a:cubicBezTo>
                          <a:lnTo>
                            <a:pt x="1211" y="1279"/>
                          </a:lnTo>
                          <a:cubicBezTo>
                            <a:pt x="1302" y="1279"/>
                            <a:pt x="1393" y="1256"/>
                            <a:pt x="1485" y="1233"/>
                          </a:cubicBezTo>
                          <a:cubicBezTo>
                            <a:pt x="1644" y="1165"/>
                            <a:pt x="1804" y="1051"/>
                            <a:pt x="1895" y="891"/>
                          </a:cubicBezTo>
                          <a:cubicBezTo>
                            <a:pt x="1964" y="777"/>
                            <a:pt x="1918" y="549"/>
                            <a:pt x="1759" y="526"/>
                          </a:cubicBezTo>
                          <a:cubicBezTo>
                            <a:pt x="1662" y="526"/>
                            <a:pt x="1577" y="515"/>
                            <a:pt x="1495" y="508"/>
                          </a:cubicBezTo>
                          <a:lnTo>
                            <a:pt x="1495" y="508"/>
                          </a:lnTo>
                          <a:cubicBezTo>
                            <a:pt x="1519" y="468"/>
                            <a:pt x="1559" y="429"/>
                            <a:pt x="1599" y="389"/>
                          </a:cubicBezTo>
                          <a:cubicBezTo>
                            <a:pt x="1644" y="366"/>
                            <a:pt x="1667" y="320"/>
                            <a:pt x="1690" y="275"/>
                          </a:cubicBezTo>
                          <a:cubicBezTo>
                            <a:pt x="1690" y="252"/>
                            <a:pt x="1690" y="229"/>
                            <a:pt x="1713" y="206"/>
                          </a:cubicBezTo>
                          <a:cubicBezTo>
                            <a:pt x="1713" y="185"/>
                            <a:pt x="1713" y="184"/>
                            <a:pt x="1694" y="165"/>
                          </a:cubicBezTo>
                          <a:lnTo>
                            <a:pt x="1694" y="165"/>
                          </a:lnTo>
                          <a:cubicBezTo>
                            <a:pt x="1708" y="157"/>
                            <a:pt x="1722" y="152"/>
                            <a:pt x="1736" y="138"/>
                          </a:cubicBezTo>
                          <a:cubicBezTo>
                            <a:pt x="1781" y="115"/>
                            <a:pt x="1759" y="47"/>
                            <a:pt x="1713" y="47"/>
                          </a:cubicBezTo>
                          <a:lnTo>
                            <a:pt x="1644" y="47"/>
                          </a:lnTo>
                          <a:cubicBezTo>
                            <a:pt x="1622" y="47"/>
                            <a:pt x="1622" y="24"/>
                            <a:pt x="1599" y="24"/>
                          </a:cubicBezTo>
                          <a:cubicBezTo>
                            <a:pt x="1576" y="24"/>
                            <a:pt x="1576" y="1"/>
                            <a:pt x="155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" name="Google Shape;210;p5"/>
                    <p:cNvSpPr/>
                    <p:nvPr/>
                  </p:nvSpPr>
                  <p:spPr>
                    <a:xfrm>
                      <a:off x="3209850" y="3566425"/>
                      <a:ext cx="10850" cy="11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4" h="445" extrusionOk="0">
                          <a:moveTo>
                            <a:pt x="353" y="341"/>
                          </a:moveTo>
                          <a:cubicBezTo>
                            <a:pt x="350" y="345"/>
                            <a:pt x="347" y="349"/>
                            <a:pt x="343" y="353"/>
                          </a:cubicBezTo>
                          <a:cubicBezTo>
                            <a:pt x="343" y="353"/>
                            <a:pt x="320" y="376"/>
                            <a:pt x="297" y="376"/>
                          </a:cubicBezTo>
                          <a:cubicBezTo>
                            <a:pt x="316" y="357"/>
                            <a:pt x="334" y="354"/>
                            <a:pt x="353" y="341"/>
                          </a:cubicBezTo>
                          <a:close/>
                          <a:moveTo>
                            <a:pt x="211" y="0"/>
                          </a:moveTo>
                          <a:cubicBezTo>
                            <a:pt x="188" y="0"/>
                            <a:pt x="168" y="11"/>
                            <a:pt x="137" y="11"/>
                          </a:cubicBezTo>
                          <a:cubicBezTo>
                            <a:pt x="137" y="11"/>
                            <a:pt x="114" y="11"/>
                            <a:pt x="91" y="33"/>
                          </a:cubicBezTo>
                          <a:cubicBezTo>
                            <a:pt x="91" y="33"/>
                            <a:pt x="46" y="56"/>
                            <a:pt x="46" y="56"/>
                          </a:cubicBezTo>
                          <a:cubicBezTo>
                            <a:pt x="46" y="56"/>
                            <a:pt x="23" y="10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0"/>
                          </a:cubicBezTo>
                          <a:cubicBezTo>
                            <a:pt x="0" y="170"/>
                            <a:pt x="0" y="216"/>
                            <a:pt x="0" y="216"/>
                          </a:cubicBezTo>
                          <a:cubicBezTo>
                            <a:pt x="0" y="216"/>
                            <a:pt x="0" y="262"/>
                            <a:pt x="0" y="262"/>
                          </a:cubicBezTo>
                          <a:cubicBezTo>
                            <a:pt x="23" y="285"/>
                            <a:pt x="23" y="307"/>
                            <a:pt x="23" y="330"/>
                          </a:cubicBezTo>
                          <a:cubicBezTo>
                            <a:pt x="46" y="330"/>
                            <a:pt x="46" y="353"/>
                            <a:pt x="69" y="376"/>
                          </a:cubicBezTo>
                          <a:cubicBezTo>
                            <a:pt x="91" y="376"/>
                            <a:pt x="114" y="399"/>
                            <a:pt x="114" y="399"/>
                          </a:cubicBezTo>
                          <a:cubicBezTo>
                            <a:pt x="160" y="421"/>
                            <a:pt x="183" y="444"/>
                            <a:pt x="228" y="444"/>
                          </a:cubicBezTo>
                          <a:cubicBezTo>
                            <a:pt x="251" y="444"/>
                            <a:pt x="297" y="421"/>
                            <a:pt x="320" y="399"/>
                          </a:cubicBezTo>
                          <a:cubicBezTo>
                            <a:pt x="343" y="399"/>
                            <a:pt x="365" y="376"/>
                            <a:pt x="365" y="376"/>
                          </a:cubicBezTo>
                          <a:cubicBezTo>
                            <a:pt x="388" y="353"/>
                            <a:pt x="388" y="353"/>
                            <a:pt x="411" y="330"/>
                          </a:cubicBezTo>
                          <a:cubicBezTo>
                            <a:pt x="411" y="307"/>
                            <a:pt x="411" y="285"/>
                            <a:pt x="411" y="285"/>
                          </a:cubicBezTo>
                          <a:cubicBezTo>
                            <a:pt x="434" y="262"/>
                            <a:pt x="434" y="239"/>
                            <a:pt x="434" y="239"/>
                          </a:cubicBezTo>
                          <a:lnTo>
                            <a:pt x="434" y="216"/>
                          </a:lnTo>
                          <a:cubicBezTo>
                            <a:pt x="434" y="170"/>
                            <a:pt x="411" y="148"/>
                            <a:pt x="388" y="102"/>
                          </a:cubicBezTo>
                          <a:cubicBezTo>
                            <a:pt x="373" y="87"/>
                            <a:pt x="358" y="71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43" y="57"/>
                            <a:pt x="343" y="57"/>
                            <a:pt x="343" y="57"/>
                          </a:cubicBezTo>
                          <a:lnTo>
                            <a:pt x="343" y="57"/>
                          </a:lnTo>
                          <a:cubicBezTo>
                            <a:pt x="342" y="57"/>
                            <a:pt x="342" y="57"/>
                            <a:pt x="342" y="56"/>
                          </a:cubicBezTo>
                          <a:lnTo>
                            <a:pt x="342" y="56"/>
                          </a:lnTo>
                          <a:cubicBezTo>
                            <a:pt x="342" y="56"/>
                            <a:pt x="342" y="56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35" y="49"/>
                            <a:pt x="327" y="41"/>
                            <a:pt x="320" y="33"/>
                          </a:cubicBezTo>
                          <a:cubicBezTo>
                            <a:pt x="297" y="33"/>
                            <a:pt x="274" y="11"/>
                            <a:pt x="274" y="11"/>
                          </a:cubicBezTo>
                          <a:lnTo>
                            <a:pt x="251" y="11"/>
                          </a:lnTo>
                          <a:cubicBezTo>
                            <a:pt x="236" y="3"/>
                            <a:pt x="223" y="0"/>
                            <a:pt x="211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" name="Google Shape;211;p5"/>
                    <p:cNvSpPr/>
                    <p:nvPr/>
                  </p:nvSpPr>
                  <p:spPr>
                    <a:xfrm>
                      <a:off x="3221250" y="3566775"/>
                      <a:ext cx="26275" cy="37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1" h="1512" extrusionOk="0">
                          <a:moveTo>
                            <a:pt x="273" y="1100"/>
                          </a:moveTo>
                          <a:cubicBezTo>
                            <a:pt x="275" y="1100"/>
                            <a:pt x="275" y="1106"/>
                            <a:pt x="275" y="1115"/>
                          </a:cubicBezTo>
                          <a:cubicBezTo>
                            <a:pt x="269" y="1115"/>
                            <a:pt x="265" y="1116"/>
                            <a:pt x="261" y="1119"/>
                          </a:cubicBezTo>
                          <a:lnTo>
                            <a:pt x="261" y="1119"/>
                          </a:lnTo>
                          <a:cubicBezTo>
                            <a:pt x="268" y="1106"/>
                            <a:pt x="271" y="1100"/>
                            <a:pt x="273" y="1100"/>
                          </a:cubicBezTo>
                          <a:close/>
                          <a:moveTo>
                            <a:pt x="588" y="1"/>
                          </a:moveTo>
                          <a:cubicBezTo>
                            <a:pt x="523" y="1"/>
                            <a:pt x="456" y="14"/>
                            <a:pt x="389" y="42"/>
                          </a:cubicBezTo>
                          <a:cubicBezTo>
                            <a:pt x="229" y="88"/>
                            <a:pt x="115" y="271"/>
                            <a:pt x="138" y="453"/>
                          </a:cubicBezTo>
                          <a:cubicBezTo>
                            <a:pt x="155" y="592"/>
                            <a:pt x="212" y="744"/>
                            <a:pt x="319" y="839"/>
                          </a:cubicBezTo>
                          <a:lnTo>
                            <a:pt x="319" y="839"/>
                          </a:lnTo>
                          <a:cubicBezTo>
                            <a:pt x="314" y="878"/>
                            <a:pt x="297" y="920"/>
                            <a:pt x="297" y="978"/>
                          </a:cubicBezTo>
                          <a:cubicBezTo>
                            <a:pt x="297" y="1001"/>
                            <a:pt x="297" y="1024"/>
                            <a:pt x="275" y="1047"/>
                          </a:cubicBezTo>
                          <a:cubicBezTo>
                            <a:pt x="275" y="1069"/>
                            <a:pt x="252" y="1115"/>
                            <a:pt x="252" y="1138"/>
                          </a:cubicBezTo>
                          <a:cubicBezTo>
                            <a:pt x="252" y="1138"/>
                            <a:pt x="229" y="1161"/>
                            <a:pt x="229" y="1161"/>
                          </a:cubicBezTo>
                          <a:cubicBezTo>
                            <a:pt x="229" y="1161"/>
                            <a:pt x="249" y="1151"/>
                            <a:pt x="256" y="1151"/>
                          </a:cubicBezTo>
                          <a:cubicBezTo>
                            <a:pt x="259" y="1151"/>
                            <a:pt x="259" y="1153"/>
                            <a:pt x="252" y="1161"/>
                          </a:cubicBezTo>
                          <a:lnTo>
                            <a:pt x="252" y="1161"/>
                          </a:lnTo>
                          <a:cubicBezTo>
                            <a:pt x="257" y="1156"/>
                            <a:pt x="257" y="1154"/>
                            <a:pt x="256" y="1154"/>
                          </a:cubicBezTo>
                          <a:cubicBezTo>
                            <a:pt x="254" y="1154"/>
                            <a:pt x="248" y="1157"/>
                            <a:pt x="243" y="1161"/>
                          </a:cubicBezTo>
                          <a:lnTo>
                            <a:pt x="183" y="1161"/>
                          </a:lnTo>
                          <a:cubicBezTo>
                            <a:pt x="169" y="1161"/>
                            <a:pt x="155" y="1161"/>
                            <a:pt x="146" y="1166"/>
                          </a:cubicBezTo>
                          <a:lnTo>
                            <a:pt x="146" y="1166"/>
                          </a:lnTo>
                          <a:cubicBezTo>
                            <a:pt x="126" y="1168"/>
                            <a:pt x="107" y="1173"/>
                            <a:pt x="92" y="1184"/>
                          </a:cubicBezTo>
                          <a:cubicBezTo>
                            <a:pt x="1" y="1252"/>
                            <a:pt x="1" y="1366"/>
                            <a:pt x="69" y="1435"/>
                          </a:cubicBezTo>
                          <a:cubicBezTo>
                            <a:pt x="120" y="1486"/>
                            <a:pt x="210" y="1512"/>
                            <a:pt x="291" y="1512"/>
                          </a:cubicBezTo>
                          <a:cubicBezTo>
                            <a:pt x="317" y="1512"/>
                            <a:pt x="343" y="1509"/>
                            <a:pt x="366" y="1503"/>
                          </a:cubicBezTo>
                          <a:cubicBezTo>
                            <a:pt x="416" y="1478"/>
                            <a:pt x="459" y="1447"/>
                            <a:pt x="495" y="1412"/>
                          </a:cubicBezTo>
                          <a:lnTo>
                            <a:pt x="640" y="1412"/>
                          </a:lnTo>
                          <a:cubicBezTo>
                            <a:pt x="754" y="1412"/>
                            <a:pt x="891" y="1412"/>
                            <a:pt x="936" y="1275"/>
                          </a:cubicBezTo>
                          <a:cubicBezTo>
                            <a:pt x="936" y="1229"/>
                            <a:pt x="914" y="1206"/>
                            <a:pt x="868" y="1206"/>
                          </a:cubicBezTo>
                          <a:cubicBezTo>
                            <a:pt x="777" y="1229"/>
                            <a:pt x="685" y="1298"/>
                            <a:pt x="594" y="1298"/>
                          </a:cubicBezTo>
                          <a:cubicBezTo>
                            <a:pt x="590" y="1298"/>
                            <a:pt x="586" y="1298"/>
                            <a:pt x="582" y="1298"/>
                          </a:cubicBezTo>
                          <a:lnTo>
                            <a:pt x="582" y="1298"/>
                          </a:lnTo>
                          <a:cubicBezTo>
                            <a:pt x="609" y="1239"/>
                            <a:pt x="629" y="1181"/>
                            <a:pt x="644" y="1122"/>
                          </a:cubicBezTo>
                          <a:lnTo>
                            <a:pt x="644" y="1122"/>
                          </a:lnTo>
                          <a:cubicBezTo>
                            <a:pt x="660" y="1129"/>
                            <a:pt x="680" y="1138"/>
                            <a:pt x="708" y="1138"/>
                          </a:cubicBezTo>
                          <a:cubicBezTo>
                            <a:pt x="739" y="1138"/>
                            <a:pt x="759" y="1148"/>
                            <a:pt x="789" y="1148"/>
                          </a:cubicBezTo>
                          <a:cubicBezTo>
                            <a:pt x="805" y="1148"/>
                            <a:pt x="822" y="1145"/>
                            <a:pt x="845" y="1138"/>
                          </a:cubicBezTo>
                          <a:cubicBezTo>
                            <a:pt x="930" y="1117"/>
                            <a:pt x="975" y="977"/>
                            <a:pt x="908" y="903"/>
                          </a:cubicBezTo>
                          <a:lnTo>
                            <a:pt x="908" y="903"/>
                          </a:lnTo>
                          <a:cubicBezTo>
                            <a:pt x="899" y="861"/>
                            <a:pt x="878" y="828"/>
                            <a:pt x="845" y="796"/>
                          </a:cubicBezTo>
                          <a:cubicBezTo>
                            <a:pt x="845" y="796"/>
                            <a:pt x="831" y="774"/>
                            <a:pt x="822" y="763"/>
                          </a:cubicBezTo>
                          <a:lnTo>
                            <a:pt x="822" y="763"/>
                          </a:lnTo>
                          <a:cubicBezTo>
                            <a:pt x="822" y="750"/>
                            <a:pt x="819" y="750"/>
                            <a:pt x="800" y="750"/>
                          </a:cubicBezTo>
                          <a:cubicBezTo>
                            <a:pt x="800" y="727"/>
                            <a:pt x="777" y="704"/>
                            <a:pt x="754" y="681"/>
                          </a:cubicBezTo>
                          <a:cubicBezTo>
                            <a:pt x="731" y="636"/>
                            <a:pt x="686" y="591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8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7"/>
                            <a:pt x="663" y="567"/>
                          </a:cubicBezTo>
                          <a:cubicBezTo>
                            <a:pt x="663" y="567"/>
                            <a:pt x="640" y="544"/>
                            <a:pt x="640" y="544"/>
                          </a:cubicBezTo>
                          <a:cubicBezTo>
                            <a:pt x="640" y="525"/>
                            <a:pt x="623" y="522"/>
                            <a:pt x="618" y="507"/>
                          </a:cubicBezTo>
                          <a:lnTo>
                            <a:pt x="618" y="507"/>
                          </a:lnTo>
                          <a:cubicBezTo>
                            <a:pt x="659" y="533"/>
                            <a:pt x="707" y="547"/>
                            <a:pt x="759" y="547"/>
                          </a:cubicBezTo>
                          <a:cubicBezTo>
                            <a:pt x="772" y="547"/>
                            <a:pt x="786" y="546"/>
                            <a:pt x="800" y="544"/>
                          </a:cubicBezTo>
                          <a:cubicBezTo>
                            <a:pt x="914" y="544"/>
                            <a:pt x="1028" y="453"/>
                            <a:pt x="1028" y="316"/>
                          </a:cubicBezTo>
                          <a:cubicBezTo>
                            <a:pt x="1051" y="202"/>
                            <a:pt x="959" y="111"/>
                            <a:pt x="845" y="65"/>
                          </a:cubicBezTo>
                          <a:cubicBezTo>
                            <a:pt x="766" y="25"/>
                            <a:pt x="678" y="1"/>
                            <a:pt x="58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" name="Google Shape;212;p5"/>
                    <p:cNvSpPr/>
                    <p:nvPr/>
                  </p:nvSpPr>
                  <p:spPr>
                    <a:xfrm>
                      <a:off x="3204750" y="3589075"/>
                      <a:ext cx="76175" cy="26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7" h="1069" extrusionOk="0">
                          <a:moveTo>
                            <a:pt x="2735" y="428"/>
                          </a:moveTo>
                          <a:cubicBezTo>
                            <a:pt x="2736" y="428"/>
                            <a:pt x="2737" y="428"/>
                            <a:pt x="2738" y="428"/>
                          </a:cubicBezTo>
                          <a:cubicBezTo>
                            <a:pt x="2738" y="431"/>
                            <a:pt x="2738" y="432"/>
                            <a:pt x="2737" y="432"/>
                          </a:cubicBezTo>
                          <a:cubicBezTo>
                            <a:pt x="2737" y="432"/>
                            <a:pt x="2736" y="430"/>
                            <a:pt x="2735" y="428"/>
                          </a:cubicBezTo>
                          <a:close/>
                          <a:moveTo>
                            <a:pt x="2472" y="1"/>
                          </a:moveTo>
                          <a:cubicBezTo>
                            <a:pt x="2417" y="1"/>
                            <a:pt x="2365" y="21"/>
                            <a:pt x="2328" y="68"/>
                          </a:cubicBezTo>
                          <a:lnTo>
                            <a:pt x="2328" y="68"/>
                          </a:lnTo>
                          <a:cubicBezTo>
                            <a:pt x="2328" y="66"/>
                            <a:pt x="2327" y="65"/>
                            <a:pt x="2327" y="63"/>
                          </a:cubicBezTo>
                          <a:lnTo>
                            <a:pt x="2327" y="63"/>
                          </a:lnTo>
                          <a:cubicBezTo>
                            <a:pt x="2316" y="77"/>
                            <a:pt x="2306" y="92"/>
                            <a:pt x="2296" y="108"/>
                          </a:cubicBezTo>
                          <a:lnTo>
                            <a:pt x="2296" y="108"/>
                          </a:lnTo>
                          <a:cubicBezTo>
                            <a:pt x="2168" y="184"/>
                            <a:pt x="2054" y="261"/>
                            <a:pt x="1939" y="337"/>
                          </a:cubicBezTo>
                          <a:cubicBezTo>
                            <a:pt x="1893" y="360"/>
                            <a:pt x="1802" y="406"/>
                            <a:pt x="1802" y="406"/>
                          </a:cubicBezTo>
                          <a:cubicBezTo>
                            <a:pt x="1771" y="406"/>
                            <a:pt x="1782" y="416"/>
                            <a:pt x="1778" y="416"/>
                          </a:cubicBezTo>
                          <a:cubicBezTo>
                            <a:pt x="1777" y="416"/>
                            <a:pt x="1771" y="413"/>
                            <a:pt x="1756" y="406"/>
                          </a:cubicBezTo>
                          <a:cubicBezTo>
                            <a:pt x="1733" y="383"/>
                            <a:pt x="1711" y="360"/>
                            <a:pt x="1688" y="337"/>
                          </a:cubicBezTo>
                          <a:cubicBezTo>
                            <a:pt x="1639" y="259"/>
                            <a:pt x="1569" y="223"/>
                            <a:pt x="1500" y="223"/>
                          </a:cubicBezTo>
                          <a:cubicBezTo>
                            <a:pt x="1408" y="223"/>
                            <a:pt x="1316" y="288"/>
                            <a:pt x="1277" y="406"/>
                          </a:cubicBezTo>
                          <a:cubicBezTo>
                            <a:pt x="1240" y="488"/>
                            <a:pt x="1237" y="571"/>
                            <a:pt x="1253" y="651"/>
                          </a:cubicBezTo>
                          <a:lnTo>
                            <a:pt x="1253" y="651"/>
                          </a:lnTo>
                          <a:cubicBezTo>
                            <a:pt x="1218" y="660"/>
                            <a:pt x="1179" y="662"/>
                            <a:pt x="1140" y="662"/>
                          </a:cubicBezTo>
                          <a:cubicBezTo>
                            <a:pt x="1083" y="662"/>
                            <a:pt x="1026" y="657"/>
                            <a:pt x="980" y="657"/>
                          </a:cubicBezTo>
                          <a:cubicBezTo>
                            <a:pt x="866" y="634"/>
                            <a:pt x="775" y="634"/>
                            <a:pt x="661" y="611"/>
                          </a:cubicBezTo>
                          <a:cubicBezTo>
                            <a:pt x="618" y="606"/>
                            <a:pt x="573" y="603"/>
                            <a:pt x="528" y="603"/>
                          </a:cubicBezTo>
                          <a:cubicBezTo>
                            <a:pt x="382" y="603"/>
                            <a:pt x="229" y="633"/>
                            <a:pt x="90" y="702"/>
                          </a:cubicBezTo>
                          <a:cubicBezTo>
                            <a:pt x="91" y="703"/>
                            <a:pt x="92" y="704"/>
                            <a:pt x="93" y="705"/>
                          </a:cubicBezTo>
                          <a:lnTo>
                            <a:pt x="93" y="705"/>
                          </a:lnTo>
                          <a:cubicBezTo>
                            <a:pt x="1" y="775"/>
                            <a:pt x="40" y="958"/>
                            <a:pt x="167" y="958"/>
                          </a:cubicBezTo>
                          <a:cubicBezTo>
                            <a:pt x="179" y="958"/>
                            <a:pt x="191" y="957"/>
                            <a:pt x="204" y="953"/>
                          </a:cubicBezTo>
                          <a:cubicBezTo>
                            <a:pt x="387" y="908"/>
                            <a:pt x="569" y="885"/>
                            <a:pt x="752" y="862"/>
                          </a:cubicBezTo>
                          <a:cubicBezTo>
                            <a:pt x="900" y="846"/>
                            <a:pt x="1036" y="817"/>
                            <a:pt x="1177" y="803"/>
                          </a:cubicBezTo>
                          <a:lnTo>
                            <a:pt x="1177" y="803"/>
                          </a:lnTo>
                          <a:cubicBezTo>
                            <a:pt x="1174" y="844"/>
                            <a:pt x="1195" y="890"/>
                            <a:pt x="1231" y="908"/>
                          </a:cubicBezTo>
                          <a:cubicBezTo>
                            <a:pt x="1288" y="945"/>
                            <a:pt x="1344" y="968"/>
                            <a:pt x="1414" y="987"/>
                          </a:cubicBezTo>
                          <a:lnTo>
                            <a:pt x="1414" y="987"/>
                          </a:lnTo>
                          <a:cubicBezTo>
                            <a:pt x="1419" y="999"/>
                            <a:pt x="1425" y="1010"/>
                            <a:pt x="1437" y="1022"/>
                          </a:cubicBezTo>
                          <a:cubicBezTo>
                            <a:pt x="1469" y="1055"/>
                            <a:pt x="1510" y="1069"/>
                            <a:pt x="1550" y="1069"/>
                          </a:cubicBezTo>
                          <a:cubicBezTo>
                            <a:pt x="1650" y="1069"/>
                            <a:pt x="1750" y="983"/>
                            <a:pt x="1733" y="885"/>
                          </a:cubicBezTo>
                          <a:cubicBezTo>
                            <a:pt x="1733" y="882"/>
                            <a:pt x="1733" y="879"/>
                            <a:pt x="1733" y="876"/>
                          </a:cubicBezTo>
                          <a:lnTo>
                            <a:pt x="1733" y="876"/>
                          </a:lnTo>
                          <a:cubicBezTo>
                            <a:pt x="1754" y="879"/>
                            <a:pt x="1775" y="880"/>
                            <a:pt x="1797" y="880"/>
                          </a:cubicBezTo>
                          <a:cubicBezTo>
                            <a:pt x="1864" y="880"/>
                            <a:pt x="1934" y="867"/>
                            <a:pt x="2007" y="839"/>
                          </a:cubicBezTo>
                          <a:cubicBezTo>
                            <a:pt x="2107" y="800"/>
                            <a:pt x="2189" y="734"/>
                            <a:pt x="2267" y="663"/>
                          </a:cubicBezTo>
                          <a:lnTo>
                            <a:pt x="2267" y="663"/>
                          </a:lnTo>
                          <a:cubicBezTo>
                            <a:pt x="2297" y="724"/>
                            <a:pt x="2339" y="777"/>
                            <a:pt x="2395" y="817"/>
                          </a:cubicBezTo>
                          <a:cubicBezTo>
                            <a:pt x="2458" y="865"/>
                            <a:pt x="2524" y="885"/>
                            <a:pt x="2589" y="885"/>
                          </a:cubicBezTo>
                          <a:cubicBezTo>
                            <a:pt x="2831" y="885"/>
                            <a:pt x="3046" y="594"/>
                            <a:pt x="2920" y="360"/>
                          </a:cubicBezTo>
                          <a:cubicBezTo>
                            <a:pt x="2901" y="284"/>
                            <a:pt x="2804" y="240"/>
                            <a:pt x="2732" y="240"/>
                          </a:cubicBezTo>
                          <a:cubicBezTo>
                            <a:pt x="2726" y="240"/>
                            <a:pt x="2721" y="240"/>
                            <a:pt x="2715" y="241"/>
                          </a:cubicBezTo>
                          <a:lnTo>
                            <a:pt x="2715" y="241"/>
                          </a:lnTo>
                          <a:cubicBezTo>
                            <a:pt x="2715" y="235"/>
                            <a:pt x="2715" y="229"/>
                            <a:pt x="2715" y="223"/>
                          </a:cubicBezTo>
                          <a:cubicBezTo>
                            <a:pt x="2715" y="94"/>
                            <a:pt x="2588" y="1"/>
                            <a:pt x="2472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3209275" y="3619650"/>
                      <a:ext cx="35950" cy="11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8" h="461" extrusionOk="0">
                          <a:moveTo>
                            <a:pt x="408" y="301"/>
                          </a:moveTo>
                          <a:cubicBezTo>
                            <a:pt x="403" y="304"/>
                            <a:pt x="397" y="308"/>
                            <a:pt x="393" y="308"/>
                          </a:cubicBezTo>
                          <a:cubicBezTo>
                            <a:pt x="390" y="308"/>
                            <a:pt x="388" y="306"/>
                            <a:pt x="388" y="301"/>
                          </a:cubicBezTo>
                          <a:close/>
                          <a:moveTo>
                            <a:pt x="367" y="1"/>
                          </a:moveTo>
                          <a:cubicBezTo>
                            <a:pt x="329" y="1"/>
                            <a:pt x="290" y="8"/>
                            <a:pt x="251" y="27"/>
                          </a:cubicBezTo>
                          <a:cubicBezTo>
                            <a:pt x="0" y="96"/>
                            <a:pt x="114" y="438"/>
                            <a:pt x="343" y="461"/>
                          </a:cubicBezTo>
                          <a:cubicBezTo>
                            <a:pt x="411" y="461"/>
                            <a:pt x="502" y="370"/>
                            <a:pt x="480" y="278"/>
                          </a:cubicBezTo>
                          <a:lnTo>
                            <a:pt x="617" y="278"/>
                          </a:lnTo>
                          <a:cubicBezTo>
                            <a:pt x="639" y="278"/>
                            <a:pt x="639" y="278"/>
                            <a:pt x="662" y="255"/>
                          </a:cubicBezTo>
                          <a:lnTo>
                            <a:pt x="868" y="255"/>
                          </a:lnTo>
                          <a:cubicBezTo>
                            <a:pt x="936" y="255"/>
                            <a:pt x="982" y="255"/>
                            <a:pt x="1027" y="278"/>
                          </a:cubicBezTo>
                          <a:cubicBezTo>
                            <a:pt x="1073" y="278"/>
                            <a:pt x="1142" y="278"/>
                            <a:pt x="1187" y="301"/>
                          </a:cubicBezTo>
                          <a:cubicBezTo>
                            <a:pt x="1233" y="301"/>
                            <a:pt x="1279" y="311"/>
                            <a:pt x="1324" y="311"/>
                          </a:cubicBezTo>
                          <a:cubicBezTo>
                            <a:pt x="1347" y="311"/>
                            <a:pt x="1370" y="309"/>
                            <a:pt x="1393" y="301"/>
                          </a:cubicBezTo>
                          <a:cubicBezTo>
                            <a:pt x="1433" y="301"/>
                            <a:pt x="1438" y="229"/>
                            <a:pt x="1406" y="229"/>
                          </a:cubicBezTo>
                          <a:cubicBezTo>
                            <a:pt x="1402" y="229"/>
                            <a:pt x="1398" y="230"/>
                            <a:pt x="1393" y="233"/>
                          </a:cubicBezTo>
                          <a:cubicBezTo>
                            <a:pt x="1370" y="233"/>
                            <a:pt x="1370" y="210"/>
                            <a:pt x="1370" y="210"/>
                          </a:cubicBezTo>
                          <a:lnTo>
                            <a:pt x="1324" y="210"/>
                          </a:lnTo>
                          <a:cubicBezTo>
                            <a:pt x="1279" y="210"/>
                            <a:pt x="1256" y="210"/>
                            <a:pt x="1210" y="187"/>
                          </a:cubicBezTo>
                          <a:cubicBezTo>
                            <a:pt x="1096" y="164"/>
                            <a:pt x="982" y="141"/>
                            <a:pt x="868" y="118"/>
                          </a:cubicBezTo>
                          <a:cubicBezTo>
                            <a:pt x="845" y="118"/>
                            <a:pt x="799" y="96"/>
                            <a:pt x="776" y="96"/>
                          </a:cubicBezTo>
                          <a:cubicBezTo>
                            <a:pt x="754" y="96"/>
                            <a:pt x="754" y="96"/>
                            <a:pt x="731" y="73"/>
                          </a:cubicBezTo>
                          <a:lnTo>
                            <a:pt x="685" y="73"/>
                          </a:lnTo>
                          <a:cubicBezTo>
                            <a:pt x="639" y="50"/>
                            <a:pt x="594" y="27"/>
                            <a:pt x="525" y="27"/>
                          </a:cubicBezTo>
                          <a:cubicBezTo>
                            <a:pt x="473" y="14"/>
                            <a:pt x="420" y="1"/>
                            <a:pt x="367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" name="Google Shape;214;p5"/>
                    <p:cNvSpPr/>
                    <p:nvPr/>
                  </p:nvSpPr>
                  <p:spPr>
                    <a:xfrm>
                      <a:off x="3198850" y="3617375"/>
                      <a:ext cx="73225" cy="3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9" h="1397" extrusionOk="0">
                          <a:moveTo>
                            <a:pt x="2426" y="164"/>
                          </a:moveTo>
                          <a:cubicBezTo>
                            <a:pt x="2408" y="176"/>
                            <a:pt x="2401" y="182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410" y="177"/>
                            <a:pt x="2419" y="171"/>
                            <a:pt x="2426" y="164"/>
                          </a:cubicBezTo>
                          <a:close/>
                          <a:moveTo>
                            <a:pt x="2154" y="329"/>
                          </a:moveTo>
                          <a:cubicBezTo>
                            <a:pt x="2157" y="332"/>
                            <a:pt x="2160" y="334"/>
                            <a:pt x="2163" y="336"/>
                          </a:cubicBezTo>
                          <a:lnTo>
                            <a:pt x="2163" y="336"/>
                          </a:lnTo>
                          <a:cubicBezTo>
                            <a:pt x="2160" y="334"/>
                            <a:pt x="2158" y="333"/>
                            <a:pt x="2157" y="333"/>
                          </a:cubicBezTo>
                          <a:cubicBezTo>
                            <a:pt x="2156" y="333"/>
                            <a:pt x="2156" y="333"/>
                            <a:pt x="2155" y="334"/>
                          </a:cubicBezTo>
                          <a:lnTo>
                            <a:pt x="2155" y="334"/>
                          </a:lnTo>
                          <a:cubicBezTo>
                            <a:pt x="2155" y="332"/>
                            <a:pt x="2154" y="331"/>
                            <a:pt x="2154" y="329"/>
                          </a:cubicBezTo>
                          <a:close/>
                          <a:moveTo>
                            <a:pt x="2781" y="610"/>
                          </a:moveTo>
                          <a:cubicBezTo>
                            <a:pt x="2783" y="610"/>
                            <a:pt x="2777" y="618"/>
                            <a:pt x="2768" y="630"/>
                          </a:cubicBezTo>
                          <a:lnTo>
                            <a:pt x="2768" y="630"/>
                          </a:lnTo>
                          <a:cubicBezTo>
                            <a:pt x="2768" y="627"/>
                            <a:pt x="2768" y="624"/>
                            <a:pt x="2768" y="620"/>
                          </a:cubicBezTo>
                          <a:cubicBezTo>
                            <a:pt x="2776" y="613"/>
                            <a:pt x="2780" y="610"/>
                            <a:pt x="2781" y="610"/>
                          </a:cubicBezTo>
                          <a:close/>
                          <a:moveTo>
                            <a:pt x="2751" y="653"/>
                          </a:moveTo>
                          <a:cubicBezTo>
                            <a:pt x="2737" y="671"/>
                            <a:pt x="2723" y="689"/>
                            <a:pt x="2723" y="689"/>
                          </a:cubicBezTo>
                          <a:cubicBezTo>
                            <a:pt x="2723" y="676"/>
                            <a:pt x="2738" y="662"/>
                            <a:pt x="2738" y="662"/>
                          </a:cubicBezTo>
                          <a:lnTo>
                            <a:pt x="2738" y="662"/>
                          </a:lnTo>
                          <a:cubicBezTo>
                            <a:pt x="2737" y="662"/>
                            <a:pt x="2729" y="670"/>
                            <a:pt x="2700" y="689"/>
                          </a:cubicBezTo>
                          <a:lnTo>
                            <a:pt x="2697" y="683"/>
                          </a:lnTo>
                          <a:lnTo>
                            <a:pt x="2697" y="683"/>
                          </a:lnTo>
                          <a:cubicBezTo>
                            <a:pt x="2715" y="673"/>
                            <a:pt x="2733" y="663"/>
                            <a:pt x="2751" y="653"/>
                          </a:cubicBezTo>
                          <a:close/>
                          <a:moveTo>
                            <a:pt x="1876" y="1"/>
                          </a:moveTo>
                          <a:cubicBezTo>
                            <a:pt x="1746" y="1"/>
                            <a:pt x="1668" y="87"/>
                            <a:pt x="1627" y="209"/>
                          </a:cubicBezTo>
                          <a:cubicBezTo>
                            <a:pt x="1627" y="209"/>
                            <a:pt x="1604" y="255"/>
                            <a:pt x="1604" y="255"/>
                          </a:cubicBezTo>
                          <a:cubicBezTo>
                            <a:pt x="1604" y="255"/>
                            <a:pt x="1566" y="293"/>
                            <a:pt x="1566" y="303"/>
                          </a:cubicBezTo>
                          <a:lnTo>
                            <a:pt x="1566" y="303"/>
                          </a:lnTo>
                          <a:cubicBezTo>
                            <a:pt x="1561" y="304"/>
                            <a:pt x="1556" y="306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54" y="305"/>
                            <a:pt x="1556" y="303"/>
                            <a:pt x="1559" y="301"/>
                          </a:cubicBezTo>
                          <a:lnTo>
                            <a:pt x="1559" y="301"/>
                          </a:lnTo>
                          <a:cubicBezTo>
                            <a:pt x="1543" y="308"/>
                            <a:pt x="1538" y="311"/>
                            <a:pt x="1539" y="311"/>
                          </a:cubicBezTo>
                          <a:cubicBezTo>
                            <a:pt x="1540" y="311"/>
                            <a:pt x="1545" y="309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31" y="324"/>
                            <a:pt x="1511" y="324"/>
                            <a:pt x="1490" y="324"/>
                          </a:cubicBezTo>
                          <a:cubicBezTo>
                            <a:pt x="1444" y="346"/>
                            <a:pt x="1376" y="346"/>
                            <a:pt x="1330" y="369"/>
                          </a:cubicBezTo>
                          <a:lnTo>
                            <a:pt x="1216" y="369"/>
                          </a:lnTo>
                          <a:cubicBezTo>
                            <a:pt x="1056" y="369"/>
                            <a:pt x="919" y="438"/>
                            <a:pt x="783" y="483"/>
                          </a:cubicBezTo>
                          <a:cubicBezTo>
                            <a:pt x="727" y="497"/>
                            <a:pt x="655" y="520"/>
                            <a:pt x="586" y="520"/>
                          </a:cubicBezTo>
                          <a:cubicBezTo>
                            <a:pt x="542" y="520"/>
                            <a:pt x="499" y="510"/>
                            <a:pt x="463" y="483"/>
                          </a:cubicBezTo>
                          <a:cubicBezTo>
                            <a:pt x="408" y="444"/>
                            <a:pt x="354" y="427"/>
                            <a:pt x="304" y="427"/>
                          </a:cubicBezTo>
                          <a:cubicBezTo>
                            <a:pt x="123" y="427"/>
                            <a:pt x="1" y="647"/>
                            <a:pt x="143" y="826"/>
                          </a:cubicBezTo>
                          <a:cubicBezTo>
                            <a:pt x="212" y="917"/>
                            <a:pt x="303" y="1008"/>
                            <a:pt x="394" y="1100"/>
                          </a:cubicBezTo>
                          <a:cubicBezTo>
                            <a:pt x="460" y="1149"/>
                            <a:pt x="514" y="1187"/>
                            <a:pt x="582" y="1187"/>
                          </a:cubicBezTo>
                          <a:cubicBezTo>
                            <a:pt x="608" y="1187"/>
                            <a:pt x="637" y="1181"/>
                            <a:pt x="668" y="1168"/>
                          </a:cubicBezTo>
                          <a:cubicBezTo>
                            <a:pt x="691" y="1168"/>
                            <a:pt x="691" y="1145"/>
                            <a:pt x="691" y="1123"/>
                          </a:cubicBezTo>
                          <a:cubicBezTo>
                            <a:pt x="681" y="1082"/>
                            <a:pt x="671" y="1041"/>
                            <a:pt x="661" y="1001"/>
                          </a:cubicBezTo>
                          <a:lnTo>
                            <a:pt x="661" y="1001"/>
                          </a:lnTo>
                          <a:cubicBezTo>
                            <a:pt x="700" y="998"/>
                            <a:pt x="741" y="993"/>
                            <a:pt x="783" y="986"/>
                          </a:cubicBezTo>
                          <a:cubicBezTo>
                            <a:pt x="942" y="940"/>
                            <a:pt x="1102" y="871"/>
                            <a:pt x="1285" y="871"/>
                          </a:cubicBezTo>
                          <a:lnTo>
                            <a:pt x="1467" y="871"/>
                          </a:lnTo>
                          <a:cubicBezTo>
                            <a:pt x="1559" y="871"/>
                            <a:pt x="1650" y="849"/>
                            <a:pt x="1718" y="826"/>
                          </a:cubicBezTo>
                          <a:cubicBezTo>
                            <a:pt x="1745" y="815"/>
                            <a:pt x="1771" y="803"/>
                            <a:pt x="1795" y="790"/>
                          </a:cubicBezTo>
                          <a:lnTo>
                            <a:pt x="1795" y="790"/>
                          </a:lnTo>
                          <a:cubicBezTo>
                            <a:pt x="1882" y="864"/>
                            <a:pt x="1994" y="894"/>
                            <a:pt x="2106" y="894"/>
                          </a:cubicBezTo>
                          <a:cubicBezTo>
                            <a:pt x="2156" y="894"/>
                            <a:pt x="2205" y="888"/>
                            <a:pt x="2254" y="877"/>
                          </a:cubicBezTo>
                          <a:lnTo>
                            <a:pt x="2254" y="877"/>
                          </a:lnTo>
                          <a:cubicBezTo>
                            <a:pt x="2258" y="890"/>
                            <a:pt x="2262" y="904"/>
                            <a:pt x="2266" y="917"/>
                          </a:cubicBezTo>
                          <a:cubicBezTo>
                            <a:pt x="2289" y="1054"/>
                            <a:pt x="2335" y="1168"/>
                            <a:pt x="2449" y="1282"/>
                          </a:cubicBezTo>
                          <a:cubicBezTo>
                            <a:pt x="2517" y="1374"/>
                            <a:pt x="2586" y="1396"/>
                            <a:pt x="2700" y="1396"/>
                          </a:cubicBezTo>
                          <a:cubicBezTo>
                            <a:pt x="2745" y="1396"/>
                            <a:pt x="2768" y="1328"/>
                            <a:pt x="2745" y="1282"/>
                          </a:cubicBezTo>
                          <a:cubicBezTo>
                            <a:pt x="2768" y="1259"/>
                            <a:pt x="2768" y="1237"/>
                            <a:pt x="2768" y="1214"/>
                          </a:cubicBezTo>
                          <a:cubicBezTo>
                            <a:pt x="2768" y="1168"/>
                            <a:pt x="2768" y="1145"/>
                            <a:pt x="2768" y="1100"/>
                          </a:cubicBezTo>
                          <a:cubicBezTo>
                            <a:pt x="2768" y="1031"/>
                            <a:pt x="2745" y="940"/>
                            <a:pt x="2745" y="871"/>
                          </a:cubicBezTo>
                          <a:cubicBezTo>
                            <a:pt x="2745" y="826"/>
                            <a:pt x="2745" y="803"/>
                            <a:pt x="2745" y="757"/>
                          </a:cubicBezTo>
                          <a:cubicBezTo>
                            <a:pt x="2745" y="734"/>
                            <a:pt x="2745" y="712"/>
                            <a:pt x="2745" y="689"/>
                          </a:cubicBezTo>
                          <a:cubicBezTo>
                            <a:pt x="2761" y="674"/>
                            <a:pt x="2766" y="659"/>
                            <a:pt x="2767" y="644"/>
                          </a:cubicBezTo>
                          <a:lnTo>
                            <a:pt x="2767" y="644"/>
                          </a:lnTo>
                          <a:cubicBezTo>
                            <a:pt x="2768" y="644"/>
                            <a:pt x="2768" y="643"/>
                            <a:pt x="2768" y="643"/>
                          </a:cubicBezTo>
                          <a:cubicBezTo>
                            <a:pt x="2905" y="575"/>
                            <a:pt x="2928" y="369"/>
                            <a:pt x="2860" y="255"/>
                          </a:cubicBezTo>
                          <a:cubicBezTo>
                            <a:pt x="2803" y="157"/>
                            <a:pt x="2721" y="110"/>
                            <a:pt x="2635" y="110"/>
                          </a:cubicBezTo>
                          <a:cubicBezTo>
                            <a:pt x="2580" y="110"/>
                            <a:pt x="2524" y="129"/>
                            <a:pt x="2472" y="164"/>
                          </a:cubicBezTo>
                          <a:cubicBezTo>
                            <a:pt x="2456" y="164"/>
                            <a:pt x="2411" y="184"/>
                            <a:pt x="2402" y="184"/>
                          </a:cubicBezTo>
                          <a:cubicBezTo>
                            <a:pt x="2401" y="184"/>
                            <a:pt x="2401" y="184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378" y="198"/>
                            <a:pt x="2351" y="209"/>
                            <a:pt x="2335" y="209"/>
                          </a:cubicBezTo>
                          <a:cubicBezTo>
                            <a:pt x="2281" y="228"/>
                            <a:pt x="2212" y="246"/>
                            <a:pt x="2152" y="264"/>
                          </a:cubicBezTo>
                          <a:lnTo>
                            <a:pt x="2152" y="264"/>
                          </a:lnTo>
                          <a:cubicBezTo>
                            <a:pt x="2152" y="260"/>
                            <a:pt x="2152" y="257"/>
                            <a:pt x="2152" y="255"/>
                          </a:cubicBezTo>
                          <a:cubicBezTo>
                            <a:pt x="2152" y="141"/>
                            <a:pt x="2038" y="4"/>
                            <a:pt x="1924" y="4"/>
                          </a:cubicBezTo>
                          <a:cubicBezTo>
                            <a:pt x="1907" y="2"/>
                            <a:pt x="1892" y="1"/>
                            <a:pt x="1876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" name="Google Shape;215;p5"/>
                    <p:cNvSpPr/>
                    <p:nvPr/>
                  </p:nvSpPr>
                  <p:spPr>
                    <a:xfrm>
                      <a:off x="3266900" y="3643725"/>
                      <a:ext cx="21725" cy="14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9" h="588" extrusionOk="0">
                          <a:moveTo>
                            <a:pt x="275" y="0"/>
                          </a:moveTo>
                          <a:cubicBezTo>
                            <a:pt x="252" y="0"/>
                            <a:pt x="206" y="23"/>
                            <a:pt x="183" y="23"/>
                          </a:cubicBezTo>
                          <a:cubicBezTo>
                            <a:pt x="115" y="23"/>
                            <a:pt x="46" y="69"/>
                            <a:pt x="23" y="137"/>
                          </a:cubicBezTo>
                          <a:cubicBezTo>
                            <a:pt x="23" y="160"/>
                            <a:pt x="1" y="205"/>
                            <a:pt x="23" y="228"/>
                          </a:cubicBezTo>
                          <a:cubicBezTo>
                            <a:pt x="23" y="274"/>
                            <a:pt x="46" y="320"/>
                            <a:pt x="69" y="342"/>
                          </a:cubicBezTo>
                          <a:cubicBezTo>
                            <a:pt x="69" y="342"/>
                            <a:pt x="69" y="342"/>
                            <a:pt x="69" y="342"/>
                          </a:cubicBezTo>
                          <a:lnTo>
                            <a:pt x="69" y="342"/>
                          </a:lnTo>
                          <a:cubicBezTo>
                            <a:pt x="69" y="357"/>
                            <a:pt x="79" y="362"/>
                            <a:pt x="85" y="364"/>
                          </a:cubicBezTo>
                          <a:lnTo>
                            <a:pt x="85" y="364"/>
                          </a:lnTo>
                          <a:cubicBezTo>
                            <a:pt x="94" y="380"/>
                            <a:pt x="99" y="395"/>
                            <a:pt x="115" y="411"/>
                          </a:cubicBezTo>
                          <a:cubicBezTo>
                            <a:pt x="138" y="434"/>
                            <a:pt x="160" y="434"/>
                            <a:pt x="183" y="457"/>
                          </a:cubicBezTo>
                          <a:cubicBezTo>
                            <a:pt x="206" y="479"/>
                            <a:pt x="229" y="502"/>
                            <a:pt x="252" y="502"/>
                          </a:cubicBezTo>
                          <a:cubicBezTo>
                            <a:pt x="320" y="525"/>
                            <a:pt x="389" y="571"/>
                            <a:pt x="457" y="571"/>
                          </a:cubicBezTo>
                          <a:cubicBezTo>
                            <a:pt x="480" y="582"/>
                            <a:pt x="509" y="588"/>
                            <a:pt x="540" y="588"/>
                          </a:cubicBezTo>
                          <a:cubicBezTo>
                            <a:pt x="571" y="588"/>
                            <a:pt x="606" y="582"/>
                            <a:pt x="640" y="571"/>
                          </a:cubicBezTo>
                          <a:cubicBezTo>
                            <a:pt x="685" y="571"/>
                            <a:pt x="731" y="525"/>
                            <a:pt x="777" y="479"/>
                          </a:cubicBezTo>
                          <a:cubicBezTo>
                            <a:pt x="800" y="457"/>
                            <a:pt x="800" y="434"/>
                            <a:pt x="822" y="411"/>
                          </a:cubicBezTo>
                          <a:cubicBezTo>
                            <a:pt x="868" y="342"/>
                            <a:pt x="845" y="205"/>
                            <a:pt x="777" y="137"/>
                          </a:cubicBezTo>
                          <a:cubicBezTo>
                            <a:pt x="727" y="104"/>
                            <a:pt x="676" y="82"/>
                            <a:pt x="617" y="82"/>
                          </a:cubicBezTo>
                          <a:cubicBezTo>
                            <a:pt x="598" y="82"/>
                            <a:pt x="578" y="85"/>
                            <a:pt x="557" y="89"/>
                          </a:cubicBezTo>
                          <a:lnTo>
                            <a:pt x="557" y="89"/>
                          </a:lnTo>
                          <a:cubicBezTo>
                            <a:pt x="541" y="86"/>
                            <a:pt x="521" y="79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508" y="77"/>
                            <a:pt x="517" y="83"/>
                            <a:pt x="526" y="91"/>
                          </a:cubicBezTo>
                          <a:cubicBezTo>
                            <a:pt x="512" y="84"/>
                            <a:pt x="498" y="78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89" y="72"/>
                            <a:pt x="494" y="73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493" y="72"/>
                            <a:pt x="487" y="70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82" y="70"/>
                            <a:pt x="483" y="70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75" y="69"/>
                            <a:pt x="466" y="69"/>
                            <a:pt x="457" y="69"/>
                          </a:cubicBezTo>
                          <a:cubicBezTo>
                            <a:pt x="465" y="69"/>
                            <a:pt x="473" y="69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49" y="54"/>
                            <a:pt x="413" y="38"/>
                            <a:pt x="366" y="23"/>
                          </a:cubicBezTo>
                          <a:cubicBezTo>
                            <a:pt x="343" y="23"/>
                            <a:pt x="320" y="23"/>
                            <a:pt x="2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" name="Google Shape;216;p5"/>
                    <p:cNvSpPr/>
                    <p:nvPr/>
                  </p:nvSpPr>
                  <p:spPr>
                    <a:xfrm>
                      <a:off x="3242925" y="3650550"/>
                      <a:ext cx="27425" cy="8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7" h="321" extrusionOk="0">
                          <a:moveTo>
                            <a:pt x="640" y="1"/>
                          </a:moveTo>
                          <a:cubicBezTo>
                            <a:pt x="480" y="1"/>
                            <a:pt x="321" y="1"/>
                            <a:pt x="184" y="69"/>
                          </a:cubicBezTo>
                          <a:cubicBezTo>
                            <a:pt x="92" y="92"/>
                            <a:pt x="1" y="138"/>
                            <a:pt x="24" y="229"/>
                          </a:cubicBezTo>
                          <a:cubicBezTo>
                            <a:pt x="24" y="275"/>
                            <a:pt x="47" y="298"/>
                            <a:pt x="92" y="320"/>
                          </a:cubicBezTo>
                          <a:cubicBezTo>
                            <a:pt x="138" y="320"/>
                            <a:pt x="161" y="320"/>
                            <a:pt x="184" y="298"/>
                          </a:cubicBezTo>
                          <a:cubicBezTo>
                            <a:pt x="206" y="275"/>
                            <a:pt x="229" y="275"/>
                            <a:pt x="275" y="252"/>
                          </a:cubicBezTo>
                          <a:lnTo>
                            <a:pt x="298" y="252"/>
                          </a:lnTo>
                          <a:cubicBezTo>
                            <a:pt x="298" y="229"/>
                            <a:pt x="321" y="229"/>
                            <a:pt x="343" y="229"/>
                          </a:cubicBezTo>
                          <a:cubicBezTo>
                            <a:pt x="412" y="206"/>
                            <a:pt x="503" y="184"/>
                            <a:pt x="572" y="161"/>
                          </a:cubicBezTo>
                          <a:cubicBezTo>
                            <a:pt x="663" y="138"/>
                            <a:pt x="731" y="115"/>
                            <a:pt x="823" y="115"/>
                          </a:cubicBezTo>
                          <a:lnTo>
                            <a:pt x="1051" y="115"/>
                          </a:lnTo>
                          <a:cubicBezTo>
                            <a:pt x="1097" y="115"/>
                            <a:pt x="1097" y="47"/>
                            <a:pt x="1051" y="24"/>
                          </a:cubicBezTo>
                          <a:cubicBezTo>
                            <a:pt x="1005" y="24"/>
                            <a:pt x="937" y="24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" name="Google Shape;217;p5"/>
                    <p:cNvSpPr/>
                    <p:nvPr/>
                  </p:nvSpPr>
                  <p:spPr>
                    <a:xfrm>
                      <a:off x="3201275" y="3662650"/>
                      <a:ext cx="42250" cy="21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0" h="856" extrusionOk="0">
                          <a:moveTo>
                            <a:pt x="605" y="539"/>
                          </a:moveTo>
                          <a:cubicBezTo>
                            <a:pt x="607" y="539"/>
                            <a:pt x="610" y="541"/>
                            <a:pt x="617" y="544"/>
                          </a:cubicBezTo>
                          <a:lnTo>
                            <a:pt x="617" y="544"/>
                          </a:lnTo>
                          <a:cubicBezTo>
                            <a:pt x="625" y="552"/>
                            <a:pt x="632" y="559"/>
                            <a:pt x="640" y="567"/>
                          </a:cubicBezTo>
                          <a:cubicBezTo>
                            <a:pt x="640" y="567"/>
                            <a:pt x="640" y="567"/>
                            <a:pt x="640" y="567"/>
                          </a:cubicBezTo>
                          <a:lnTo>
                            <a:pt x="640" y="567"/>
                          </a:lnTo>
                          <a:cubicBezTo>
                            <a:pt x="643" y="570"/>
                            <a:pt x="644" y="572"/>
                            <a:pt x="643" y="572"/>
                          </a:cubicBezTo>
                          <a:cubicBezTo>
                            <a:pt x="640" y="572"/>
                            <a:pt x="597" y="539"/>
                            <a:pt x="605" y="539"/>
                          </a:cubicBezTo>
                          <a:close/>
                          <a:moveTo>
                            <a:pt x="481" y="1"/>
                          </a:moveTo>
                          <a:cubicBezTo>
                            <a:pt x="442" y="1"/>
                            <a:pt x="404" y="6"/>
                            <a:pt x="366" y="19"/>
                          </a:cubicBezTo>
                          <a:cubicBezTo>
                            <a:pt x="206" y="42"/>
                            <a:pt x="115" y="179"/>
                            <a:pt x="46" y="293"/>
                          </a:cubicBezTo>
                          <a:cubicBezTo>
                            <a:pt x="1" y="361"/>
                            <a:pt x="1" y="453"/>
                            <a:pt x="46" y="521"/>
                          </a:cubicBezTo>
                          <a:cubicBezTo>
                            <a:pt x="115" y="613"/>
                            <a:pt x="183" y="681"/>
                            <a:pt x="252" y="727"/>
                          </a:cubicBezTo>
                          <a:cubicBezTo>
                            <a:pt x="320" y="772"/>
                            <a:pt x="412" y="818"/>
                            <a:pt x="503" y="818"/>
                          </a:cubicBezTo>
                          <a:cubicBezTo>
                            <a:pt x="583" y="845"/>
                            <a:pt x="671" y="856"/>
                            <a:pt x="762" y="856"/>
                          </a:cubicBezTo>
                          <a:cubicBezTo>
                            <a:pt x="827" y="856"/>
                            <a:pt x="893" y="850"/>
                            <a:pt x="959" y="841"/>
                          </a:cubicBezTo>
                          <a:cubicBezTo>
                            <a:pt x="985" y="832"/>
                            <a:pt x="1014" y="824"/>
                            <a:pt x="1044" y="815"/>
                          </a:cubicBezTo>
                          <a:lnTo>
                            <a:pt x="1044" y="815"/>
                          </a:lnTo>
                          <a:cubicBezTo>
                            <a:pt x="1060" y="817"/>
                            <a:pt x="1078" y="818"/>
                            <a:pt x="1096" y="818"/>
                          </a:cubicBezTo>
                          <a:lnTo>
                            <a:pt x="1074" y="818"/>
                          </a:lnTo>
                          <a:cubicBezTo>
                            <a:pt x="1043" y="818"/>
                            <a:pt x="1084" y="828"/>
                            <a:pt x="1101" y="828"/>
                          </a:cubicBezTo>
                          <a:cubicBezTo>
                            <a:pt x="1109" y="828"/>
                            <a:pt x="1112" y="826"/>
                            <a:pt x="1096" y="818"/>
                          </a:cubicBezTo>
                          <a:lnTo>
                            <a:pt x="1096" y="818"/>
                          </a:lnTo>
                          <a:cubicBezTo>
                            <a:pt x="1131" y="829"/>
                            <a:pt x="1153" y="835"/>
                            <a:pt x="1173" y="835"/>
                          </a:cubicBezTo>
                          <a:cubicBezTo>
                            <a:pt x="1193" y="835"/>
                            <a:pt x="1210" y="829"/>
                            <a:pt x="1233" y="818"/>
                          </a:cubicBezTo>
                          <a:cubicBezTo>
                            <a:pt x="1320" y="801"/>
                            <a:pt x="1367" y="730"/>
                            <a:pt x="1375" y="658"/>
                          </a:cubicBezTo>
                          <a:lnTo>
                            <a:pt x="1375" y="658"/>
                          </a:lnTo>
                          <a:cubicBezTo>
                            <a:pt x="1383" y="657"/>
                            <a:pt x="1399" y="652"/>
                            <a:pt x="1416" y="635"/>
                          </a:cubicBezTo>
                          <a:cubicBezTo>
                            <a:pt x="1439" y="613"/>
                            <a:pt x="1484" y="590"/>
                            <a:pt x="1507" y="544"/>
                          </a:cubicBezTo>
                          <a:cubicBezTo>
                            <a:pt x="1530" y="544"/>
                            <a:pt x="1530" y="521"/>
                            <a:pt x="1553" y="521"/>
                          </a:cubicBezTo>
                          <a:cubicBezTo>
                            <a:pt x="1561" y="504"/>
                            <a:pt x="1560" y="500"/>
                            <a:pt x="1557" y="500"/>
                          </a:cubicBezTo>
                          <a:cubicBezTo>
                            <a:pt x="1553" y="500"/>
                            <a:pt x="1547" y="505"/>
                            <a:pt x="1546" y="505"/>
                          </a:cubicBezTo>
                          <a:cubicBezTo>
                            <a:pt x="1546" y="505"/>
                            <a:pt x="1548" y="504"/>
                            <a:pt x="1553" y="498"/>
                          </a:cubicBezTo>
                          <a:cubicBezTo>
                            <a:pt x="1621" y="453"/>
                            <a:pt x="1667" y="407"/>
                            <a:pt x="1690" y="339"/>
                          </a:cubicBezTo>
                          <a:cubicBezTo>
                            <a:pt x="1690" y="316"/>
                            <a:pt x="1690" y="293"/>
                            <a:pt x="1667" y="293"/>
                          </a:cubicBezTo>
                          <a:cubicBezTo>
                            <a:pt x="1644" y="270"/>
                            <a:pt x="1616" y="264"/>
                            <a:pt x="1587" y="264"/>
                          </a:cubicBezTo>
                          <a:cubicBezTo>
                            <a:pt x="1559" y="264"/>
                            <a:pt x="1530" y="270"/>
                            <a:pt x="1507" y="270"/>
                          </a:cubicBezTo>
                          <a:cubicBezTo>
                            <a:pt x="1492" y="278"/>
                            <a:pt x="1474" y="280"/>
                            <a:pt x="1456" y="280"/>
                          </a:cubicBezTo>
                          <a:cubicBezTo>
                            <a:pt x="1418" y="280"/>
                            <a:pt x="1378" y="270"/>
                            <a:pt x="1347" y="270"/>
                          </a:cubicBezTo>
                          <a:lnTo>
                            <a:pt x="1256" y="270"/>
                          </a:lnTo>
                          <a:cubicBezTo>
                            <a:pt x="1233" y="270"/>
                            <a:pt x="1233" y="293"/>
                            <a:pt x="1256" y="293"/>
                          </a:cubicBezTo>
                          <a:lnTo>
                            <a:pt x="1233" y="293"/>
                          </a:lnTo>
                          <a:cubicBezTo>
                            <a:pt x="1210" y="270"/>
                            <a:pt x="1188" y="270"/>
                            <a:pt x="1165" y="270"/>
                          </a:cubicBezTo>
                          <a:cubicBezTo>
                            <a:pt x="1146" y="270"/>
                            <a:pt x="1130" y="274"/>
                            <a:pt x="1118" y="279"/>
                          </a:cubicBezTo>
                          <a:lnTo>
                            <a:pt x="1118" y="279"/>
                          </a:lnTo>
                          <a:cubicBezTo>
                            <a:pt x="1104" y="268"/>
                            <a:pt x="1089" y="258"/>
                            <a:pt x="1074" y="247"/>
                          </a:cubicBezTo>
                          <a:cubicBezTo>
                            <a:pt x="1028" y="225"/>
                            <a:pt x="982" y="179"/>
                            <a:pt x="937" y="156"/>
                          </a:cubicBezTo>
                          <a:cubicBezTo>
                            <a:pt x="891" y="133"/>
                            <a:pt x="868" y="110"/>
                            <a:pt x="822" y="110"/>
                          </a:cubicBezTo>
                          <a:cubicBezTo>
                            <a:pt x="822" y="108"/>
                            <a:pt x="822" y="105"/>
                            <a:pt x="822" y="103"/>
                          </a:cubicBezTo>
                          <a:lnTo>
                            <a:pt x="822" y="103"/>
                          </a:lnTo>
                          <a:cubicBezTo>
                            <a:pt x="822" y="101"/>
                            <a:pt x="822" y="95"/>
                            <a:pt x="822" y="88"/>
                          </a:cubicBezTo>
                          <a:lnTo>
                            <a:pt x="777" y="88"/>
                          </a:lnTo>
                          <a:cubicBezTo>
                            <a:pt x="678" y="38"/>
                            <a:pt x="579" y="1"/>
                            <a:pt x="481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" name="Google Shape;218;p5"/>
                    <p:cNvSpPr/>
                    <p:nvPr/>
                  </p:nvSpPr>
                  <p:spPr>
                    <a:xfrm>
                      <a:off x="3222725" y="3668800"/>
                      <a:ext cx="82425" cy="20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7" h="827" extrusionOk="0">
                          <a:moveTo>
                            <a:pt x="1736" y="0"/>
                          </a:moveTo>
                          <a:cubicBezTo>
                            <a:pt x="1679" y="0"/>
                            <a:pt x="1622" y="14"/>
                            <a:pt x="1572" y="42"/>
                          </a:cubicBezTo>
                          <a:lnTo>
                            <a:pt x="1572" y="42"/>
                          </a:lnTo>
                          <a:cubicBezTo>
                            <a:pt x="1557" y="41"/>
                            <a:pt x="1543" y="41"/>
                            <a:pt x="1528" y="41"/>
                          </a:cubicBezTo>
                          <a:cubicBezTo>
                            <a:pt x="1373" y="41"/>
                            <a:pt x="1209" y="78"/>
                            <a:pt x="1060" y="115"/>
                          </a:cubicBezTo>
                          <a:cubicBezTo>
                            <a:pt x="1027" y="118"/>
                            <a:pt x="994" y="122"/>
                            <a:pt x="960" y="126"/>
                          </a:cubicBezTo>
                          <a:lnTo>
                            <a:pt x="960" y="126"/>
                          </a:lnTo>
                          <a:cubicBezTo>
                            <a:pt x="963" y="115"/>
                            <a:pt x="966" y="104"/>
                            <a:pt x="969" y="93"/>
                          </a:cubicBezTo>
                          <a:cubicBezTo>
                            <a:pt x="983" y="64"/>
                            <a:pt x="962" y="45"/>
                            <a:pt x="939" y="45"/>
                          </a:cubicBezTo>
                          <a:cubicBezTo>
                            <a:pt x="924" y="45"/>
                            <a:pt x="909" y="52"/>
                            <a:pt x="900" y="70"/>
                          </a:cubicBezTo>
                          <a:cubicBezTo>
                            <a:pt x="881" y="96"/>
                            <a:pt x="858" y="120"/>
                            <a:pt x="832" y="141"/>
                          </a:cubicBezTo>
                          <a:lnTo>
                            <a:pt x="832" y="141"/>
                          </a:lnTo>
                          <a:cubicBezTo>
                            <a:pt x="657" y="164"/>
                            <a:pt x="482" y="191"/>
                            <a:pt x="307" y="207"/>
                          </a:cubicBezTo>
                          <a:cubicBezTo>
                            <a:pt x="1" y="229"/>
                            <a:pt x="9" y="712"/>
                            <a:pt x="271" y="712"/>
                          </a:cubicBezTo>
                          <a:cubicBezTo>
                            <a:pt x="283" y="712"/>
                            <a:pt x="294" y="711"/>
                            <a:pt x="307" y="709"/>
                          </a:cubicBezTo>
                          <a:cubicBezTo>
                            <a:pt x="581" y="709"/>
                            <a:pt x="832" y="663"/>
                            <a:pt x="1083" y="618"/>
                          </a:cubicBezTo>
                          <a:cubicBezTo>
                            <a:pt x="1230" y="581"/>
                            <a:pt x="1377" y="529"/>
                            <a:pt x="1524" y="511"/>
                          </a:cubicBezTo>
                          <a:lnTo>
                            <a:pt x="1524" y="511"/>
                          </a:lnTo>
                          <a:cubicBezTo>
                            <a:pt x="1598" y="582"/>
                            <a:pt x="1696" y="611"/>
                            <a:pt x="1813" y="640"/>
                          </a:cubicBezTo>
                          <a:cubicBezTo>
                            <a:pt x="1950" y="686"/>
                            <a:pt x="2087" y="777"/>
                            <a:pt x="2247" y="800"/>
                          </a:cubicBezTo>
                          <a:cubicBezTo>
                            <a:pt x="2315" y="820"/>
                            <a:pt x="2390" y="827"/>
                            <a:pt x="2467" y="827"/>
                          </a:cubicBezTo>
                          <a:cubicBezTo>
                            <a:pt x="2572" y="827"/>
                            <a:pt x="2680" y="813"/>
                            <a:pt x="2772" y="800"/>
                          </a:cubicBezTo>
                          <a:cubicBezTo>
                            <a:pt x="2863" y="777"/>
                            <a:pt x="2932" y="755"/>
                            <a:pt x="3000" y="709"/>
                          </a:cubicBezTo>
                          <a:cubicBezTo>
                            <a:pt x="3046" y="709"/>
                            <a:pt x="3092" y="686"/>
                            <a:pt x="3137" y="663"/>
                          </a:cubicBezTo>
                          <a:cubicBezTo>
                            <a:pt x="3160" y="663"/>
                            <a:pt x="3183" y="640"/>
                            <a:pt x="3206" y="618"/>
                          </a:cubicBezTo>
                          <a:cubicBezTo>
                            <a:pt x="3215" y="608"/>
                            <a:pt x="3223" y="601"/>
                            <a:pt x="3228" y="595"/>
                          </a:cubicBezTo>
                          <a:cubicBezTo>
                            <a:pt x="3274" y="549"/>
                            <a:pt x="3297" y="503"/>
                            <a:pt x="3251" y="435"/>
                          </a:cubicBezTo>
                          <a:cubicBezTo>
                            <a:pt x="3186" y="304"/>
                            <a:pt x="3061" y="255"/>
                            <a:pt x="2920" y="255"/>
                          </a:cubicBezTo>
                          <a:cubicBezTo>
                            <a:pt x="2865" y="255"/>
                            <a:pt x="2807" y="262"/>
                            <a:pt x="2749" y="275"/>
                          </a:cubicBezTo>
                          <a:cubicBezTo>
                            <a:pt x="2647" y="309"/>
                            <a:pt x="2546" y="368"/>
                            <a:pt x="2434" y="368"/>
                          </a:cubicBezTo>
                          <a:cubicBezTo>
                            <a:pt x="2396" y="368"/>
                            <a:pt x="2356" y="361"/>
                            <a:pt x="2315" y="344"/>
                          </a:cubicBezTo>
                          <a:cubicBezTo>
                            <a:pt x="2179" y="275"/>
                            <a:pt x="2087" y="161"/>
                            <a:pt x="1950" y="70"/>
                          </a:cubicBezTo>
                          <a:cubicBezTo>
                            <a:pt x="1886" y="24"/>
                            <a:pt x="1810" y="0"/>
                            <a:pt x="1736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" name="Google Shape;219;p5"/>
                    <p:cNvSpPr/>
                    <p:nvPr/>
                  </p:nvSpPr>
                  <p:spPr>
                    <a:xfrm>
                      <a:off x="3286875" y="3686425"/>
                      <a:ext cx="22650" cy="9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6" h="392" extrusionOk="0">
                          <a:moveTo>
                            <a:pt x="142" y="0"/>
                          </a:moveTo>
                          <a:cubicBezTo>
                            <a:pt x="98" y="0"/>
                            <a:pt x="60" y="8"/>
                            <a:pt x="46" y="50"/>
                          </a:cubicBezTo>
                          <a:cubicBezTo>
                            <a:pt x="1" y="141"/>
                            <a:pt x="92" y="187"/>
                            <a:pt x="160" y="209"/>
                          </a:cubicBezTo>
                          <a:lnTo>
                            <a:pt x="263" y="278"/>
                          </a:lnTo>
                          <a:lnTo>
                            <a:pt x="263" y="278"/>
                          </a:lnTo>
                          <a:cubicBezTo>
                            <a:pt x="295" y="315"/>
                            <a:pt x="342" y="331"/>
                            <a:pt x="389" y="346"/>
                          </a:cubicBezTo>
                          <a:cubicBezTo>
                            <a:pt x="434" y="346"/>
                            <a:pt x="457" y="369"/>
                            <a:pt x="503" y="369"/>
                          </a:cubicBezTo>
                          <a:cubicBezTo>
                            <a:pt x="526" y="392"/>
                            <a:pt x="526" y="392"/>
                            <a:pt x="548" y="392"/>
                          </a:cubicBezTo>
                          <a:lnTo>
                            <a:pt x="617" y="392"/>
                          </a:lnTo>
                          <a:cubicBezTo>
                            <a:pt x="617" y="392"/>
                            <a:pt x="617" y="392"/>
                            <a:pt x="617" y="369"/>
                          </a:cubicBezTo>
                          <a:cubicBezTo>
                            <a:pt x="662" y="369"/>
                            <a:pt x="708" y="369"/>
                            <a:pt x="731" y="346"/>
                          </a:cubicBezTo>
                          <a:cubicBezTo>
                            <a:pt x="761" y="346"/>
                            <a:pt x="791" y="327"/>
                            <a:pt x="808" y="301"/>
                          </a:cubicBezTo>
                          <a:lnTo>
                            <a:pt x="822" y="301"/>
                          </a:lnTo>
                          <a:cubicBezTo>
                            <a:pt x="845" y="278"/>
                            <a:pt x="845" y="278"/>
                            <a:pt x="868" y="255"/>
                          </a:cubicBezTo>
                          <a:cubicBezTo>
                            <a:pt x="905" y="199"/>
                            <a:pt x="867" y="129"/>
                            <a:pt x="814" y="129"/>
                          </a:cubicBezTo>
                          <a:cubicBezTo>
                            <a:pt x="802" y="129"/>
                            <a:pt x="789" y="132"/>
                            <a:pt x="777" y="141"/>
                          </a:cubicBezTo>
                          <a:lnTo>
                            <a:pt x="754" y="141"/>
                          </a:lnTo>
                          <a:cubicBezTo>
                            <a:pt x="754" y="146"/>
                            <a:pt x="753" y="150"/>
                            <a:pt x="751" y="153"/>
                          </a:cubicBezTo>
                          <a:lnTo>
                            <a:pt x="751" y="153"/>
                          </a:lnTo>
                          <a:cubicBezTo>
                            <a:pt x="737" y="146"/>
                            <a:pt x="723" y="141"/>
                            <a:pt x="708" y="141"/>
                          </a:cubicBezTo>
                          <a:lnTo>
                            <a:pt x="662" y="141"/>
                          </a:lnTo>
                          <a:cubicBezTo>
                            <a:pt x="640" y="141"/>
                            <a:pt x="617" y="118"/>
                            <a:pt x="594" y="118"/>
                          </a:cubicBezTo>
                          <a:cubicBezTo>
                            <a:pt x="571" y="118"/>
                            <a:pt x="571" y="118"/>
                            <a:pt x="548" y="95"/>
                          </a:cubicBezTo>
                          <a:cubicBezTo>
                            <a:pt x="487" y="95"/>
                            <a:pt x="425" y="64"/>
                            <a:pt x="371" y="58"/>
                          </a:cubicBezTo>
                          <a:lnTo>
                            <a:pt x="371" y="58"/>
                          </a:lnTo>
                          <a:cubicBezTo>
                            <a:pt x="376" y="55"/>
                            <a:pt x="382" y="53"/>
                            <a:pt x="389" y="50"/>
                          </a:cubicBezTo>
                          <a:cubicBezTo>
                            <a:pt x="343" y="50"/>
                            <a:pt x="274" y="27"/>
                            <a:pt x="229" y="4"/>
                          </a:cubicBezTo>
                          <a:cubicBezTo>
                            <a:pt x="201" y="4"/>
                            <a:pt x="170" y="0"/>
                            <a:pt x="14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0" name="Google Shape;220;p5"/>
                    <p:cNvSpPr/>
                    <p:nvPr/>
                  </p:nvSpPr>
                  <p:spPr>
                    <a:xfrm>
                      <a:off x="3212700" y="3689825"/>
                      <a:ext cx="67350" cy="4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94" h="1974" extrusionOk="0">
                          <a:moveTo>
                            <a:pt x="548" y="530"/>
                          </a:moveTo>
                          <a:cubicBezTo>
                            <a:pt x="548" y="530"/>
                            <a:pt x="548" y="531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49" y="532"/>
                            <a:pt x="550" y="532"/>
                            <a:pt x="551" y="533"/>
                          </a:cubicBezTo>
                          <a:lnTo>
                            <a:pt x="551" y="533"/>
                          </a:lnTo>
                          <a:cubicBezTo>
                            <a:pt x="550" y="532"/>
                            <a:pt x="549" y="531"/>
                            <a:pt x="548" y="530"/>
                          </a:cubicBezTo>
                          <a:close/>
                          <a:moveTo>
                            <a:pt x="551" y="533"/>
                          </a:moveTo>
                          <a:cubicBezTo>
                            <a:pt x="555" y="536"/>
                            <a:pt x="558" y="540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5" y="543"/>
                            <a:pt x="569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65" y="539"/>
                            <a:pt x="558" y="535"/>
                            <a:pt x="551" y="533"/>
                          </a:cubicBezTo>
                          <a:close/>
                          <a:moveTo>
                            <a:pt x="589" y="552"/>
                          </a:moveTo>
                          <a:lnTo>
                            <a:pt x="589" y="552"/>
                          </a:lnTo>
                          <a:cubicBezTo>
                            <a:pt x="592" y="553"/>
                            <a:pt x="594" y="553"/>
                            <a:pt x="594" y="553"/>
                          </a:cubicBezTo>
                          <a:cubicBezTo>
                            <a:pt x="592" y="553"/>
                            <a:pt x="591" y="553"/>
                            <a:pt x="589" y="553"/>
                          </a:cubicBezTo>
                          <a:lnTo>
                            <a:pt x="589" y="553"/>
                          </a:lnTo>
                          <a:cubicBezTo>
                            <a:pt x="589" y="553"/>
                            <a:pt x="589" y="553"/>
                            <a:pt x="589" y="552"/>
                          </a:cubicBezTo>
                          <a:close/>
                          <a:moveTo>
                            <a:pt x="684" y="722"/>
                          </a:moveTo>
                          <a:cubicBezTo>
                            <a:pt x="685" y="722"/>
                            <a:pt x="685" y="727"/>
                            <a:pt x="685" y="735"/>
                          </a:cubicBezTo>
                          <a:cubicBezTo>
                            <a:pt x="685" y="750"/>
                            <a:pt x="676" y="765"/>
                            <a:pt x="663" y="779"/>
                          </a:cubicBezTo>
                          <a:lnTo>
                            <a:pt x="663" y="779"/>
                          </a:lnTo>
                          <a:cubicBezTo>
                            <a:pt x="677" y="737"/>
                            <a:pt x="682" y="722"/>
                            <a:pt x="684" y="722"/>
                          </a:cubicBezTo>
                          <a:close/>
                          <a:moveTo>
                            <a:pt x="592" y="846"/>
                          </a:moveTo>
                          <a:lnTo>
                            <a:pt x="592" y="846"/>
                          </a:lnTo>
                          <a:cubicBezTo>
                            <a:pt x="593" y="846"/>
                            <a:pt x="595" y="847"/>
                            <a:pt x="600" y="849"/>
                          </a:cubicBezTo>
                          <a:lnTo>
                            <a:pt x="596" y="849"/>
                          </a:lnTo>
                          <a:cubicBezTo>
                            <a:pt x="593" y="847"/>
                            <a:pt x="591" y="846"/>
                            <a:pt x="592" y="846"/>
                          </a:cubicBezTo>
                          <a:close/>
                          <a:moveTo>
                            <a:pt x="607" y="796"/>
                          </a:moveTo>
                          <a:cubicBezTo>
                            <a:pt x="608" y="796"/>
                            <a:pt x="611" y="810"/>
                            <a:pt x="616" y="847"/>
                          </a:cubicBezTo>
                          <a:lnTo>
                            <a:pt x="616" y="847"/>
                          </a:lnTo>
                          <a:cubicBezTo>
                            <a:pt x="616" y="847"/>
                            <a:pt x="616" y="847"/>
                            <a:pt x="616" y="847"/>
                          </a:cubicBezTo>
                          <a:cubicBezTo>
                            <a:pt x="616" y="847"/>
                            <a:pt x="616" y="848"/>
                            <a:pt x="615" y="849"/>
                          </a:cubicBezTo>
                          <a:lnTo>
                            <a:pt x="609" y="849"/>
                          </a:lnTo>
                          <a:cubicBezTo>
                            <a:pt x="607" y="822"/>
                            <a:pt x="605" y="796"/>
                            <a:pt x="607" y="796"/>
                          </a:cubicBezTo>
                          <a:close/>
                          <a:moveTo>
                            <a:pt x="616" y="848"/>
                          </a:moveTo>
                          <a:cubicBezTo>
                            <a:pt x="616" y="848"/>
                            <a:pt x="616" y="849"/>
                            <a:pt x="617" y="849"/>
                          </a:cubicBezTo>
                          <a:lnTo>
                            <a:pt x="616" y="849"/>
                          </a:lnTo>
                          <a:cubicBezTo>
                            <a:pt x="616" y="849"/>
                            <a:pt x="616" y="848"/>
                            <a:pt x="616" y="848"/>
                          </a:cubicBezTo>
                          <a:close/>
                          <a:moveTo>
                            <a:pt x="714" y="775"/>
                          </a:moveTo>
                          <a:lnTo>
                            <a:pt x="714" y="775"/>
                          </a:lnTo>
                          <a:cubicBezTo>
                            <a:pt x="721" y="781"/>
                            <a:pt x="731" y="781"/>
                            <a:pt x="731" y="781"/>
                          </a:cubicBezTo>
                          <a:lnTo>
                            <a:pt x="753" y="781"/>
                          </a:lnTo>
                          <a:cubicBezTo>
                            <a:pt x="742" y="801"/>
                            <a:pt x="731" y="820"/>
                            <a:pt x="720" y="838"/>
                          </a:cubicBezTo>
                          <a:lnTo>
                            <a:pt x="720" y="838"/>
                          </a:lnTo>
                          <a:cubicBezTo>
                            <a:pt x="695" y="845"/>
                            <a:pt x="672" y="849"/>
                            <a:pt x="662" y="849"/>
                          </a:cubicBezTo>
                          <a:lnTo>
                            <a:pt x="629" y="849"/>
                          </a:lnTo>
                          <a:cubicBezTo>
                            <a:pt x="640" y="831"/>
                            <a:pt x="650" y="816"/>
                            <a:pt x="656" y="804"/>
                          </a:cubicBezTo>
                          <a:lnTo>
                            <a:pt x="662" y="804"/>
                          </a:lnTo>
                          <a:cubicBezTo>
                            <a:pt x="662" y="804"/>
                            <a:pt x="708" y="781"/>
                            <a:pt x="708" y="781"/>
                          </a:cubicBezTo>
                          <a:cubicBezTo>
                            <a:pt x="710" y="779"/>
                            <a:pt x="712" y="776"/>
                            <a:pt x="714" y="775"/>
                          </a:cubicBezTo>
                          <a:close/>
                          <a:moveTo>
                            <a:pt x="610" y="855"/>
                          </a:moveTo>
                          <a:cubicBezTo>
                            <a:pt x="611" y="856"/>
                            <a:pt x="612" y="856"/>
                            <a:pt x="614" y="857"/>
                          </a:cubicBezTo>
                          <a:lnTo>
                            <a:pt x="614" y="857"/>
                          </a:lnTo>
                          <a:cubicBezTo>
                            <a:pt x="614" y="859"/>
                            <a:pt x="613" y="860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2" y="862"/>
                            <a:pt x="611" y="861"/>
                            <a:pt x="610" y="860"/>
                          </a:cubicBezTo>
                          <a:lnTo>
                            <a:pt x="610" y="860"/>
                          </a:lnTo>
                          <a:cubicBezTo>
                            <a:pt x="610" y="858"/>
                            <a:pt x="610" y="857"/>
                            <a:pt x="610" y="855"/>
                          </a:cubicBezTo>
                          <a:close/>
                          <a:moveTo>
                            <a:pt x="610" y="860"/>
                          </a:moveTo>
                          <a:cubicBezTo>
                            <a:pt x="611" y="861"/>
                            <a:pt x="612" y="862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3" y="863"/>
                            <a:pt x="612" y="864"/>
                            <a:pt x="612" y="865"/>
                          </a:cubicBezTo>
                          <a:lnTo>
                            <a:pt x="612" y="865"/>
                          </a:lnTo>
                          <a:cubicBezTo>
                            <a:pt x="612" y="864"/>
                            <a:pt x="611" y="864"/>
                            <a:pt x="610" y="863"/>
                          </a:cubicBezTo>
                          <a:lnTo>
                            <a:pt x="610" y="863"/>
                          </a:lnTo>
                          <a:cubicBezTo>
                            <a:pt x="610" y="862"/>
                            <a:pt x="610" y="861"/>
                            <a:pt x="610" y="860"/>
                          </a:cubicBezTo>
                          <a:close/>
                          <a:moveTo>
                            <a:pt x="617" y="859"/>
                          </a:moveTo>
                          <a:cubicBezTo>
                            <a:pt x="617" y="859"/>
                            <a:pt x="617" y="859"/>
                            <a:pt x="617" y="859"/>
                          </a:cubicBezTo>
                          <a:lnTo>
                            <a:pt x="617" y="859"/>
                          </a:lnTo>
                          <a:cubicBezTo>
                            <a:pt x="617" y="862"/>
                            <a:pt x="617" y="866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9"/>
                            <a:pt x="617" y="869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5"/>
                            <a:pt x="617" y="862"/>
                            <a:pt x="617" y="859"/>
                          </a:cubicBezTo>
                          <a:close/>
                          <a:moveTo>
                            <a:pt x="622" y="862"/>
                          </a:moveTo>
                          <a:cubicBezTo>
                            <a:pt x="627" y="865"/>
                            <a:pt x="633" y="868"/>
                            <a:pt x="639" y="872"/>
                          </a:cubicBezTo>
                          <a:cubicBezTo>
                            <a:pt x="629" y="872"/>
                            <a:pt x="623" y="872"/>
                            <a:pt x="618" y="870"/>
                          </a:cubicBezTo>
                          <a:lnTo>
                            <a:pt x="618" y="870"/>
                          </a:lnTo>
                          <a:cubicBezTo>
                            <a:pt x="619" y="867"/>
                            <a:pt x="621" y="864"/>
                            <a:pt x="622" y="862"/>
                          </a:cubicBezTo>
                          <a:close/>
                          <a:moveTo>
                            <a:pt x="607" y="882"/>
                          </a:moveTo>
                          <a:lnTo>
                            <a:pt x="607" y="882"/>
                          </a:lnTo>
                          <a:cubicBezTo>
                            <a:pt x="607" y="882"/>
                            <a:pt x="607" y="882"/>
                            <a:pt x="607" y="882"/>
                          </a:cubicBezTo>
                          <a:lnTo>
                            <a:pt x="607" y="882"/>
                          </a:lnTo>
                          <a:cubicBezTo>
                            <a:pt x="604" y="890"/>
                            <a:pt x="599" y="895"/>
                            <a:pt x="594" y="895"/>
                          </a:cubicBezTo>
                          <a:cubicBezTo>
                            <a:pt x="594" y="895"/>
                            <a:pt x="601" y="888"/>
                            <a:pt x="607" y="882"/>
                          </a:cubicBezTo>
                          <a:close/>
                          <a:moveTo>
                            <a:pt x="2327" y="1164"/>
                          </a:moveTo>
                          <a:cubicBezTo>
                            <a:pt x="2328" y="1167"/>
                            <a:pt x="2328" y="1169"/>
                            <a:pt x="2328" y="1169"/>
                          </a:cubicBezTo>
                          <a:cubicBezTo>
                            <a:pt x="2324" y="1169"/>
                            <a:pt x="2324" y="1167"/>
                            <a:pt x="2327" y="1164"/>
                          </a:cubicBezTo>
                          <a:close/>
                          <a:moveTo>
                            <a:pt x="1914" y="0"/>
                          </a:moveTo>
                          <a:cubicBezTo>
                            <a:pt x="1908" y="0"/>
                            <a:pt x="1901" y="2"/>
                            <a:pt x="1895" y="5"/>
                          </a:cubicBezTo>
                          <a:cubicBezTo>
                            <a:pt x="1826" y="51"/>
                            <a:pt x="1758" y="96"/>
                            <a:pt x="1689" y="142"/>
                          </a:cubicBezTo>
                          <a:cubicBezTo>
                            <a:pt x="1628" y="172"/>
                            <a:pt x="1578" y="193"/>
                            <a:pt x="1530" y="216"/>
                          </a:cubicBezTo>
                          <a:lnTo>
                            <a:pt x="1530" y="216"/>
                          </a:lnTo>
                          <a:cubicBezTo>
                            <a:pt x="1470" y="164"/>
                            <a:pt x="1392" y="134"/>
                            <a:pt x="1314" y="134"/>
                          </a:cubicBezTo>
                          <a:cubicBezTo>
                            <a:pt x="1235" y="134"/>
                            <a:pt x="1157" y="165"/>
                            <a:pt x="1096" y="233"/>
                          </a:cubicBezTo>
                          <a:cubicBezTo>
                            <a:pt x="1036" y="293"/>
                            <a:pt x="985" y="361"/>
                            <a:pt x="939" y="434"/>
                          </a:cubicBezTo>
                          <a:lnTo>
                            <a:pt x="939" y="434"/>
                          </a:lnTo>
                          <a:cubicBezTo>
                            <a:pt x="918" y="442"/>
                            <a:pt x="900" y="452"/>
                            <a:pt x="890" y="461"/>
                          </a:cubicBezTo>
                          <a:lnTo>
                            <a:pt x="868" y="461"/>
                          </a:lnTo>
                          <a:cubicBezTo>
                            <a:pt x="868" y="461"/>
                            <a:pt x="845" y="461"/>
                            <a:pt x="845" y="484"/>
                          </a:cubicBezTo>
                          <a:cubicBezTo>
                            <a:pt x="799" y="484"/>
                            <a:pt x="776" y="484"/>
                            <a:pt x="753" y="507"/>
                          </a:cubicBezTo>
                          <a:cubicBezTo>
                            <a:pt x="731" y="507"/>
                            <a:pt x="731" y="507"/>
                            <a:pt x="708" y="530"/>
                          </a:cubicBezTo>
                          <a:lnTo>
                            <a:pt x="685" y="530"/>
                          </a:lnTo>
                          <a:cubicBezTo>
                            <a:pt x="662" y="530"/>
                            <a:pt x="617" y="530"/>
                            <a:pt x="594" y="553"/>
                          </a:cubicBezTo>
                          <a:cubicBezTo>
                            <a:pt x="594" y="545"/>
                            <a:pt x="584" y="543"/>
                            <a:pt x="573" y="543"/>
                          </a:cubicBezTo>
                          <a:cubicBezTo>
                            <a:pt x="573" y="543"/>
                            <a:pt x="573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78" y="546"/>
                            <a:pt x="583" y="549"/>
                            <a:pt x="589" y="552"/>
                          </a:cubicBezTo>
                          <a:lnTo>
                            <a:pt x="589" y="552"/>
                          </a:lnTo>
                          <a:cubicBezTo>
                            <a:pt x="584" y="552"/>
                            <a:pt x="575" y="551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9" y="550"/>
                            <a:pt x="570" y="551"/>
                            <a:pt x="571" y="552"/>
                          </a:cubicBezTo>
                          <a:lnTo>
                            <a:pt x="571" y="552"/>
                          </a:lnTo>
                          <a:cubicBezTo>
                            <a:pt x="550" y="551"/>
                            <a:pt x="550" y="547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61" y="546"/>
                            <a:pt x="564" y="548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6" y="547"/>
                            <a:pt x="564" y="545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0" y="544"/>
                            <a:pt x="559" y="544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53" y="542"/>
                            <a:pt x="549" y="537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29" y="525"/>
                            <a:pt x="509" y="521"/>
                            <a:pt x="489" y="521"/>
                          </a:cubicBezTo>
                          <a:cubicBezTo>
                            <a:pt x="471" y="521"/>
                            <a:pt x="452" y="524"/>
                            <a:pt x="434" y="530"/>
                          </a:cubicBezTo>
                          <a:cubicBezTo>
                            <a:pt x="343" y="553"/>
                            <a:pt x="274" y="576"/>
                            <a:pt x="206" y="621"/>
                          </a:cubicBezTo>
                          <a:cubicBezTo>
                            <a:pt x="46" y="712"/>
                            <a:pt x="0" y="872"/>
                            <a:pt x="46" y="1055"/>
                          </a:cubicBezTo>
                          <a:cubicBezTo>
                            <a:pt x="68" y="1177"/>
                            <a:pt x="138" y="1282"/>
                            <a:pt x="234" y="1359"/>
                          </a:cubicBezTo>
                          <a:lnTo>
                            <a:pt x="234" y="1359"/>
                          </a:lnTo>
                          <a:cubicBezTo>
                            <a:pt x="216" y="1424"/>
                            <a:pt x="226" y="1497"/>
                            <a:pt x="274" y="1557"/>
                          </a:cubicBezTo>
                          <a:cubicBezTo>
                            <a:pt x="321" y="1635"/>
                            <a:pt x="409" y="1680"/>
                            <a:pt x="497" y="1680"/>
                          </a:cubicBezTo>
                          <a:cubicBezTo>
                            <a:pt x="539" y="1680"/>
                            <a:pt x="580" y="1670"/>
                            <a:pt x="617" y="1648"/>
                          </a:cubicBezTo>
                          <a:cubicBezTo>
                            <a:pt x="617" y="1648"/>
                            <a:pt x="617" y="1648"/>
                            <a:pt x="617" y="1648"/>
                          </a:cubicBezTo>
                          <a:lnTo>
                            <a:pt x="617" y="1648"/>
                          </a:lnTo>
                          <a:cubicBezTo>
                            <a:pt x="672" y="1628"/>
                            <a:pt x="725" y="1604"/>
                            <a:pt x="777" y="1578"/>
                          </a:cubicBezTo>
                          <a:lnTo>
                            <a:pt x="777" y="1578"/>
                          </a:lnTo>
                          <a:cubicBezTo>
                            <a:pt x="795" y="1582"/>
                            <a:pt x="813" y="1583"/>
                            <a:pt x="830" y="1583"/>
                          </a:cubicBezTo>
                          <a:cubicBezTo>
                            <a:pt x="982" y="1583"/>
                            <a:pt x="1101" y="1457"/>
                            <a:pt x="1190" y="1312"/>
                          </a:cubicBezTo>
                          <a:lnTo>
                            <a:pt x="1190" y="1312"/>
                          </a:lnTo>
                          <a:cubicBezTo>
                            <a:pt x="1235" y="1280"/>
                            <a:pt x="1279" y="1247"/>
                            <a:pt x="1324" y="1215"/>
                          </a:cubicBezTo>
                          <a:cubicBezTo>
                            <a:pt x="1438" y="1123"/>
                            <a:pt x="1552" y="1032"/>
                            <a:pt x="1667" y="964"/>
                          </a:cubicBezTo>
                          <a:cubicBezTo>
                            <a:pt x="1694" y="936"/>
                            <a:pt x="1731" y="916"/>
                            <a:pt x="1765" y="895"/>
                          </a:cubicBezTo>
                          <a:lnTo>
                            <a:pt x="1765" y="895"/>
                          </a:lnTo>
                          <a:cubicBezTo>
                            <a:pt x="1787" y="936"/>
                            <a:pt x="1815" y="975"/>
                            <a:pt x="1849" y="1009"/>
                          </a:cubicBezTo>
                          <a:cubicBezTo>
                            <a:pt x="1918" y="1078"/>
                            <a:pt x="1986" y="1123"/>
                            <a:pt x="2077" y="1146"/>
                          </a:cubicBezTo>
                          <a:cubicBezTo>
                            <a:pt x="2105" y="1146"/>
                            <a:pt x="2143" y="1150"/>
                            <a:pt x="2182" y="1150"/>
                          </a:cubicBezTo>
                          <a:cubicBezTo>
                            <a:pt x="2231" y="1150"/>
                            <a:pt x="2281" y="1144"/>
                            <a:pt x="2312" y="1119"/>
                          </a:cubicBezTo>
                          <a:lnTo>
                            <a:pt x="2312" y="1119"/>
                          </a:lnTo>
                          <a:cubicBezTo>
                            <a:pt x="2315" y="1128"/>
                            <a:pt x="2318" y="1139"/>
                            <a:pt x="2322" y="1149"/>
                          </a:cubicBezTo>
                          <a:lnTo>
                            <a:pt x="2322" y="1149"/>
                          </a:lnTo>
                          <a:cubicBezTo>
                            <a:pt x="2258" y="1172"/>
                            <a:pt x="2236" y="1216"/>
                            <a:pt x="2214" y="1260"/>
                          </a:cubicBezTo>
                          <a:cubicBezTo>
                            <a:pt x="2206" y="1269"/>
                            <a:pt x="2191" y="1283"/>
                            <a:pt x="2191" y="1283"/>
                          </a:cubicBezTo>
                          <a:cubicBezTo>
                            <a:pt x="2146" y="1329"/>
                            <a:pt x="2123" y="1374"/>
                            <a:pt x="2100" y="1443"/>
                          </a:cubicBezTo>
                          <a:cubicBezTo>
                            <a:pt x="2077" y="1489"/>
                            <a:pt x="2100" y="1557"/>
                            <a:pt x="2100" y="1603"/>
                          </a:cubicBezTo>
                          <a:cubicBezTo>
                            <a:pt x="2100" y="1625"/>
                            <a:pt x="2100" y="1648"/>
                            <a:pt x="2100" y="1671"/>
                          </a:cubicBezTo>
                          <a:cubicBezTo>
                            <a:pt x="2100" y="1717"/>
                            <a:pt x="2123" y="1762"/>
                            <a:pt x="2123" y="1808"/>
                          </a:cubicBezTo>
                          <a:cubicBezTo>
                            <a:pt x="2123" y="1825"/>
                            <a:pt x="2123" y="1846"/>
                            <a:pt x="2123" y="1877"/>
                          </a:cubicBezTo>
                          <a:cubicBezTo>
                            <a:pt x="2142" y="1933"/>
                            <a:pt x="2207" y="1974"/>
                            <a:pt x="2268" y="1974"/>
                          </a:cubicBezTo>
                          <a:cubicBezTo>
                            <a:pt x="2281" y="1974"/>
                            <a:pt x="2293" y="1972"/>
                            <a:pt x="2306" y="1968"/>
                          </a:cubicBezTo>
                          <a:cubicBezTo>
                            <a:pt x="2328" y="1945"/>
                            <a:pt x="2351" y="1945"/>
                            <a:pt x="2374" y="1922"/>
                          </a:cubicBezTo>
                          <a:cubicBezTo>
                            <a:pt x="2443" y="1877"/>
                            <a:pt x="2488" y="1877"/>
                            <a:pt x="2534" y="1808"/>
                          </a:cubicBezTo>
                          <a:cubicBezTo>
                            <a:pt x="2580" y="1762"/>
                            <a:pt x="2602" y="1740"/>
                            <a:pt x="2648" y="1671"/>
                          </a:cubicBezTo>
                          <a:cubicBezTo>
                            <a:pt x="2694" y="1580"/>
                            <a:pt x="2694" y="1511"/>
                            <a:pt x="2671" y="1397"/>
                          </a:cubicBezTo>
                          <a:cubicBezTo>
                            <a:pt x="2648" y="1306"/>
                            <a:pt x="2625" y="1192"/>
                            <a:pt x="2534" y="1146"/>
                          </a:cubicBezTo>
                          <a:cubicBezTo>
                            <a:pt x="2511" y="1123"/>
                            <a:pt x="2511" y="1123"/>
                            <a:pt x="2488" y="1123"/>
                          </a:cubicBezTo>
                          <a:cubicBezTo>
                            <a:pt x="2465" y="1100"/>
                            <a:pt x="2465" y="1055"/>
                            <a:pt x="2443" y="1032"/>
                          </a:cubicBezTo>
                          <a:cubicBezTo>
                            <a:pt x="2420" y="1009"/>
                            <a:pt x="2420" y="1009"/>
                            <a:pt x="2420" y="964"/>
                          </a:cubicBezTo>
                          <a:cubicBezTo>
                            <a:pt x="2415" y="972"/>
                            <a:pt x="2413" y="976"/>
                            <a:pt x="2411" y="976"/>
                          </a:cubicBezTo>
                          <a:cubicBezTo>
                            <a:pt x="2410" y="976"/>
                            <a:pt x="2409" y="97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00" y="975"/>
                            <a:pt x="2398" y="993"/>
                            <a:pt x="2397" y="993"/>
                          </a:cubicBezTo>
                          <a:cubicBezTo>
                            <a:pt x="2397" y="993"/>
                            <a:pt x="2397" y="991"/>
                            <a:pt x="2397" y="986"/>
                          </a:cubicBezTo>
                          <a:cubicBezTo>
                            <a:pt x="2397" y="986"/>
                            <a:pt x="2405" y="962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1" y="958"/>
                            <a:pt x="2410" y="96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12" y="965"/>
                            <a:pt x="2416" y="964"/>
                            <a:pt x="2420" y="964"/>
                          </a:cubicBezTo>
                          <a:cubicBezTo>
                            <a:pt x="2420" y="952"/>
                            <a:pt x="2418" y="948"/>
                            <a:pt x="2416" y="948"/>
                          </a:cubicBezTo>
                          <a:cubicBezTo>
                            <a:pt x="2415" y="948"/>
                            <a:pt x="2413" y="949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5" y="932"/>
                            <a:pt x="2420" y="906"/>
                            <a:pt x="2420" y="895"/>
                          </a:cubicBezTo>
                          <a:cubicBezTo>
                            <a:pt x="2420" y="827"/>
                            <a:pt x="2397" y="781"/>
                            <a:pt x="2351" y="735"/>
                          </a:cubicBezTo>
                          <a:cubicBezTo>
                            <a:pt x="2328" y="690"/>
                            <a:pt x="2306" y="644"/>
                            <a:pt x="2283" y="621"/>
                          </a:cubicBezTo>
                          <a:cubicBezTo>
                            <a:pt x="2273" y="612"/>
                            <a:pt x="2269" y="608"/>
                            <a:pt x="2267" y="608"/>
                          </a:cubicBezTo>
                          <a:cubicBezTo>
                            <a:pt x="2263" y="608"/>
                            <a:pt x="2280" y="634"/>
                            <a:pt x="2276" y="634"/>
                          </a:cubicBezTo>
                          <a:cubicBezTo>
                            <a:pt x="2275" y="634"/>
                            <a:pt x="2273" y="633"/>
                            <a:pt x="2271" y="631"/>
                          </a:cubicBezTo>
                          <a:lnTo>
                            <a:pt x="2271" y="631"/>
                          </a:lnTo>
                          <a:cubicBezTo>
                            <a:pt x="2266" y="620"/>
                            <a:pt x="2260" y="606"/>
                            <a:pt x="2260" y="598"/>
                          </a:cubicBezTo>
                          <a:cubicBezTo>
                            <a:pt x="2259" y="596"/>
                            <a:pt x="2258" y="594"/>
                            <a:pt x="2258" y="592"/>
                          </a:cubicBezTo>
                          <a:lnTo>
                            <a:pt x="2258" y="592"/>
                          </a:lnTo>
                          <a:cubicBezTo>
                            <a:pt x="2259" y="590"/>
                            <a:pt x="2260" y="585"/>
                            <a:pt x="2260" y="576"/>
                          </a:cubicBezTo>
                          <a:cubicBezTo>
                            <a:pt x="2237" y="553"/>
                            <a:pt x="2237" y="553"/>
                            <a:pt x="2237" y="530"/>
                          </a:cubicBezTo>
                          <a:lnTo>
                            <a:pt x="2237" y="530"/>
                          </a:lnTo>
                          <a:cubicBezTo>
                            <a:pt x="2241" y="537"/>
                            <a:pt x="2243" y="541"/>
                            <a:pt x="2245" y="541"/>
                          </a:cubicBezTo>
                          <a:cubicBezTo>
                            <a:pt x="2252" y="541"/>
                            <a:pt x="2233" y="461"/>
                            <a:pt x="2214" y="461"/>
                          </a:cubicBezTo>
                          <a:cubicBezTo>
                            <a:pt x="2185" y="346"/>
                            <a:pt x="2092" y="285"/>
                            <a:pt x="1993" y="285"/>
                          </a:cubicBezTo>
                          <a:cubicBezTo>
                            <a:pt x="1936" y="285"/>
                            <a:pt x="1877" y="305"/>
                            <a:pt x="1826" y="347"/>
                          </a:cubicBezTo>
                          <a:lnTo>
                            <a:pt x="1826" y="347"/>
                          </a:lnTo>
                          <a:cubicBezTo>
                            <a:pt x="1840" y="333"/>
                            <a:pt x="1844" y="328"/>
                            <a:pt x="1841" y="328"/>
                          </a:cubicBezTo>
                          <a:cubicBezTo>
                            <a:pt x="1834" y="328"/>
                            <a:pt x="1796" y="354"/>
                            <a:pt x="1781" y="370"/>
                          </a:cubicBezTo>
                          <a:cubicBezTo>
                            <a:pt x="1778" y="370"/>
                            <a:pt x="1776" y="370"/>
                            <a:pt x="1773" y="370"/>
                          </a:cubicBezTo>
                          <a:lnTo>
                            <a:pt x="1773" y="370"/>
                          </a:lnTo>
                          <a:cubicBezTo>
                            <a:pt x="1788" y="346"/>
                            <a:pt x="1805" y="323"/>
                            <a:pt x="1826" y="302"/>
                          </a:cubicBezTo>
                          <a:cubicBezTo>
                            <a:pt x="1872" y="233"/>
                            <a:pt x="1918" y="165"/>
                            <a:pt x="1963" y="96"/>
                          </a:cubicBezTo>
                          <a:cubicBezTo>
                            <a:pt x="2003" y="57"/>
                            <a:pt x="1957" y="0"/>
                            <a:pt x="19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1" name="Google Shape;221;p5"/>
                    <p:cNvSpPr/>
                    <p:nvPr/>
                  </p:nvSpPr>
                  <p:spPr>
                    <a:xfrm>
                      <a:off x="3214400" y="3742850"/>
                      <a:ext cx="56325" cy="38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3" h="1551" extrusionOk="0">
                          <a:moveTo>
                            <a:pt x="2009" y="409"/>
                          </a:moveTo>
                          <a:cubicBezTo>
                            <a:pt x="2013" y="409"/>
                            <a:pt x="2016" y="409"/>
                            <a:pt x="2019" y="410"/>
                          </a:cubicBezTo>
                          <a:lnTo>
                            <a:pt x="2019" y="410"/>
                          </a:lnTo>
                          <a:cubicBezTo>
                            <a:pt x="2009" y="411"/>
                            <a:pt x="1998" y="414"/>
                            <a:pt x="1987" y="417"/>
                          </a:cubicBezTo>
                          <a:cubicBezTo>
                            <a:pt x="1993" y="411"/>
                            <a:pt x="2000" y="409"/>
                            <a:pt x="2009" y="409"/>
                          </a:cubicBezTo>
                          <a:close/>
                          <a:moveTo>
                            <a:pt x="1702" y="573"/>
                          </a:moveTo>
                          <a:cubicBezTo>
                            <a:pt x="1703" y="576"/>
                            <a:pt x="1707" y="584"/>
                            <a:pt x="1710" y="584"/>
                          </a:cubicBezTo>
                          <a:cubicBezTo>
                            <a:pt x="1712" y="584"/>
                            <a:pt x="1713" y="582"/>
                            <a:pt x="1713" y="577"/>
                          </a:cubicBezTo>
                          <a:cubicBezTo>
                            <a:pt x="1708" y="575"/>
                            <a:pt x="1705" y="574"/>
                            <a:pt x="1702" y="573"/>
                          </a:cubicBezTo>
                          <a:close/>
                          <a:moveTo>
                            <a:pt x="1704" y="571"/>
                          </a:moveTo>
                          <a:cubicBezTo>
                            <a:pt x="1705" y="571"/>
                            <a:pt x="1708" y="572"/>
                            <a:pt x="1713" y="577"/>
                          </a:cubicBezTo>
                          <a:cubicBezTo>
                            <a:pt x="1713" y="581"/>
                            <a:pt x="1713" y="585"/>
                            <a:pt x="1713" y="589"/>
                          </a:cubicBezTo>
                          <a:lnTo>
                            <a:pt x="1713" y="589"/>
                          </a:lnTo>
                          <a:cubicBezTo>
                            <a:pt x="1703" y="579"/>
                            <a:pt x="1694" y="571"/>
                            <a:pt x="1698" y="571"/>
                          </a:cubicBezTo>
                          <a:cubicBezTo>
                            <a:pt x="1699" y="571"/>
                            <a:pt x="1700" y="571"/>
                            <a:pt x="1702" y="573"/>
                          </a:cubicBezTo>
                          <a:lnTo>
                            <a:pt x="1702" y="573"/>
                          </a:lnTo>
                          <a:cubicBezTo>
                            <a:pt x="1702" y="571"/>
                            <a:pt x="1703" y="571"/>
                            <a:pt x="1704" y="571"/>
                          </a:cubicBezTo>
                          <a:close/>
                          <a:moveTo>
                            <a:pt x="1734" y="616"/>
                          </a:moveTo>
                          <a:cubicBezTo>
                            <a:pt x="1748" y="623"/>
                            <a:pt x="1758" y="623"/>
                            <a:pt x="1758" y="623"/>
                          </a:cubicBezTo>
                          <a:lnTo>
                            <a:pt x="1735" y="623"/>
                          </a:lnTo>
                          <a:cubicBezTo>
                            <a:pt x="1735" y="621"/>
                            <a:pt x="1735" y="618"/>
                            <a:pt x="1734" y="616"/>
                          </a:cubicBezTo>
                          <a:close/>
                          <a:moveTo>
                            <a:pt x="955" y="756"/>
                          </a:moveTo>
                          <a:cubicBezTo>
                            <a:pt x="958" y="757"/>
                            <a:pt x="961" y="759"/>
                            <a:pt x="963" y="760"/>
                          </a:cubicBezTo>
                          <a:lnTo>
                            <a:pt x="959" y="760"/>
                          </a:lnTo>
                          <a:cubicBezTo>
                            <a:pt x="958" y="759"/>
                            <a:pt x="957" y="757"/>
                            <a:pt x="955" y="756"/>
                          </a:cubicBezTo>
                          <a:close/>
                          <a:moveTo>
                            <a:pt x="1002" y="773"/>
                          </a:moveTo>
                          <a:cubicBezTo>
                            <a:pt x="1009" y="775"/>
                            <a:pt x="1015" y="776"/>
                            <a:pt x="1022" y="777"/>
                          </a:cubicBezTo>
                          <a:lnTo>
                            <a:pt x="1022" y="777"/>
                          </a:lnTo>
                          <a:cubicBezTo>
                            <a:pt x="1009" y="786"/>
                            <a:pt x="996" y="796"/>
                            <a:pt x="982" y="806"/>
                          </a:cubicBezTo>
                          <a:cubicBezTo>
                            <a:pt x="937" y="828"/>
                            <a:pt x="914" y="851"/>
                            <a:pt x="868" y="874"/>
                          </a:cubicBezTo>
                          <a:cubicBezTo>
                            <a:pt x="843" y="886"/>
                            <a:pt x="811" y="892"/>
                            <a:pt x="780" y="898"/>
                          </a:cubicBezTo>
                          <a:lnTo>
                            <a:pt x="780" y="898"/>
                          </a:lnTo>
                          <a:cubicBezTo>
                            <a:pt x="793" y="890"/>
                            <a:pt x="806" y="882"/>
                            <a:pt x="822" y="874"/>
                          </a:cubicBezTo>
                          <a:cubicBezTo>
                            <a:pt x="896" y="819"/>
                            <a:pt x="940" y="793"/>
                            <a:pt x="1002" y="773"/>
                          </a:cubicBezTo>
                          <a:close/>
                          <a:moveTo>
                            <a:pt x="1939" y="0"/>
                          </a:moveTo>
                          <a:cubicBezTo>
                            <a:pt x="1934" y="0"/>
                            <a:pt x="1927" y="2"/>
                            <a:pt x="1918" y="7"/>
                          </a:cubicBezTo>
                          <a:cubicBezTo>
                            <a:pt x="1895" y="7"/>
                            <a:pt x="1872" y="7"/>
                            <a:pt x="1850" y="29"/>
                          </a:cubicBezTo>
                          <a:lnTo>
                            <a:pt x="1804" y="29"/>
                          </a:lnTo>
                          <a:cubicBezTo>
                            <a:pt x="1789" y="29"/>
                            <a:pt x="1784" y="29"/>
                            <a:pt x="1789" y="36"/>
                          </a:cubicBezTo>
                          <a:lnTo>
                            <a:pt x="1789" y="36"/>
                          </a:lnTo>
                          <a:cubicBezTo>
                            <a:pt x="1786" y="34"/>
                            <a:pt x="1784" y="32"/>
                            <a:pt x="1781" y="29"/>
                          </a:cubicBezTo>
                          <a:cubicBezTo>
                            <a:pt x="1767" y="25"/>
                            <a:pt x="1754" y="23"/>
                            <a:pt x="1740" y="23"/>
                          </a:cubicBezTo>
                          <a:cubicBezTo>
                            <a:pt x="1685" y="23"/>
                            <a:pt x="1630" y="52"/>
                            <a:pt x="1576" y="52"/>
                          </a:cubicBezTo>
                          <a:cubicBezTo>
                            <a:pt x="1577" y="54"/>
                            <a:pt x="1579" y="55"/>
                            <a:pt x="1581" y="57"/>
                          </a:cubicBezTo>
                          <a:lnTo>
                            <a:pt x="1581" y="57"/>
                          </a:lnTo>
                          <a:cubicBezTo>
                            <a:pt x="1573" y="56"/>
                            <a:pt x="1565" y="56"/>
                            <a:pt x="1557" y="56"/>
                          </a:cubicBezTo>
                          <a:cubicBezTo>
                            <a:pt x="1463" y="56"/>
                            <a:pt x="1360" y="88"/>
                            <a:pt x="1279" y="121"/>
                          </a:cubicBezTo>
                          <a:cubicBezTo>
                            <a:pt x="1142" y="166"/>
                            <a:pt x="1028" y="189"/>
                            <a:pt x="914" y="281"/>
                          </a:cubicBezTo>
                          <a:cubicBezTo>
                            <a:pt x="849" y="313"/>
                            <a:pt x="807" y="369"/>
                            <a:pt x="788" y="431"/>
                          </a:cubicBezTo>
                          <a:lnTo>
                            <a:pt x="788" y="431"/>
                          </a:lnTo>
                          <a:cubicBezTo>
                            <a:pt x="737" y="472"/>
                            <a:pt x="646" y="520"/>
                            <a:pt x="594" y="554"/>
                          </a:cubicBezTo>
                          <a:cubicBezTo>
                            <a:pt x="526" y="600"/>
                            <a:pt x="412" y="691"/>
                            <a:pt x="366" y="737"/>
                          </a:cubicBezTo>
                          <a:cubicBezTo>
                            <a:pt x="206" y="851"/>
                            <a:pt x="46" y="1011"/>
                            <a:pt x="24" y="1239"/>
                          </a:cubicBezTo>
                          <a:cubicBezTo>
                            <a:pt x="1" y="1376"/>
                            <a:pt x="69" y="1490"/>
                            <a:pt x="206" y="1536"/>
                          </a:cubicBezTo>
                          <a:cubicBezTo>
                            <a:pt x="236" y="1546"/>
                            <a:pt x="267" y="1550"/>
                            <a:pt x="299" y="1550"/>
                          </a:cubicBezTo>
                          <a:cubicBezTo>
                            <a:pt x="412" y="1550"/>
                            <a:pt x="533" y="1493"/>
                            <a:pt x="640" y="1422"/>
                          </a:cubicBezTo>
                          <a:cubicBezTo>
                            <a:pt x="754" y="1330"/>
                            <a:pt x="914" y="1216"/>
                            <a:pt x="982" y="1079"/>
                          </a:cubicBezTo>
                          <a:cubicBezTo>
                            <a:pt x="1005" y="1034"/>
                            <a:pt x="1028" y="1034"/>
                            <a:pt x="1051" y="988"/>
                          </a:cubicBezTo>
                          <a:cubicBezTo>
                            <a:pt x="1096" y="965"/>
                            <a:pt x="1119" y="942"/>
                            <a:pt x="1142" y="920"/>
                          </a:cubicBezTo>
                          <a:cubicBezTo>
                            <a:pt x="1210" y="874"/>
                            <a:pt x="1256" y="806"/>
                            <a:pt x="1302" y="760"/>
                          </a:cubicBezTo>
                          <a:cubicBezTo>
                            <a:pt x="1347" y="737"/>
                            <a:pt x="1416" y="714"/>
                            <a:pt x="1462" y="669"/>
                          </a:cubicBezTo>
                          <a:cubicBezTo>
                            <a:pt x="1517" y="650"/>
                            <a:pt x="1601" y="587"/>
                            <a:pt x="1668" y="587"/>
                          </a:cubicBezTo>
                          <a:cubicBezTo>
                            <a:pt x="1673" y="587"/>
                            <a:pt x="1677" y="588"/>
                            <a:pt x="1682" y="588"/>
                          </a:cubicBezTo>
                          <a:lnTo>
                            <a:pt x="1682" y="588"/>
                          </a:lnTo>
                          <a:cubicBezTo>
                            <a:pt x="1692" y="596"/>
                            <a:pt x="1702" y="600"/>
                            <a:pt x="1713" y="600"/>
                          </a:cubicBezTo>
                          <a:cubicBezTo>
                            <a:pt x="1713" y="601"/>
                            <a:pt x="1714" y="601"/>
                            <a:pt x="1715" y="602"/>
                          </a:cubicBezTo>
                          <a:lnTo>
                            <a:pt x="1715" y="602"/>
                          </a:lnTo>
                          <a:cubicBezTo>
                            <a:pt x="1724" y="662"/>
                            <a:pt x="1764" y="720"/>
                            <a:pt x="1804" y="760"/>
                          </a:cubicBezTo>
                          <a:cubicBezTo>
                            <a:pt x="1851" y="807"/>
                            <a:pt x="1921" y="830"/>
                            <a:pt x="1990" y="830"/>
                          </a:cubicBezTo>
                          <a:cubicBezTo>
                            <a:pt x="2121" y="830"/>
                            <a:pt x="2253" y="749"/>
                            <a:pt x="2238" y="600"/>
                          </a:cubicBezTo>
                          <a:cubicBezTo>
                            <a:pt x="2238" y="532"/>
                            <a:pt x="2215" y="463"/>
                            <a:pt x="2146" y="440"/>
                          </a:cubicBezTo>
                          <a:cubicBezTo>
                            <a:pt x="2122" y="428"/>
                            <a:pt x="2098" y="416"/>
                            <a:pt x="2071" y="411"/>
                          </a:cubicBezTo>
                          <a:lnTo>
                            <a:pt x="2071" y="411"/>
                          </a:lnTo>
                          <a:cubicBezTo>
                            <a:pt x="2066" y="406"/>
                            <a:pt x="2060" y="400"/>
                            <a:pt x="2055" y="395"/>
                          </a:cubicBezTo>
                          <a:cubicBezTo>
                            <a:pt x="1987" y="326"/>
                            <a:pt x="1918" y="258"/>
                            <a:pt x="1827" y="258"/>
                          </a:cubicBezTo>
                          <a:cubicBezTo>
                            <a:pt x="1812" y="258"/>
                            <a:pt x="1799" y="259"/>
                            <a:pt x="1787" y="261"/>
                          </a:cubicBezTo>
                          <a:lnTo>
                            <a:pt x="1787" y="261"/>
                          </a:lnTo>
                          <a:cubicBezTo>
                            <a:pt x="1814" y="231"/>
                            <a:pt x="1838" y="202"/>
                            <a:pt x="1850" y="166"/>
                          </a:cubicBezTo>
                          <a:cubicBezTo>
                            <a:pt x="1872" y="144"/>
                            <a:pt x="1872" y="144"/>
                            <a:pt x="1895" y="121"/>
                          </a:cubicBezTo>
                          <a:cubicBezTo>
                            <a:pt x="1918" y="98"/>
                            <a:pt x="1941" y="75"/>
                            <a:pt x="1941" y="52"/>
                          </a:cubicBezTo>
                          <a:cubicBezTo>
                            <a:pt x="1959" y="34"/>
                            <a:pt x="1963" y="0"/>
                            <a:pt x="1939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2" name="Google Shape;222;p5"/>
                    <p:cNvSpPr/>
                    <p:nvPr/>
                  </p:nvSpPr>
                  <p:spPr>
                    <a:xfrm>
                      <a:off x="3272050" y="3751700"/>
                      <a:ext cx="23400" cy="15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6" h="606" extrusionOk="0">
                          <a:moveTo>
                            <a:pt x="488" y="151"/>
                          </a:moveTo>
                          <a:cubicBezTo>
                            <a:pt x="488" y="151"/>
                            <a:pt x="487" y="151"/>
                            <a:pt x="487" y="152"/>
                          </a:cubicBezTo>
                          <a:lnTo>
                            <a:pt x="487" y="152"/>
                          </a:lnTo>
                          <a:cubicBezTo>
                            <a:pt x="486" y="152"/>
                            <a:pt x="485" y="152"/>
                            <a:pt x="483" y="153"/>
                          </a:cubicBezTo>
                          <a:lnTo>
                            <a:pt x="483" y="153"/>
                          </a:lnTo>
                          <a:lnTo>
                            <a:pt x="488" y="151"/>
                          </a:lnTo>
                          <a:close/>
                          <a:moveTo>
                            <a:pt x="525" y="132"/>
                          </a:moveTo>
                          <a:lnTo>
                            <a:pt x="525" y="132"/>
                          </a:lnTo>
                          <a:cubicBezTo>
                            <a:pt x="518" y="139"/>
                            <a:pt x="508" y="144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9" y="147"/>
                            <a:pt x="501" y="145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92" y="150"/>
                            <a:pt x="495" y="149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4" y="150"/>
                            <a:pt x="491" y="152"/>
                            <a:pt x="488" y="154"/>
                          </a:cubicBezTo>
                          <a:lnTo>
                            <a:pt x="488" y="154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89" y="151"/>
                            <a:pt x="488" y="151"/>
                            <a:pt x="488" y="152"/>
                          </a:cubicBezTo>
                          <a:lnTo>
                            <a:pt x="488" y="152"/>
                          </a:lnTo>
                          <a:cubicBezTo>
                            <a:pt x="488" y="151"/>
                            <a:pt x="488" y="151"/>
                            <a:pt x="488" y="150"/>
                          </a:cubicBezTo>
                          <a:lnTo>
                            <a:pt x="488" y="150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5" y="142"/>
                          </a:lnTo>
                          <a:lnTo>
                            <a:pt x="495" y="142"/>
                          </a:lnTo>
                          <a:cubicBezTo>
                            <a:pt x="504" y="137"/>
                            <a:pt x="514" y="132"/>
                            <a:pt x="525" y="132"/>
                          </a:cubicBezTo>
                          <a:lnTo>
                            <a:pt x="525" y="132"/>
                          </a:lnTo>
                          <a:cubicBezTo>
                            <a:pt x="514" y="132"/>
                            <a:pt x="508" y="138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525" y="132"/>
                          </a:lnTo>
                          <a:close/>
                          <a:moveTo>
                            <a:pt x="486" y="149"/>
                          </a:moveTo>
                          <a:lnTo>
                            <a:pt x="486" y="149"/>
                          </a:lnTo>
                          <a:cubicBezTo>
                            <a:pt x="485" y="150"/>
                            <a:pt x="484" y="152"/>
                            <a:pt x="483" y="153"/>
                          </a:cubicBezTo>
                          <a:lnTo>
                            <a:pt x="483" y="153"/>
                          </a:lnTo>
                          <a:cubicBezTo>
                            <a:pt x="482" y="153"/>
                            <a:pt x="482" y="153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82" y="153"/>
                            <a:pt x="484" y="151"/>
                            <a:pt x="486" y="149"/>
                          </a:cubicBezTo>
                          <a:close/>
                          <a:moveTo>
                            <a:pt x="483" y="153"/>
                          </a:moveTo>
                          <a:lnTo>
                            <a:pt x="483" y="153"/>
                          </a:lnTo>
                          <a:cubicBezTo>
                            <a:pt x="483" y="153"/>
                            <a:pt x="483" y="154"/>
                            <a:pt x="482" y="155"/>
                          </a:cubicBezTo>
                          <a:lnTo>
                            <a:pt x="482" y="155"/>
                          </a:lnTo>
                          <a:cubicBezTo>
                            <a:pt x="481" y="155"/>
                            <a:pt x="480" y="155"/>
                            <a:pt x="479" y="155"/>
                          </a:cubicBezTo>
                          <a:lnTo>
                            <a:pt x="483" y="153"/>
                          </a:lnTo>
                          <a:close/>
                          <a:moveTo>
                            <a:pt x="385" y="191"/>
                          </a:moveTo>
                          <a:cubicBezTo>
                            <a:pt x="382" y="195"/>
                            <a:pt x="378" y="197"/>
                            <a:pt x="375" y="198"/>
                          </a:cubicBezTo>
                          <a:lnTo>
                            <a:pt x="375" y="198"/>
                          </a:lnTo>
                          <a:cubicBezTo>
                            <a:pt x="374" y="197"/>
                            <a:pt x="379" y="194"/>
                            <a:pt x="385" y="191"/>
                          </a:cubicBezTo>
                          <a:close/>
                          <a:moveTo>
                            <a:pt x="479" y="166"/>
                          </a:moveTo>
                          <a:cubicBezTo>
                            <a:pt x="474" y="178"/>
                            <a:pt x="468" y="189"/>
                            <a:pt x="457" y="200"/>
                          </a:cubicBezTo>
                          <a:lnTo>
                            <a:pt x="479" y="166"/>
                          </a:lnTo>
                          <a:close/>
                          <a:moveTo>
                            <a:pt x="246" y="238"/>
                          </a:moveTo>
                          <a:cubicBezTo>
                            <a:pt x="240" y="246"/>
                            <a:pt x="228" y="246"/>
                            <a:pt x="228" y="246"/>
                          </a:cubicBezTo>
                          <a:cubicBezTo>
                            <a:pt x="228" y="246"/>
                            <a:pt x="238" y="241"/>
                            <a:pt x="246" y="238"/>
                          </a:cubicBezTo>
                          <a:close/>
                          <a:moveTo>
                            <a:pt x="258" y="237"/>
                          </a:moveTo>
                          <a:cubicBezTo>
                            <a:pt x="258" y="239"/>
                            <a:pt x="256" y="241"/>
                            <a:pt x="251" y="246"/>
                          </a:cubicBezTo>
                          <a:cubicBezTo>
                            <a:pt x="241" y="246"/>
                            <a:pt x="248" y="242"/>
                            <a:pt x="258" y="237"/>
                          </a:cubicBezTo>
                          <a:close/>
                          <a:moveTo>
                            <a:pt x="308" y="240"/>
                          </a:moveTo>
                          <a:cubicBezTo>
                            <a:pt x="291" y="266"/>
                            <a:pt x="283" y="278"/>
                            <a:pt x="282" y="278"/>
                          </a:cubicBezTo>
                          <a:cubicBezTo>
                            <a:pt x="281" y="278"/>
                            <a:pt x="287" y="267"/>
                            <a:pt x="297" y="246"/>
                          </a:cubicBezTo>
                          <a:cubicBezTo>
                            <a:pt x="301" y="244"/>
                            <a:pt x="305" y="242"/>
                            <a:pt x="308" y="240"/>
                          </a:cubicBezTo>
                          <a:close/>
                          <a:moveTo>
                            <a:pt x="688" y="1"/>
                          </a:moveTo>
                          <a:cubicBezTo>
                            <a:pt x="668" y="1"/>
                            <a:pt x="651" y="6"/>
                            <a:pt x="639" y="18"/>
                          </a:cubicBezTo>
                          <a:cubicBezTo>
                            <a:pt x="571" y="41"/>
                            <a:pt x="525" y="86"/>
                            <a:pt x="502" y="132"/>
                          </a:cubicBezTo>
                          <a:cubicBezTo>
                            <a:pt x="502" y="132"/>
                            <a:pt x="502" y="132"/>
                            <a:pt x="502" y="132"/>
                          </a:cubicBezTo>
                          <a:lnTo>
                            <a:pt x="502" y="132"/>
                          </a:lnTo>
                          <a:cubicBezTo>
                            <a:pt x="502" y="132"/>
                            <a:pt x="502" y="132"/>
                            <a:pt x="502" y="133"/>
                          </a:cubicBezTo>
                          <a:lnTo>
                            <a:pt x="502" y="133"/>
                          </a:lnTo>
                          <a:cubicBezTo>
                            <a:pt x="488" y="146"/>
                            <a:pt x="483" y="152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60" y="160"/>
                            <a:pt x="435" y="165"/>
                            <a:pt x="411" y="178"/>
                          </a:cubicBezTo>
                          <a:cubicBezTo>
                            <a:pt x="405" y="178"/>
                            <a:pt x="400" y="178"/>
                            <a:pt x="397" y="178"/>
                          </a:cubicBezTo>
                          <a:lnTo>
                            <a:pt x="397" y="178"/>
                          </a:lnTo>
                          <a:cubicBezTo>
                            <a:pt x="395" y="178"/>
                            <a:pt x="392" y="178"/>
                            <a:pt x="388" y="178"/>
                          </a:cubicBezTo>
                          <a:cubicBezTo>
                            <a:pt x="388" y="179"/>
                            <a:pt x="388" y="180"/>
                            <a:pt x="388" y="181"/>
                          </a:cubicBezTo>
                          <a:lnTo>
                            <a:pt x="388" y="181"/>
                          </a:lnTo>
                          <a:cubicBezTo>
                            <a:pt x="382" y="183"/>
                            <a:pt x="377" y="189"/>
                            <a:pt x="365" y="200"/>
                          </a:cubicBezTo>
                          <a:cubicBezTo>
                            <a:pt x="320" y="200"/>
                            <a:pt x="274" y="200"/>
                            <a:pt x="251" y="223"/>
                          </a:cubicBezTo>
                          <a:lnTo>
                            <a:pt x="206" y="223"/>
                          </a:lnTo>
                          <a:cubicBezTo>
                            <a:pt x="177" y="223"/>
                            <a:pt x="157" y="232"/>
                            <a:pt x="147" y="245"/>
                          </a:cubicBezTo>
                          <a:lnTo>
                            <a:pt x="147" y="245"/>
                          </a:lnTo>
                          <a:cubicBezTo>
                            <a:pt x="117" y="239"/>
                            <a:pt x="65" y="220"/>
                            <a:pt x="46" y="200"/>
                          </a:cubicBezTo>
                          <a:cubicBezTo>
                            <a:pt x="23" y="200"/>
                            <a:pt x="0" y="223"/>
                            <a:pt x="23" y="246"/>
                          </a:cubicBezTo>
                          <a:cubicBezTo>
                            <a:pt x="42" y="285"/>
                            <a:pt x="78" y="307"/>
                            <a:pt x="117" y="327"/>
                          </a:cubicBezTo>
                          <a:lnTo>
                            <a:pt x="117" y="327"/>
                          </a:lnTo>
                          <a:cubicBezTo>
                            <a:pt x="124" y="369"/>
                            <a:pt x="146" y="388"/>
                            <a:pt x="183" y="406"/>
                          </a:cubicBezTo>
                          <a:lnTo>
                            <a:pt x="206" y="406"/>
                          </a:lnTo>
                          <a:cubicBezTo>
                            <a:pt x="206" y="406"/>
                            <a:pt x="228" y="429"/>
                            <a:pt x="206" y="429"/>
                          </a:cubicBezTo>
                          <a:cubicBezTo>
                            <a:pt x="228" y="452"/>
                            <a:pt x="251" y="474"/>
                            <a:pt x="297" y="497"/>
                          </a:cubicBezTo>
                          <a:lnTo>
                            <a:pt x="297" y="497"/>
                          </a:lnTo>
                          <a:cubicBezTo>
                            <a:pt x="289" y="490"/>
                            <a:pt x="282" y="482"/>
                            <a:pt x="274" y="474"/>
                          </a:cubicBezTo>
                          <a:cubicBezTo>
                            <a:pt x="274" y="452"/>
                            <a:pt x="274" y="452"/>
                            <a:pt x="274" y="429"/>
                          </a:cubicBezTo>
                          <a:cubicBezTo>
                            <a:pt x="274" y="452"/>
                            <a:pt x="274" y="452"/>
                            <a:pt x="297" y="474"/>
                          </a:cubicBezTo>
                          <a:cubicBezTo>
                            <a:pt x="297" y="497"/>
                            <a:pt x="320" y="497"/>
                            <a:pt x="320" y="520"/>
                          </a:cubicBezTo>
                          <a:cubicBezTo>
                            <a:pt x="342" y="543"/>
                            <a:pt x="388" y="566"/>
                            <a:pt x="434" y="566"/>
                          </a:cubicBezTo>
                          <a:cubicBezTo>
                            <a:pt x="434" y="588"/>
                            <a:pt x="457" y="588"/>
                            <a:pt x="479" y="588"/>
                          </a:cubicBezTo>
                          <a:cubicBezTo>
                            <a:pt x="514" y="600"/>
                            <a:pt x="548" y="606"/>
                            <a:pt x="582" y="606"/>
                          </a:cubicBezTo>
                          <a:cubicBezTo>
                            <a:pt x="616" y="606"/>
                            <a:pt x="651" y="600"/>
                            <a:pt x="685" y="588"/>
                          </a:cubicBezTo>
                          <a:cubicBezTo>
                            <a:pt x="731" y="566"/>
                            <a:pt x="799" y="520"/>
                            <a:pt x="845" y="474"/>
                          </a:cubicBezTo>
                          <a:cubicBezTo>
                            <a:pt x="867" y="452"/>
                            <a:pt x="890" y="429"/>
                            <a:pt x="890" y="406"/>
                          </a:cubicBezTo>
                          <a:cubicBezTo>
                            <a:pt x="913" y="360"/>
                            <a:pt x="936" y="292"/>
                            <a:pt x="936" y="246"/>
                          </a:cubicBezTo>
                          <a:cubicBezTo>
                            <a:pt x="936" y="178"/>
                            <a:pt x="913" y="132"/>
                            <a:pt x="890" y="86"/>
                          </a:cubicBezTo>
                          <a:cubicBezTo>
                            <a:pt x="845" y="63"/>
                            <a:pt x="799" y="18"/>
                            <a:pt x="753" y="18"/>
                          </a:cubicBezTo>
                          <a:cubicBezTo>
                            <a:pt x="731" y="6"/>
                            <a:pt x="708" y="1"/>
                            <a:pt x="68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3268050" y="3759325"/>
                      <a:ext cx="11425" cy="1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7" h="737" extrusionOk="0">
                          <a:moveTo>
                            <a:pt x="367" y="0"/>
                          </a:moveTo>
                          <a:cubicBezTo>
                            <a:pt x="358" y="0"/>
                            <a:pt x="349" y="3"/>
                            <a:pt x="343" y="10"/>
                          </a:cubicBezTo>
                          <a:cubicBezTo>
                            <a:pt x="283" y="50"/>
                            <a:pt x="240" y="90"/>
                            <a:pt x="200" y="145"/>
                          </a:cubicBezTo>
                          <a:lnTo>
                            <a:pt x="200" y="145"/>
                          </a:lnTo>
                          <a:cubicBezTo>
                            <a:pt x="174" y="157"/>
                            <a:pt x="151" y="173"/>
                            <a:pt x="137" y="215"/>
                          </a:cubicBezTo>
                          <a:cubicBezTo>
                            <a:pt x="137" y="215"/>
                            <a:pt x="114" y="238"/>
                            <a:pt x="114" y="238"/>
                          </a:cubicBezTo>
                          <a:cubicBezTo>
                            <a:pt x="114" y="261"/>
                            <a:pt x="92" y="261"/>
                            <a:pt x="92" y="283"/>
                          </a:cubicBezTo>
                          <a:cubicBezTo>
                            <a:pt x="92" y="284"/>
                            <a:pt x="92" y="284"/>
                            <a:pt x="92" y="284"/>
                          </a:cubicBezTo>
                          <a:lnTo>
                            <a:pt x="92" y="284"/>
                          </a:lnTo>
                          <a:cubicBezTo>
                            <a:pt x="79" y="299"/>
                            <a:pt x="69" y="314"/>
                            <a:pt x="69" y="329"/>
                          </a:cubicBezTo>
                          <a:cubicBezTo>
                            <a:pt x="46" y="375"/>
                            <a:pt x="23" y="420"/>
                            <a:pt x="23" y="466"/>
                          </a:cubicBezTo>
                          <a:cubicBezTo>
                            <a:pt x="23" y="489"/>
                            <a:pt x="0" y="535"/>
                            <a:pt x="0" y="557"/>
                          </a:cubicBezTo>
                          <a:cubicBezTo>
                            <a:pt x="23" y="603"/>
                            <a:pt x="23" y="626"/>
                            <a:pt x="46" y="671"/>
                          </a:cubicBezTo>
                          <a:cubicBezTo>
                            <a:pt x="78" y="704"/>
                            <a:pt x="133" y="736"/>
                            <a:pt x="179" y="736"/>
                          </a:cubicBezTo>
                          <a:cubicBezTo>
                            <a:pt x="198" y="736"/>
                            <a:pt x="215" y="731"/>
                            <a:pt x="229" y="717"/>
                          </a:cubicBezTo>
                          <a:cubicBezTo>
                            <a:pt x="251" y="694"/>
                            <a:pt x="297" y="671"/>
                            <a:pt x="297" y="649"/>
                          </a:cubicBezTo>
                          <a:cubicBezTo>
                            <a:pt x="320" y="626"/>
                            <a:pt x="343" y="580"/>
                            <a:pt x="343" y="557"/>
                          </a:cubicBezTo>
                          <a:cubicBezTo>
                            <a:pt x="343" y="512"/>
                            <a:pt x="366" y="466"/>
                            <a:pt x="366" y="420"/>
                          </a:cubicBezTo>
                          <a:cubicBezTo>
                            <a:pt x="366" y="402"/>
                            <a:pt x="366" y="383"/>
                            <a:pt x="366" y="352"/>
                          </a:cubicBezTo>
                          <a:cubicBezTo>
                            <a:pt x="366" y="329"/>
                            <a:pt x="366" y="329"/>
                            <a:pt x="366" y="306"/>
                          </a:cubicBezTo>
                          <a:cubicBezTo>
                            <a:pt x="381" y="276"/>
                            <a:pt x="386" y="246"/>
                            <a:pt x="381" y="222"/>
                          </a:cubicBezTo>
                          <a:lnTo>
                            <a:pt x="381" y="222"/>
                          </a:lnTo>
                          <a:cubicBezTo>
                            <a:pt x="388" y="215"/>
                            <a:pt x="388" y="215"/>
                            <a:pt x="388" y="215"/>
                          </a:cubicBezTo>
                          <a:cubicBezTo>
                            <a:pt x="388" y="215"/>
                            <a:pt x="388" y="192"/>
                            <a:pt x="388" y="192"/>
                          </a:cubicBezTo>
                          <a:cubicBezTo>
                            <a:pt x="388" y="169"/>
                            <a:pt x="411" y="147"/>
                            <a:pt x="434" y="124"/>
                          </a:cubicBezTo>
                          <a:cubicBezTo>
                            <a:pt x="457" y="101"/>
                            <a:pt x="457" y="55"/>
                            <a:pt x="434" y="32"/>
                          </a:cubicBezTo>
                          <a:cubicBezTo>
                            <a:pt x="418" y="16"/>
                            <a:pt x="390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" name="Google Shape;224;p5"/>
                    <p:cNvSpPr/>
                    <p:nvPr/>
                  </p:nvSpPr>
                  <p:spPr>
                    <a:xfrm>
                      <a:off x="3221825" y="3721775"/>
                      <a:ext cx="34825" cy="44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93" h="1795" extrusionOk="0">
                          <a:moveTo>
                            <a:pt x="685" y="1466"/>
                          </a:moveTo>
                          <a:cubicBezTo>
                            <a:pt x="685" y="1475"/>
                            <a:pt x="685" y="1482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85" y="1481"/>
                            <a:pt x="685" y="1473"/>
                            <a:pt x="685" y="1466"/>
                          </a:cubicBezTo>
                          <a:close/>
                          <a:moveTo>
                            <a:pt x="1187" y="1649"/>
                          </a:moveTo>
                          <a:lnTo>
                            <a:pt x="1187" y="1649"/>
                          </a:lnTo>
                          <a:cubicBezTo>
                            <a:pt x="1187" y="1661"/>
                            <a:pt x="1181" y="1666"/>
                            <a:pt x="1172" y="1672"/>
                          </a:cubicBezTo>
                          <a:lnTo>
                            <a:pt x="1172" y="1672"/>
                          </a:lnTo>
                          <a:cubicBezTo>
                            <a:pt x="1178" y="1665"/>
                            <a:pt x="1183" y="1657"/>
                            <a:pt x="1187" y="1649"/>
                          </a:cubicBezTo>
                          <a:close/>
                          <a:moveTo>
                            <a:pt x="293" y="1"/>
                          </a:moveTo>
                          <a:cubicBezTo>
                            <a:pt x="225" y="1"/>
                            <a:pt x="157" y="40"/>
                            <a:pt x="115" y="96"/>
                          </a:cubicBezTo>
                          <a:cubicBezTo>
                            <a:pt x="46" y="188"/>
                            <a:pt x="0" y="302"/>
                            <a:pt x="23" y="416"/>
                          </a:cubicBezTo>
                          <a:cubicBezTo>
                            <a:pt x="46" y="507"/>
                            <a:pt x="115" y="576"/>
                            <a:pt x="206" y="644"/>
                          </a:cubicBezTo>
                          <a:cubicBezTo>
                            <a:pt x="256" y="669"/>
                            <a:pt x="306" y="687"/>
                            <a:pt x="360" y="687"/>
                          </a:cubicBezTo>
                          <a:cubicBezTo>
                            <a:pt x="404" y="687"/>
                            <a:pt x="451" y="675"/>
                            <a:pt x="503" y="644"/>
                          </a:cubicBezTo>
                          <a:cubicBezTo>
                            <a:pt x="545" y="630"/>
                            <a:pt x="578" y="590"/>
                            <a:pt x="593" y="545"/>
                          </a:cubicBezTo>
                          <a:lnTo>
                            <a:pt x="593" y="545"/>
                          </a:lnTo>
                          <a:cubicBezTo>
                            <a:pt x="649" y="651"/>
                            <a:pt x="688" y="771"/>
                            <a:pt x="708" y="872"/>
                          </a:cubicBezTo>
                          <a:cubicBezTo>
                            <a:pt x="731" y="941"/>
                            <a:pt x="731" y="987"/>
                            <a:pt x="754" y="1055"/>
                          </a:cubicBezTo>
                          <a:cubicBezTo>
                            <a:pt x="754" y="1055"/>
                            <a:pt x="754" y="1084"/>
                            <a:pt x="754" y="1084"/>
                          </a:cubicBezTo>
                          <a:cubicBezTo>
                            <a:pt x="754" y="1091"/>
                            <a:pt x="754" y="1101"/>
                            <a:pt x="754" y="1101"/>
                          </a:cubicBezTo>
                          <a:cubicBezTo>
                            <a:pt x="731" y="1124"/>
                            <a:pt x="731" y="1169"/>
                            <a:pt x="731" y="1192"/>
                          </a:cubicBezTo>
                          <a:cubicBezTo>
                            <a:pt x="708" y="1260"/>
                            <a:pt x="708" y="1329"/>
                            <a:pt x="685" y="1397"/>
                          </a:cubicBezTo>
                          <a:cubicBezTo>
                            <a:pt x="685" y="1412"/>
                            <a:pt x="685" y="1454"/>
                            <a:pt x="691" y="1454"/>
                          </a:cubicBezTo>
                          <a:cubicBezTo>
                            <a:pt x="694" y="1454"/>
                            <a:pt x="700" y="1439"/>
                            <a:pt x="708" y="1397"/>
                          </a:cubicBezTo>
                          <a:lnTo>
                            <a:pt x="708" y="1397"/>
                          </a:lnTo>
                          <a:cubicBezTo>
                            <a:pt x="708" y="1414"/>
                            <a:pt x="695" y="1507"/>
                            <a:pt x="689" y="1507"/>
                          </a:cubicBezTo>
                          <a:cubicBezTo>
                            <a:pt x="687" y="1507"/>
                            <a:pt x="686" y="1501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90" y="1617"/>
                            <a:pt x="738" y="1742"/>
                            <a:pt x="868" y="1785"/>
                          </a:cubicBezTo>
                          <a:lnTo>
                            <a:pt x="891" y="1785"/>
                          </a:lnTo>
                          <a:cubicBezTo>
                            <a:pt x="913" y="1791"/>
                            <a:pt x="936" y="1794"/>
                            <a:pt x="959" y="1794"/>
                          </a:cubicBezTo>
                          <a:cubicBezTo>
                            <a:pt x="1026" y="1794"/>
                            <a:pt x="1090" y="1768"/>
                            <a:pt x="1142" y="1717"/>
                          </a:cubicBezTo>
                          <a:lnTo>
                            <a:pt x="1155" y="1689"/>
                          </a:lnTo>
                          <a:lnTo>
                            <a:pt x="1155" y="1689"/>
                          </a:lnTo>
                          <a:cubicBezTo>
                            <a:pt x="1217" y="1668"/>
                            <a:pt x="1261" y="1647"/>
                            <a:pt x="1324" y="1626"/>
                          </a:cubicBezTo>
                          <a:cubicBezTo>
                            <a:pt x="1393" y="1603"/>
                            <a:pt x="1370" y="1534"/>
                            <a:pt x="1302" y="1512"/>
                          </a:cubicBezTo>
                          <a:cubicBezTo>
                            <a:pt x="1282" y="1512"/>
                            <a:pt x="1229" y="1512"/>
                            <a:pt x="1200" y="1497"/>
                          </a:cubicBezTo>
                          <a:lnTo>
                            <a:pt x="1200" y="1497"/>
                          </a:lnTo>
                          <a:cubicBezTo>
                            <a:pt x="1200" y="1494"/>
                            <a:pt x="1201" y="1491"/>
                            <a:pt x="1202" y="1488"/>
                          </a:cubicBezTo>
                          <a:lnTo>
                            <a:pt x="1202" y="1488"/>
                          </a:lnTo>
                          <a:cubicBezTo>
                            <a:pt x="1202" y="1488"/>
                            <a:pt x="1203" y="1487"/>
                            <a:pt x="1202" y="1486"/>
                          </a:cubicBezTo>
                          <a:lnTo>
                            <a:pt x="1202" y="1486"/>
                          </a:lnTo>
                          <a:cubicBezTo>
                            <a:pt x="1223" y="1372"/>
                            <a:pt x="1203" y="1254"/>
                            <a:pt x="1142" y="1146"/>
                          </a:cubicBezTo>
                          <a:cubicBezTo>
                            <a:pt x="1119" y="1124"/>
                            <a:pt x="1096" y="1078"/>
                            <a:pt x="1096" y="1055"/>
                          </a:cubicBezTo>
                          <a:cubicBezTo>
                            <a:pt x="1073" y="1055"/>
                            <a:pt x="1073" y="1032"/>
                            <a:pt x="1050" y="1009"/>
                          </a:cubicBezTo>
                          <a:cubicBezTo>
                            <a:pt x="1050" y="1009"/>
                            <a:pt x="1050" y="987"/>
                            <a:pt x="1028" y="987"/>
                          </a:cubicBezTo>
                          <a:cubicBezTo>
                            <a:pt x="1005" y="918"/>
                            <a:pt x="959" y="850"/>
                            <a:pt x="936" y="781"/>
                          </a:cubicBezTo>
                          <a:cubicBezTo>
                            <a:pt x="805" y="562"/>
                            <a:pt x="652" y="342"/>
                            <a:pt x="478" y="163"/>
                          </a:cubicBezTo>
                          <a:lnTo>
                            <a:pt x="478" y="163"/>
                          </a:lnTo>
                          <a:cubicBezTo>
                            <a:pt x="476" y="146"/>
                            <a:pt x="470" y="132"/>
                            <a:pt x="457" y="119"/>
                          </a:cubicBezTo>
                          <a:cubicBezTo>
                            <a:pt x="457" y="105"/>
                            <a:pt x="448" y="90"/>
                            <a:pt x="435" y="76"/>
                          </a:cubicBezTo>
                          <a:lnTo>
                            <a:pt x="435" y="76"/>
                          </a:lnTo>
                          <a:cubicBezTo>
                            <a:pt x="435" y="75"/>
                            <a:pt x="435" y="74"/>
                            <a:pt x="434" y="74"/>
                          </a:cubicBezTo>
                          <a:cubicBezTo>
                            <a:pt x="434" y="74"/>
                            <a:pt x="434" y="74"/>
                            <a:pt x="434" y="74"/>
                          </a:cubicBezTo>
                          <a:lnTo>
                            <a:pt x="434" y="74"/>
                          </a:lnTo>
                          <a:cubicBezTo>
                            <a:pt x="427" y="66"/>
                            <a:pt x="419" y="59"/>
                            <a:pt x="411" y="51"/>
                          </a:cubicBezTo>
                          <a:cubicBezTo>
                            <a:pt x="376" y="16"/>
                            <a:pt x="335" y="1"/>
                            <a:pt x="29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" name="Google Shape;225;p5"/>
                    <p:cNvSpPr/>
                    <p:nvPr/>
                  </p:nvSpPr>
                  <p:spPr>
                    <a:xfrm>
                      <a:off x="3178450" y="3740650"/>
                      <a:ext cx="39775" cy="20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1" h="809" extrusionOk="0">
                          <a:moveTo>
                            <a:pt x="1463" y="0"/>
                          </a:moveTo>
                          <a:cubicBezTo>
                            <a:pt x="1455" y="0"/>
                            <a:pt x="1447" y="1"/>
                            <a:pt x="1439" y="3"/>
                          </a:cubicBezTo>
                          <a:cubicBezTo>
                            <a:pt x="1363" y="22"/>
                            <a:pt x="1287" y="57"/>
                            <a:pt x="1198" y="81"/>
                          </a:cubicBezTo>
                          <a:lnTo>
                            <a:pt x="1198" y="81"/>
                          </a:lnTo>
                          <a:cubicBezTo>
                            <a:pt x="1187" y="79"/>
                            <a:pt x="1176" y="78"/>
                            <a:pt x="1165" y="78"/>
                          </a:cubicBezTo>
                          <a:cubicBezTo>
                            <a:pt x="1142" y="78"/>
                            <a:pt x="1119" y="83"/>
                            <a:pt x="1096" y="95"/>
                          </a:cubicBezTo>
                          <a:cubicBezTo>
                            <a:pt x="1074" y="106"/>
                            <a:pt x="1062" y="106"/>
                            <a:pt x="1048" y="106"/>
                          </a:cubicBezTo>
                          <a:cubicBezTo>
                            <a:pt x="1034" y="106"/>
                            <a:pt x="1016" y="106"/>
                            <a:pt x="982" y="117"/>
                          </a:cubicBezTo>
                          <a:cubicBezTo>
                            <a:pt x="937" y="140"/>
                            <a:pt x="868" y="163"/>
                            <a:pt x="800" y="186"/>
                          </a:cubicBezTo>
                          <a:cubicBezTo>
                            <a:pt x="754" y="209"/>
                            <a:pt x="685" y="209"/>
                            <a:pt x="617" y="232"/>
                          </a:cubicBezTo>
                          <a:cubicBezTo>
                            <a:pt x="549" y="254"/>
                            <a:pt x="503" y="277"/>
                            <a:pt x="434" y="346"/>
                          </a:cubicBezTo>
                          <a:lnTo>
                            <a:pt x="389" y="346"/>
                          </a:lnTo>
                          <a:cubicBezTo>
                            <a:pt x="389" y="346"/>
                            <a:pt x="358" y="336"/>
                            <a:pt x="352" y="336"/>
                          </a:cubicBezTo>
                          <a:cubicBezTo>
                            <a:pt x="348" y="336"/>
                            <a:pt x="351" y="338"/>
                            <a:pt x="366" y="346"/>
                          </a:cubicBezTo>
                          <a:cubicBezTo>
                            <a:pt x="352" y="342"/>
                            <a:pt x="337" y="339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3" y="340"/>
                            <a:pt x="323" y="343"/>
                            <a:pt x="324" y="346"/>
                          </a:cubicBezTo>
                          <a:lnTo>
                            <a:pt x="324" y="346"/>
                          </a:lnTo>
                          <a:cubicBezTo>
                            <a:pt x="323" y="346"/>
                            <a:pt x="321" y="346"/>
                            <a:pt x="320" y="346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21" y="337"/>
                            <a:pt x="322" y="337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2" y="332"/>
                            <a:pt x="321" y="328"/>
                            <a:pt x="320" y="323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00" y="334"/>
                            <a:pt x="280" y="332"/>
                            <a:pt x="260" y="332"/>
                          </a:cubicBezTo>
                          <a:cubicBezTo>
                            <a:pt x="197" y="332"/>
                            <a:pt x="135" y="348"/>
                            <a:pt x="92" y="391"/>
                          </a:cubicBezTo>
                          <a:cubicBezTo>
                            <a:pt x="24" y="483"/>
                            <a:pt x="1" y="597"/>
                            <a:pt x="69" y="688"/>
                          </a:cubicBezTo>
                          <a:cubicBezTo>
                            <a:pt x="69" y="688"/>
                            <a:pt x="69" y="688"/>
                            <a:pt x="69" y="711"/>
                          </a:cubicBezTo>
                          <a:cubicBezTo>
                            <a:pt x="126" y="767"/>
                            <a:pt x="197" y="808"/>
                            <a:pt x="285" y="808"/>
                          </a:cubicBezTo>
                          <a:cubicBezTo>
                            <a:pt x="303" y="808"/>
                            <a:pt x="323" y="806"/>
                            <a:pt x="343" y="802"/>
                          </a:cubicBezTo>
                          <a:lnTo>
                            <a:pt x="434" y="802"/>
                          </a:lnTo>
                          <a:cubicBezTo>
                            <a:pt x="499" y="802"/>
                            <a:pt x="552" y="746"/>
                            <a:pt x="553" y="680"/>
                          </a:cubicBezTo>
                          <a:lnTo>
                            <a:pt x="553" y="680"/>
                          </a:lnTo>
                          <a:cubicBezTo>
                            <a:pt x="560" y="675"/>
                            <a:pt x="566" y="670"/>
                            <a:pt x="571" y="665"/>
                          </a:cubicBezTo>
                          <a:cubicBezTo>
                            <a:pt x="579" y="660"/>
                            <a:pt x="587" y="655"/>
                            <a:pt x="595" y="649"/>
                          </a:cubicBezTo>
                          <a:lnTo>
                            <a:pt x="595" y="649"/>
                          </a:lnTo>
                          <a:cubicBezTo>
                            <a:pt x="608" y="652"/>
                            <a:pt x="621" y="653"/>
                            <a:pt x="633" y="653"/>
                          </a:cubicBezTo>
                          <a:cubicBezTo>
                            <a:pt x="670" y="653"/>
                            <a:pt x="701" y="642"/>
                            <a:pt x="731" y="642"/>
                          </a:cubicBezTo>
                          <a:cubicBezTo>
                            <a:pt x="822" y="620"/>
                            <a:pt x="891" y="574"/>
                            <a:pt x="937" y="551"/>
                          </a:cubicBezTo>
                          <a:cubicBezTo>
                            <a:pt x="1005" y="528"/>
                            <a:pt x="1074" y="483"/>
                            <a:pt x="1119" y="437"/>
                          </a:cubicBezTo>
                          <a:cubicBezTo>
                            <a:pt x="1165" y="414"/>
                            <a:pt x="1165" y="391"/>
                            <a:pt x="1210" y="369"/>
                          </a:cubicBezTo>
                          <a:cubicBezTo>
                            <a:pt x="1256" y="346"/>
                            <a:pt x="1279" y="301"/>
                            <a:pt x="1301" y="255"/>
                          </a:cubicBezTo>
                          <a:lnTo>
                            <a:pt x="1301" y="255"/>
                          </a:lnTo>
                          <a:lnTo>
                            <a:pt x="1279" y="300"/>
                          </a:lnTo>
                          <a:cubicBezTo>
                            <a:pt x="1347" y="254"/>
                            <a:pt x="1416" y="186"/>
                            <a:pt x="1507" y="140"/>
                          </a:cubicBezTo>
                          <a:cubicBezTo>
                            <a:pt x="1590" y="99"/>
                            <a:pt x="1541" y="0"/>
                            <a:pt x="1463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" name="Google Shape;226;p5"/>
                    <p:cNvSpPr/>
                    <p:nvPr/>
                  </p:nvSpPr>
                  <p:spPr>
                    <a:xfrm>
                      <a:off x="3210400" y="3764025"/>
                      <a:ext cx="73075" cy="103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3" h="4141" extrusionOk="0">
                          <a:moveTo>
                            <a:pt x="2396" y="1473"/>
                          </a:moveTo>
                          <a:cubicBezTo>
                            <a:pt x="2397" y="1473"/>
                            <a:pt x="2396" y="1476"/>
                            <a:pt x="2391" y="1485"/>
                          </a:cubicBezTo>
                          <a:lnTo>
                            <a:pt x="2391" y="1485"/>
                          </a:lnTo>
                          <a:cubicBezTo>
                            <a:pt x="2390" y="1480"/>
                            <a:pt x="2394" y="1473"/>
                            <a:pt x="2396" y="1473"/>
                          </a:cubicBezTo>
                          <a:close/>
                          <a:moveTo>
                            <a:pt x="2441" y="1531"/>
                          </a:moveTo>
                          <a:cubicBezTo>
                            <a:pt x="2442" y="1532"/>
                            <a:pt x="2443" y="1532"/>
                            <a:pt x="2443" y="1533"/>
                          </a:cubicBezTo>
                          <a:cubicBezTo>
                            <a:pt x="2443" y="1533"/>
                            <a:pt x="2442" y="1533"/>
                            <a:pt x="2441" y="1531"/>
                          </a:cubicBezTo>
                          <a:close/>
                          <a:moveTo>
                            <a:pt x="2000" y="2673"/>
                          </a:moveTo>
                          <a:cubicBezTo>
                            <a:pt x="2003" y="2673"/>
                            <a:pt x="2006" y="2673"/>
                            <a:pt x="2010" y="2675"/>
                          </a:cubicBezTo>
                          <a:cubicBezTo>
                            <a:pt x="2010" y="2675"/>
                            <a:pt x="2002" y="2680"/>
                            <a:pt x="1990" y="2690"/>
                          </a:cubicBezTo>
                          <a:lnTo>
                            <a:pt x="1990" y="2690"/>
                          </a:lnTo>
                          <a:cubicBezTo>
                            <a:pt x="1989" y="2680"/>
                            <a:pt x="1992" y="2673"/>
                            <a:pt x="2000" y="2673"/>
                          </a:cubicBezTo>
                          <a:close/>
                          <a:moveTo>
                            <a:pt x="435" y="1"/>
                          </a:moveTo>
                          <a:cubicBezTo>
                            <a:pt x="334" y="1"/>
                            <a:pt x="236" y="24"/>
                            <a:pt x="138" y="73"/>
                          </a:cubicBezTo>
                          <a:cubicBezTo>
                            <a:pt x="47" y="141"/>
                            <a:pt x="1" y="278"/>
                            <a:pt x="24" y="369"/>
                          </a:cubicBezTo>
                          <a:cubicBezTo>
                            <a:pt x="161" y="803"/>
                            <a:pt x="686" y="940"/>
                            <a:pt x="1074" y="986"/>
                          </a:cubicBezTo>
                          <a:cubicBezTo>
                            <a:pt x="1082" y="986"/>
                            <a:pt x="1098" y="989"/>
                            <a:pt x="1111" y="992"/>
                          </a:cubicBezTo>
                          <a:lnTo>
                            <a:pt x="1111" y="992"/>
                          </a:lnTo>
                          <a:cubicBezTo>
                            <a:pt x="1125" y="1000"/>
                            <a:pt x="1142" y="1008"/>
                            <a:pt x="1142" y="1008"/>
                          </a:cubicBezTo>
                          <a:cubicBezTo>
                            <a:pt x="1188" y="1031"/>
                            <a:pt x="1234" y="1031"/>
                            <a:pt x="1302" y="1031"/>
                          </a:cubicBezTo>
                          <a:cubicBezTo>
                            <a:pt x="1316" y="1031"/>
                            <a:pt x="1332" y="1029"/>
                            <a:pt x="1350" y="1026"/>
                          </a:cubicBezTo>
                          <a:lnTo>
                            <a:pt x="1350" y="1026"/>
                          </a:lnTo>
                          <a:cubicBezTo>
                            <a:pt x="1302" y="1087"/>
                            <a:pt x="1250" y="1144"/>
                            <a:pt x="1188" y="1191"/>
                          </a:cubicBezTo>
                          <a:cubicBezTo>
                            <a:pt x="1051" y="1351"/>
                            <a:pt x="1142" y="1579"/>
                            <a:pt x="1325" y="1625"/>
                          </a:cubicBezTo>
                          <a:cubicBezTo>
                            <a:pt x="1399" y="1658"/>
                            <a:pt x="1476" y="1670"/>
                            <a:pt x="1553" y="1670"/>
                          </a:cubicBezTo>
                          <a:cubicBezTo>
                            <a:pt x="1691" y="1670"/>
                            <a:pt x="1832" y="1631"/>
                            <a:pt x="1964" y="1602"/>
                          </a:cubicBezTo>
                          <a:cubicBezTo>
                            <a:pt x="1997" y="1602"/>
                            <a:pt x="2241" y="1553"/>
                            <a:pt x="2367" y="1536"/>
                          </a:cubicBezTo>
                          <a:lnTo>
                            <a:pt x="2367" y="1536"/>
                          </a:lnTo>
                          <a:cubicBezTo>
                            <a:pt x="2339" y="1615"/>
                            <a:pt x="2279" y="1679"/>
                            <a:pt x="2238" y="1762"/>
                          </a:cubicBezTo>
                          <a:cubicBezTo>
                            <a:pt x="2124" y="1921"/>
                            <a:pt x="1987" y="2104"/>
                            <a:pt x="1941" y="2287"/>
                          </a:cubicBezTo>
                          <a:cubicBezTo>
                            <a:pt x="1918" y="2401"/>
                            <a:pt x="1895" y="2515"/>
                            <a:pt x="1941" y="2629"/>
                          </a:cubicBezTo>
                          <a:cubicBezTo>
                            <a:pt x="1941" y="2658"/>
                            <a:pt x="1950" y="2687"/>
                            <a:pt x="1963" y="2710"/>
                          </a:cubicBezTo>
                          <a:lnTo>
                            <a:pt x="1963" y="2710"/>
                          </a:lnTo>
                          <a:cubicBezTo>
                            <a:pt x="1907" y="2752"/>
                            <a:pt x="1819" y="2819"/>
                            <a:pt x="1804" y="2834"/>
                          </a:cubicBezTo>
                          <a:cubicBezTo>
                            <a:pt x="1690" y="2926"/>
                            <a:pt x="1599" y="3017"/>
                            <a:pt x="1553" y="3177"/>
                          </a:cubicBezTo>
                          <a:cubicBezTo>
                            <a:pt x="1392" y="3641"/>
                            <a:pt x="1765" y="4140"/>
                            <a:pt x="2247" y="4140"/>
                          </a:cubicBezTo>
                          <a:cubicBezTo>
                            <a:pt x="2311" y="4140"/>
                            <a:pt x="2377" y="4131"/>
                            <a:pt x="2443" y="4113"/>
                          </a:cubicBezTo>
                          <a:cubicBezTo>
                            <a:pt x="2763" y="4021"/>
                            <a:pt x="2649" y="3565"/>
                            <a:pt x="2352" y="3542"/>
                          </a:cubicBezTo>
                          <a:cubicBezTo>
                            <a:pt x="2169" y="3519"/>
                            <a:pt x="1964" y="3565"/>
                            <a:pt x="2078" y="3359"/>
                          </a:cubicBezTo>
                          <a:cubicBezTo>
                            <a:pt x="2124" y="3268"/>
                            <a:pt x="2192" y="3223"/>
                            <a:pt x="2261" y="3154"/>
                          </a:cubicBezTo>
                          <a:cubicBezTo>
                            <a:pt x="2329" y="3063"/>
                            <a:pt x="2398" y="2971"/>
                            <a:pt x="2443" y="2857"/>
                          </a:cubicBezTo>
                          <a:cubicBezTo>
                            <a:pt x="2489" y="2743"/>
                            <a:pt x="2489" y="2652"/>
                            <a:pt x="2420" y="2538"/>
                          </a:cubicBezTo>
                          <a:cubicBezTo>
                            <a:pt x="2420" y="2515"/>
                            <a:pt x="2420" y="2515"/>
                            <a:pt x="2420" y="2492"/>
                          </a:cubicBezTo>
                          <a:cubicBezTo>
                            <a:pt x="2489" y="2332"/>
                            <a:pt x="2626" y="2150"/>
                            <a:pt x="2717" y="1990"/>
                          </a:cubicBezTo>
                          <a:cubicBezTo>
                            <a:pt x="2808" y="1830"/>
                            <a:pt x="2923" y="1648"/>
                            <a:pt x="2923" y="1442"/>
                          </a:cubicBezTo>
                          <a:cubicBezTo>
                            <a:pt x="2900" y="1237"/>
                            <a:pt x="2763" y="1054"/>
                            <a:pt x="2557" y="1008"/>
                          </a:cubicBezTo>
                          <a:cubicBezTo>
                            <a:pt x="2510" y="998"/>
                            <a:pt x="2462" y="993"/>
                            <a:pt x="2414" y="993"/>
                          </a:cubicBezTo>
                          <a:cubicBezTo>
                            <a:pt x="2257" y="993"/>
                            <a:pt x="2100" y="1041"/>
                            <a:pt x="1943" y="1076"/>
                          </a:cubicBezTo>
                          <a:lnTo>
                            <a:pt x="1943" y="1076"/>
                          </a:lnTo>
                          <a:cubicBezTo>
                            <a:pt x="1966" y="1019"/>
                            <a:pt x="1981" y="959"/>
                            <a:pt x="1987" y="894"/>
                          </a:cubicBezTo>
                          <a:cubicBezTo>
                            <a:pt x="1987" y="637"/>
                            <a:pt x="1798" y="397"/>
                            <a:pt x="1555" y="397"/>
                          </a:cubicBezTo>
                          <a:cubicBezTo>
                            <a:pt x="1517" y="397"/>
                            <a:pt x="1479" y="403"/>
                            <a:pt x="1439" y="415"/>
                          </a:cubicBezTo>
                          <a:cubicBezTo>
                            <a:pt x="1348" y="438"/>
                            <a:pt x="1279" y="506"/>
                            <a:pt x="1211" y="529"/>
                          </a:cubicBezTo>
                          <a:cubicBezTo>
                            <a:pt x="1165" y="529"/>
                            <a:pt x="1142" y="552"/>
                            <a:pt x="1119" y="552"/>
                          </a:cubicBezTo>
                          <a:cubicBezTo>
                            <a:pt x="1108" y="558"/>
                            <a:pt x="1100" y="562"/>
                            <a:pt x="1093" y="565"/>
                          </a:cubicBezTo>
                          <a:lnTo>
                            <a:pt x="1093" y="565"/>
                          </a:lnTo>
                          <a:cubicBezTo>
                            <a:pt x="1065" y="559"/>
                            <a:pt x="1018" y="552"/>
                            <a:pt x="1005" y="552"/>
                          </a:cubicBezTo>
                          <a:cubicBezTo>
                            <a:pt x="899" y="531"/>
                            <a:pt x="793" y="490"/>
                            <a:pt x="705" y="447"/>
                          </a:cubicBezTo>
                          <a:lnTo>
                            <a:pt x="705" y="447"/>
                          </a:lnTo>
                          <a:cubicBezTo>
                            <a:pt x="796" y="416"/>
                            <a:pt x="868" y="364"/>
                            <a:pt x="868" y="255"/>
                          </a:cubicBezTo>
                          <a:cubicBezTo>
                            <a:pt x="868" y="255"/>
                            <a:pt x="845" y="255"/>
                            <a:pt x="845" y="232"/>
                          </a:cubicBezTo>
                          <a:cubicBezTo>
                            <a:pt x="845" y="141"/>
                            <a:pt x="800" y="73"/>
                            <a:pt x="709" y="50"/>
                          </a:cubicBezTo>
                          <a:cubicBezTo>
                            <a:pt x="613" y="18"/>
                            <a:pt x="523" y="1"/>
                            <a:pt x="435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" name="Google Shape;227;p5"/>
                    <p:cNvSpPr/>
                    <p:nvPr/>
                  </p:nvSpPr>
                  <p:spPr>
                    <a:xfrm>
                      <a:off x="3384450" y="4333600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9"/>
                            <a:pt x="708" y="1439"/>
                          </a:cubicBezTo>
                          <a:cubicBezTo>
                            <a:pt x="320" y="1439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1"/>
                            <a:pt x="708" y="1"/>
                          </a:cubicBezTo>
                          <a:cubicBezTo>
                            <a:pt x="1119" y="1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" name="Google Shape;228;p5"/>
                    <p:cNvSpPr/>
                    <p:nvPr/>
                  </p:nvSpPr>
                  <p:spPr>
                    <a:xfrm>
                      <a:off x="3164750" y="4040875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8"/>
                            <a:pt x="709" y="1438"/>
                          </a:cubicBezTo>
                          <a:cubicBezTo>
                            <a:pt x="320" y="1438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0"/>
                            <a:pt x="709" y="0"/>
                          </a:cubicBezTo>
                          <a:cubicBezTo>
                            <a:pt x="1119" y="0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9" name="Google Shape;229;p5"/>
                    <p:cNvGrpSpPr/>
                    <p:nvPr/>
                  </p:nvGrpSpPr>
                  <p:grpSpPr>
                    <a:xfrm>
                      <a:off x="71350" y="2408925"/>
                      <a:ext cx="7517550" cy="2939850"/>
                      <a:chOff x="71350" y="2408925"/>
                      <a:chExt cx="7517550" cy="2939850"/>
                    </a:xfrm>
                  </p:grpSpPr>
                  <p:sp>
                    <p:nvSpPr>
                      <p:cNvPr id="230" name="Google Shape;230;p5"/>
                      <p:cNvSpPr/>
                      <p:nvPr/>
                    </p:nvSpPr>
                    <p:spPr>
                      <a:xfrm>
                        <a:off x="2740775" y="2924925"/>
                        <a:ext cx="95900" cy="889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836" h="35571" extrusionOk="0">
                            <a:moveTo>
                              <a:pt x="812" y="0"/>
                            </a:moveTo>
                            <a:cubicBezTo>
                              <a:pt x="800" y="0"/>
                              <a:pt x="786" y="6"/>
                              <a:pt x="777" y="15"/>
                            </a:cubicBezTo>
                            <a:cubicBezTo>
                              <a:pt x="640" y="243"/>
                              <a:pt x="571" y="380"/>
                              <a:pt x="526" y="631"/>
                            </a:cubicBezTo>
                            <a:cubicBezTo>
                              <a:pt x="480" y="882"/>
                              <a:pt x="457" y="1156"/>
                              <a:pt x="434" y="1407"/>
                            </a:cubicBezTo>
                            <a:cubicBezTo>
                              <a:pt x="389" y="1978"/>
                              <a:pt x="343" y="2526"/>
                              <a:pt x="320" y="3096"/>
                            </a:cubicBezTo>
                            <a:cubicBezTo>
                              <a:pt x="275" y="4261"/>
                              <a:pt x="229" y="5402"/>
                              <a:pt x="115" y="6566"/>
                            </a:cubicBezTo>
                            <a:cubicBezTo>
                              <a:pt x="1" y="7798"/>
                              <a:pt x="24" y="9031"/>
                              <a:pt x="183" y="10264"/>
                            </a:cubicBezTo>
                            <a:cubicBezTo>
                              <a:pt x="343" y="11450"/>
                              <a:pt x="571" y="12637"/>
                              <a:pt x="708" y="13824"/>
                            </a:cubicBezTo>
                            <a:cubicBezTo>
                              <a:pt x="845" y="15080"/>
                              <a:pt x="731" y="16335"/>
                              <a:pt x="640" y="17568"/>
                            </a:cubicBezTo>
                            <a:cubicBezTo>
                              <a:pt x="594" y="18207"/>
                              <a:pt x="571" y="18823"/>
                              <a:pt x="594" y="19439"/>
                            </a:cubicBezTo>
                            <a:cubicBezTo>
                              <a:pt x="640" y="20101"/>
                              <a:pt x="731" y="20718"/>
                              <a:pt x="868" y="21357"/>
                            </a:cubicBezTo>
                            <a:cubicBezTo>
                              <a:pt x="1096" y="22521"/>
                              <a:pt x="937" y="23685"/>
                              <a:pt x="777" y="24826"/>
                            </a:cubicBezTo>
                            <a:cubicBezTo>
                              <a:pt x="685" y="25397"/>
                              <a:pt x="617" y="25967"/>
                              <a:pt x="594" y="26538"/>
                            </a:cubicBezTo>
                            <a:cubicBezTo>
                              <a:pt x="594" y="27154"/>
                              <a:pt x="663" y="27725"/>
                              <a:pt x="754" y="28341"/>
                            </a:cubicBezTo>
                            <a:cubicBezTo>
                              <a:pt x="937" y="29619"/>
                              <a:pt x="1210" y="30829"/>
                              <a:pt x="1895" y="31948"/>
                            </a:cubicBezTo>
                            <a:cubicBezTo>
                              <a:pt x="2215" y="32450"/>
                              <a:pt x="2557" y="32952"/>
                              <a:pt x="2785" y="33500"/>
                            </a:cubicBezTo>
                            <a:cubicBezTo>
                              <a:pt x="3036" y="34070"/>
                              <a:pt x="3082" y="34641"/>
                              <a:pt x="2968" y="35257"/>
                            </a:cubicBezTo>
                            <a:cubicBezTo>
                              <a:pt x="2938" y="35424"/>
                              <a:pt x="3088" y="35570"/>
                              <a:pt x="3226" y="35570"/>
                            </a:cubicBezTo>
                            <a:cubicBezTo>
                              <a:pt x="3296" y="35570"/>
                              <a:pt x="3363" y="35532"/>
                              <a:pt x="3402" y="35440"/>
                            </a:cubicBezTo>
                            <a:cubicBezTo>
                              <a:pt x="3835" y="34390"/>
                              <a:pt x="3402" y="33340"/>
                              <a:pt x="2854" y="32427"/>
                            </a:cubicBezTo>
                            <a:cubicBezTo>
                              <a:pt x="2557" y="31970"/>
                              <a:pt x="2260" y="31514"/>
                              <a:pt x="2009" y="31012"/>
                            </a:cubicBezTo>
                            <a:cubicBezTo>
                              <a:pt x="1758" y="30487"/>
                              <a:pt x="1598" y="29939"/>
                              <a:pt x="1484" y="29391"/>
                            </a:cubicBezTo>
                            <a:cubicBezTo>
                              <a:pt x="1233" y="28204"/>
                              <a:pt x="1096" y="27017"/>
                              <a:pt x="1210" y="25808"/>
                            </a:cubicBezTo>
                            <a:cubicBezTo>
                              <a:pt x="1302" y="24689"/>
                              <a:pt x="1553" y="23571"/>
                              <a:pt x="1530" y="22429"/>
                            </a:cubicBezTo>
                            <a:cubicBezTo>
                              <a:pt x="1530" y="21790"/>
                              <a:pt x="1370" y="21197"/>
                              <a:pt x="1279" y="20581"/>
                            </a:cubicBezTo>
                            <a:cubicBezTo>
                              <a:pt x="1165" y="19941"/>
                              <a:pt x="1142" y="19302"/>
                              <a:pt x="1142" y="18663"/>
                            </a:cubicBezTo>
                            <a:cubicBezTo>
                              <a:pt x="1165" y="17431"/>
                              <a:pt x="1347" y="16198"/>
                              <a:pt x="1325" y="14943"/>
                            </a:cubicBezTo>
                            <a:cubicBezTo>
                              <a:pt x="1302" y="13687"/>
                              <a:pt x="1074" y="12455"/>
                              <a:pt x="891" y="11222"/>
                            </a:cubicBezTo>
                            <a:cubicBezTo>
                              <a:pt x="685" y="10012"/>
                              <a:pt x="549" y="8803"/>
                              <a:pt x="594" y="7570"/>
                            </a:cubicBezTo>
                            <a:cubicBezTo>
                              <a:pt x="617" y="6908"/>
                              <a:pt x="685" y="6223"/>
                              <a:pt x="731" y="5562"/>
                            </a:cubicBezTo>
                            <a:cubicBezTo>
                              <a:pt x="754" y="4922"/>
                              <a:pt x="777" y="4283"/>
                              <a:pt x="800" y="3644"/>
                            </a:cubicBezTo>
                            <a:cubicBezTo>
                              <a:pt x="822" y="3005"/>
                              <a:pt x="845" y="2343"/>
                              <a:pt x="891" y="1681"/>
                            </a:cubicBezTo>
                            <a:cubicBezTo>
                              <a:pt x="891" y="1407"/>
                              <a:pt x="914" y="1111"/>
                              <a:pt x="937" y="814"/>
                            </a:cubicBezTo>
                            <a:cubicBezTo>
                              <a:pt x="937" y="700"/>
                              <a:pt x="959" y="540"/>
                              <a:pt x="959" y="426"/>
                            </a:cubicBezTo>
                            <a:cubicBezTo>
                              <a:pt x="937" y="289"/>
                              <a:pt x="891" y="152"/>
                              <a:pt x="845" y="38"/>
                            </a:cubicBezTo>
                            <a:cubicBezTo>
                              <a:pt x="845" y="11"/>
                              <a:pt x="830" y="0"/>
                              <a:pt x="8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" name="Google Shape;231;p5"/>
                      <p:cNvSpPr/>
                      <p:nvPr/>
                    </p:nvSpPr>
                    <p:spPr>
                      <a:xfrm>
                        <a:off x="2795000" y="2925300"/>
                        <a:ext cx="62775" cy="869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11" h="34760" extrusionOk="0">
                            <a:moveTo>
                              <a:pt x="1461" y="0"/>
                            </a:moveTo>
                            <a:cubicBezTo>
                              <a:pt x="822" y="776"/>
                              <a:pt x="685" y="1803"/>
                              <a:pt x="685" y="2762"/>
                            </a:cubicBezTo>
                            <a:cubicBezTo>
                              <a:pt x="685" y="3812"/>
                              <a:pt x="867" y="4816"/>
                              <a:pt x="982" y="5866"/>
                            </a:cubicBezTo>
                            <a:cubicBezTo>
                              <a:pt x="1096" y="7144"/>
                              <a:pt x="1324" y="8400"/>
                              <a:pt x="1575" y="9655"/>
                            </a:cubicBezTo>
                            <a:cubicBezTo>
                              <a:pt x="1826" y="10888"/>
                              <a:pt x="2054" y="12166"/>
                              <a:pt x="1963" y="13444"/>
                            </a:cubicBezTo>
                            <a:cubicBezTo>
                              <a:pt x="1872" y="14791"/>
                              <a:pt x="1552" y="16092"/>
                              <a:pt x="1278" y="17416"/>
                            </a:cubicBezTo>
                            <a:cubicBezTo>
                              <a:pt x="1027" y="18694"/>
                              <a:pt x="799" y="20041"/>
                              <a:pt x="982" y="21342"/>
                            </a:cubicBezTo>
                            <a:cubicBezTo>
                              <a:pt x="1050" y="21981"/>
                              <a:pt x="1210" y="22620"/>
                              <a:pt x="1301" y="23259"/>
                            </a:cubicBezTo>
                            <a:cubicBezTo>
                              <a:pt x="1392" y="23898"/>
                              <a:pt x="1347" y="24514"/>
                              <a:pt x="1233" y="25153"/>
                            </a:cubicBezTo>
                            <a:cubicBezTo>
                              <a:pt x="1119" y="25793"/>
                              <a:pt x="959" y="26432"/>
                              <a:pt x="913" y="27071"/>
                            </a:cubicBezTo>
                            <a:cubicBezTo>
                              <a:pt x="890" y="27550"/>
                              <a:pt x="936" y="28029"/>
                              <a:pt x="982" y="28486"/>
                            </a:cubicBezTo>
                            <a:cubicBezTo>
                              <a:pt x="1096" y="29559"/>
                              <a:pt x="1301" y="30609"/>
                              <a:pt x="1278" y="31681"/>
                            </a:cubicBezTo>
                            <a:cubicBezTo>
                              <a:pt x="1256" y="32161"/>
                              <a:pt x="1210" y="32663"/>
                              <a:pt x="1027" y="33119"/>
                            </a:cubicBezTo>
                            <a:cubicBezTo>
                              <a:pt x="822" y="33622"/>
                              <a:pt x="479" y="34010"/>
                              <a:pt x="137" y="34421"/>
                            </a:cubicBezTo>
                            <a:cubicBezTo>
                              <a:pt x="1" y="34557"/>
                              <a:pt x="130" y="34760"/>
                              <a:pt x="299" y="34760"/>
                            </a:cubicBezTo>
                            <a:cubicBezTo>
                              <a:pt x="328" y="34760"/>
                              <a:pt x="358" y="34753"/>
                              <a:pt x="388" y="34740"/>
                            </a:cubicBezTo>
                            <a:cubicBezTo>
                              <a:pt x="1233" y="34284"/>
                              <a:pt x="1621" y="33302"/>
                              <a:pt x="1758" y="32412"/>
                            </a:cubicBezTo>
                            <a:cubicBezTo>
                              <a:pt x="1895" y="31453"/>
                              <a:pt x="1781" y="30472"/>
                              <a:pt x="1644" y="29536"/>
                            </a:cubicBezTo>
                            <a:cubicBezTo>
                              <a:pt x="1529" y="28554"/>
                              <a:pt x="1370" y="27596"/>
                              <a:pt x="1507" y="26614"/>
                            </a:cubicBezTo>
                            <a:cubicBezTo>
                              <a:pt x="1598" y="25975"/>
                              <a:pt x="1781" y="25336"/>
                              <a:pt x="1849" y="24697"/>
                            </a:cubicBezTo>
                            <a:cubicBezTo>
                              <a:pt x="1917" y="24035"/>
                              <a:pt x="1872" y="23396"/>
                              <a:pt x="1758" y="22757"/>
                            </a:cubicBezTo>
                            <a:cubicBezTo>
                              <a:pt x="1644" y="22118"/>
                              <a:pt x="1484" y="21479"/>
                              <a:pt x="1438" y="20817"/>
                            </a:cubicBezTo>
                            <a:cubicBezTo>
                              <a:pt x="1415" y="20178"/>
                              <a:pt x="1484" y="19493"/>
                              <a:pt x="1575" y="18854"/>
                            </a:cubicBezTo>
                            <a:cubicBezTo>
                              <a:pt x="1758" y="17507"/>
                              <a:pt x="2100" y="16206"/>
                              <a:pt x="2305" y="14882"/>
                            </a:cubicBezTo>
                            <a:cubicBezTo>
                              <a:pt x="2488" y="13581"/>
                              <a:pt x="2511" y="12326"/>
                              <a:pt x="2305" y="11047"/>
                            </a:cubicBezTo>
                            <a:cubicBezTo>
                              <a:pt x="2100" y="9746"/>
                              <a:pt x="1758" y="8514"/>
                              <a:pt x="1529" y="7236"/>
                            </a:cubicBezTo>
                            <a:cubicBezTo>
                              <a:pt x="1438" y="6574"/>
                              <a:pt x="1370" y="5935"/>
                              <a:pt x="1301" y="5273"/>
                            </a:cubicBezTo>
                            <a:cubicBezTo>
                              <a:pt x="1210" y="4702"/>
                              <a:pt x="1119" y="4131"/>
                              <a:pt x="1050" y="3538"/>
                            </a:cubicBezTo>
                            <a:cubicBezTo>
                              <a:pt x="913" y="2374"/>
                              <a:pt x="822" y="1073"/>
                              <a:pt x="1484" y="23"/>
                            </a:cubicBezTo>
                            <a:cubicBezTo>
                              <a:pt x="1507" y="23"/>
                              <a:pt x="1484" y="0"/>
                              <a:pt x="146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" name="Google Shape;232;p5"/>
                      <p:cNvSpPr/>
                      <p:nvPr/>
                    </p:nvSpPr>
                    <p:spPr>
                      <a:xfrm>
                        <a:off x="2652900" y="2943500"/>
                        <a:ext cx="181075" cy="833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243" h="33354" extrusionOk="0">
                            <a:moveTo>
                              <a:pt x="1211" y="0"/>
                            </a:moveTo>
                            <a:cubicBezTo>
                              <a:pt x="1191" y="0"/>
                              <a:pt x="1165" y="20"/>
                              <a:pt x="1165" y="48"/>
                            </a:cubicBezTo>
                            <a:cubicBezTo>
                              <a:pt x="1210" y="1121"/>
                              <a:pt x="1256" y="2216"/>
                              <a:pt x="1142" y="3312"/>
                            </a:cubicBezTo>
                            <a:cubicBezTo>
                              <a:pt x="1051" y="4453"/>
                              <a:pt x="845" y="5572"/>
                              <a:pt x="663" y="6713"/>
                            </a:cubicBezTo>
                            <a:cubicBezTo>
                              <a:pt x="320" y="8881"/>
                              <a:pt x="1" y="11141"/>
                              <a:pt x="640" y="13287"/>
                            </a:cubicBezTo>
                            <a:cubicBezTo>
                              <a:pt x="822" y="13880"/>
                              <a:pt x="1051" y="14451"/>
                              <a:pt x="1256" y="15044"/>
                            </a:cubicBezTo>
                            <a:cubicBezTo>
                              <a:pt x="1461" y="15638"/>
                              <a:pt x="1667" y="16254"/>
                              <a:pt x="1804" y="16870"/>
                            </a:cubicBezTo>
                            <a:cubicBezTo>
                              <a:pt x="2123" y="18126"/>
                              <a:pt x="2238" y="19381"/>
                              <a:pt x="2123" y="20682"/>
                            </a:cubicBezTo>
                            <a:cubicBezTo>
                              <a:pt x="1986" y="22029"/>
                              <a:pt x="2009" y="23375"/>
                              <a:pt x="2101" y="24722"/>
                            </a:cubicBezTo>
                            <a:cubicBezTo>
                              <a:pt x="2169" y="25407"/>
                              <a:pt x="2238" y="26069"/>
                              <a:pt x="2306" y="26731"/>
                            </a:cubicBezTo>
                            <a:cubicBezTo>
                              <a:pt x="2374" y="27233"/>
                              <a:pt x="2443" y="27735"/>
                              <a:pt x="2603" y="28214"/>
                            </a:cubicBezTo>
                            <a:cubicBezTo>
                              <a:pt x="2945" y="29310"/>
                              <a:pt x="3539" y="30292"/>
                              <a:pt x="4246" y="31182"/>
                            </a:cubicBezTo>
                            <a:cubicBezTo>
                              <a:pt x="4908" y="32026"/>
                              <a:pt x="5753" y="32871"/>
                              <a:pt x="6734" y="33327"/>
                            </a:cubicBezTo>
                            <a:cubicBezTo>
                              <a:pt x="6776" y="33345"/>
                              <a:pt x="6817" y="33354"/>
                              <a:pt x="6855" y="33354"/>
                            </a:cubicBezTo>
                            <a:cubicBezTo>
                              <a:pt x="7105" y="33354"/>
                              <a:pt x="7243" y="33006"/>
                              <a:pt x="6985" y="32848"/>
                            </a:cubicBezTo>
                            <a:cubicBezTo>
                              <a:pt x="6141" y="32369"/>
                              <a:pt x="5433" y="31730"/>
                              <a:pt x="4817" y="30976"/>
                            </a:cubicBezTo>
                            <a:cubicBezTo>
                              <a:pt x="4178" y="30223"/>
                              <a:pt x="3607" y="29356"/>
                              <a:pt x="3242" y="28420"/>
                            </a:cubicBezTo>
                            <a:cubicBezTo>
                              <a:pt x="2854" y="27370"/>
                              <a:pt x="2785" y="26183"/>
                              <a:pt x="2694" y="25087"/>
                            </a:cubicBezTo>
                            <a:cubicBezTo>
                              <a:pt x="2580" y="23764"/>
                              <a:pt x="2534" y="22440"/>
                              <a:pt x="2626" y="21139"/>
                            </a:cubicBezTo>
                            <a:cubicBezTo>
                              <a:pt x="2671" y="20500"/>
                              <a:pt x="2740" y="19883"/>
                              <a:pt x="2694" y="19244"/>
                            </a:cubicBezTo>
                            <a:cubicBezTo>
                              <a:pt x="2671" y="18628"/>
                              <a:pt x="2603" y="18012"/>
                              <a:pt x="2466" y="17395"/>
                            </a:cubicBezTo>
                            <a:cubicBezTo>
                              <a:pt x="2238" y="16163"/>
                              <a:pt x="1827" y="14953"/>
                              <a:pt x="1370" y="13789"/>
                            </a:cubicBezTo>
                            <a:cubicBezTo>
                              <a:pt x="982" y="12762"/>
                              <a:pt x="800" y="11712"/>
                              <a:pt x="777" y="10593"/>
                            </a:cubicBezTo>
                            <a:cubicBezTo>
                              <a:pt x="777" y="9498"/>
                              <a:pt x="891" y="8379"/>
                              <a:pt x="1051" y="7284"/>
                            </a:cubicBezTo>
                            <a:cubicBezTo>
                              <a:pt x="1233" y="6074"/>
                              <a:pt x="1439" y="4841"/>
                              <a:pt x="1553" y="3609"/>
                            </a:cubicBezTo>
                            <a:cubicBezTo>
                              <a:pt x="1667" y="2422"/>
                              <a:pt x="1690" y="1144"/>
                              <a:pt x="1233" y="25"/>
                            </a:cubicBezTo>
                            <a:cubicBezTo>
                              <a:pt x="1233" y="8"/>
                              <a:pt x="1223" y="0"/>
                              <a:pt x="121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3" name="Google Shape;233;p5"/>
                      <p:cNvSpPr/>
                      <p:nvPr/>
                    </p:nvSpPr>
                    <p:spPr>
                      <a:xfrm>
                        <a:off x="2802100" y="3072950"/>
                        <a:ext cx="112750" cy="710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10" h="28428" extrusionOk="0">
                            <a:moveTo>
                              <a:pt x="3574" y="0"/>
                            </a:moveTo>
                            <a:cubicBezTo>
                              <a:pt x="3545" y="0"/>
                              <a:pt x="3517" y="17"/>
                              <a:pt x="3505" y="51"/>
                            </a:cubicBezTo>
                            <a:cubicBezTo>
                              <a:pt x="3391" y="554"/>
                              <a:pt x="3414" y="1101"/>
                              <a:pt x="3437" y="1604"/>
                            </a:cubicBezTo>
                            <a:cubicBezTo>
                              <a:pt x="3459" y="2129"/>
                              <a:pt x="3505" y="2653"/>
                              <a:pt x="3551" y="3178"/>
                            </a:cubicBezTo>
                            <a:cubicBezTo>
                              <a:pt x="3642" y="4251"/>
                              <a:pt x="3779" y="5301"/>
                              <a:pt x="3870" y="6374"/>
                            </a:cubicBezTo>
                            <a:cubicBezTo>
                              <a:pt x="3962" y="7424"/>
                              <a:pt x="4007" y="8474"/>
                              <a:pt x="3939" y="9524"/>
                            </a:cubicBezTo>
                            <a:cubicBezTo>
                              <a:pt x="3870" y="10620"/>
                              <a:pt x="3642" y="11669"/>
                              <a:pt x="3459" y="12719"/>
                            </a:cubicBezTo>
                            <a:cubicBezTo>
                              <a:pt x="3300" y="13701"/>
                              <a:pt x="3163" y="14660"/>
                              <a:pt x="3071" y="15641"/>
                            </a:cubicBezTo>
                            <a:cubicBezTo>
                              <a:pt x="2980" y="16714"/>
                              <a:pt x="3003" y="17787"/>
                              <a:pt x="3026" y="18837"/>
                            </a:cubicBezTo>
                            <a:cubicBezTo>
                              <a:pt x="3026" y="19932"/>
                              <a:pt x="3049" y="21005"/>
                              <a:pt x="2912" y="22078"/>
                            </a:cubicBezTo>
                            <a:cubicBezTo>
                              <a:pt x="2820" y="22854"/>
                              <a:pt x="2615" y="23630"/>
                              <a:pt x="2455" y="24406"/>
                            </a:cubicBezTo>
                            <a:cubicBezTo>
                              <a:pt x="2295" y="25136"/>
                              <a:pt x="2113" y="25912"/>
                              <a:pt x="1748" y="26597"/>
                            </a:cubicBezTo>
                            <a:cubicBezTo>
                              <a:pt x="1588" y="26917"/>
                              <a:pt x="1382" y="27213"/>
                              <a:pt x="1108" y="27442"/>
                            </a:cubicBezTo>
                            <a:cubicBezTo>
                              <a:pt x="835" y="27693"/>
                              <a:pt x="515" y="27853"/>
                              <a:pt x="173" y="28012"/>
                            </a:cubicBezTo>
                            <a:cubicBezTo>
                              <a:pt x="1" y="28098"/>
                              <a:pt x="72" y="28427"/>
                              <a:pt x="271" y="28427"/>
                            </a:cubicBezTo>
                            <a:cubicBezTo>
                              <a:pt x="283" y="28427"/>
                              <a:pt x="296" y="28426"/>
                              <a:pt x="310" y="28423"/>
                            </a:cubicBezTo>
                            <a:cubicBezTo>
                              <a:pt x="1770" y="28241"/>
                              <a:pt x="2455" y="26643"/>
                              <a:pt x="2798" y="25387"/>
                            </a:cubicBezTo>
                            <a:cubicBezTo>
                              <a:pt x="3254" y="23676"/>
                              <a:pt x="3551" y="21918"/>
                              <a:pt x="3574" y="20160"/>
                            </a:cubicBezTo>
                            <a:cubicBezTo>
                              <a:pt x="3574" y="19065"/>
                              <a:pt x="3528" y="17969"/>
                              <a:pt x="3551" y="16874"/>
                            </a:cubicBezTo>
                            <a:cubicBezTo>
                              <a:pt x="3574" y="15824"/>
                              <a:pt x="3688" y="14797"/>
                              <a:pt x="3848" y="13769"/>
                            </a:cubicBezTo>
                            <a:cubicBezTo>
                              <a:pt x="4007" y="12719"/>
                              <a:pt x="4236" y="11647"/>
                              <a:pt x="4372" y="10597"/>
                            </a:cubicBezTo>
                            <a:cubicBezTo>
                              <a:pt x="4509" y="9524"/>
                              <a:pt x="4509" y="8428"/>
                              <a:pt x="4441" y="7355"/>
                            </a:cubicBezTo>
                            <a:cubicBezTo>
                              <a:pt x="4372" y="6123"/>
                              <a:pt x="4190" y="4890"/>
                              <a:pt x="4053" y="3681"/>
                            </a:cubicBezTo>
                            <a:cubicBezTo>
                              <a:pt x="3984" y="3064"/>
                              <a:pt x="3893" y="2471"/>
                              <a:pt x="3848" y="1877"/>
                            </a:cubicBezTo>
                            <a:cubicBezTo>
                              <a:pt x="3779" y="1261"/>
                              <a:pt x="3756" y="645"/>
                              <a:pt x="3642" y="51"/>
                            </a:cubicBezTo>
                            <a:cubicBezTo>
                              <a:pt x="3631" y="17"/>
                              <a:pt x="3602" y="0"/>
                              <a:pt x="35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" name="Google Shape;234;p5"/>
                      <p:cNvSpPr/>
                      <p:nvPr/>
                    </p:nvSpPr>
                    <p:spPr>
                      <a:xfrm>
                        <a:off x="2674575" y="3085625"/>
                        <a:ext cx="164750" cy="6983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90" h="27934" extrusionOk="0">
                            <a:moveTo>
                              <a:pt x="1074" y="1"/>
                            </a:moveTo>
                            <a:cubicBezTo>
                              <a:pt x="1028" y="252"/>
                              <a:pt x="1028" y="503"/>
                              <a:pt x="1051" y="754"/>
                            </a:cubicBezTo>
                            <a:cubicBezTo>
                              <a:pt x="1074" y="1074"/>
                              <a:pt x="1074" y="1370"/>
                              <a:pt x="1119" y="1690"/>
                            </a:cubicBezTo>
                            <a:cubicBezTo>
                              <a:pt x="1188" y="2238"/>
                              <a:pt x="1279" y="2763"/>
                              <a:pt x="1393" y="3311"/>
                            </a:cubicBezTo>
                            <a:cubicBezTo>
                              <a:pt x="1599" y="4475"/>
                              <a:pt x="1713" y="5639"/>
                              <a:pt x="1667" y="6826"/>
                            </a:cubicBezTo>
                            <a:cubicBezTo>
                              <a:pt x="1576" y="9131"/>
                              <a:pt x="1165" y="11436"/>
                              <a:pt x="754" y="13696"/>
                            </a:cubicBezTo>
                            <a:cubicBezTo>
                              <a:pt x="366" y="15910"/>
                              <a:pt x="1" y="18170"/>
                              <a:pt x="229" y="20430"/>
                            </a:cubicBezTo>
                            <a:cubicBezTo>
                              <a:pt x="343" y="21479"/>
                              <a:pt x="549" y="22598"/>
                              <a:pt x="1005" y="23557"/>
                            </a:cubicBezTo>
                            <a:cubicBezTo>
                              <a:pt x="1325" y="24219"/>
                              <a:pt x="1850" y="24744"/>
                              <a:pt x="2443" y="25154"/>
                            </a:cubicBezTo>
                            <a:cubicBezTo>
                              <a:pt x="3082" y="25611"/>
                              <a:pt x="3790" y="25930"/>
                              <a:pt x="4475" y="26318"/>
                            </a:cubicBezTo>
                            <a:cubicBezTo>
                              <a:pt x="5137" y="26706"/>
                              <a:pt x="5684" y="27163"/>
                              <a:pt x="6095" y="27825"/>
                            </a:cubicBezTo>
                            <a:cubicBezTo>
                              <a:pt x="6141" y="27901"/>
                              <a:pt x="6215" y="27934"/>
                              <a:pt x="6289" y="27934"/>
                            </a:cubicBezTo>
                            <a:cubicBezTo>
                              <a:pt x="6438" y="27934"/>
                              <a:pt x="6590" y="27802"/>
                              <a:pt x="6529" y="27619"/>
                            </a:cubicBezTo>
                            <a:cubicBezTo>
                              <a:pt x="6004" y="26318"/>
                              <a:pt x="4520" y="25771"/>
                              <a:pt x="3402" y="25132"/>
                            </a:cubicBezTo>
                            <a:cubicBezTo>
                              <a:pt x="2786" y="24789"/>
                              <a:pt x="2215" y="24401"/>
                              <a:pt x="1781" y="23830"/>
                            </a:cubicBezTo>
                            <a:cubicBezTo>
                              <a:pt x="1188" y="23077"/>
                              <a:pt x="982" y="22027"/>
                              <a:pt x="823" y="21091"/>
                            </a:cubicBezTo>
                            <a:cubicBezTo>
                              <a:pt x="435" y="18855"/>
                              <a:pt x="754" y="16572"/>
                              <a:pt x="1119" y="14335"/>
                            </a:cubicBezTo>
                            <a:cubicBezTo>
                              <a:pt x="1507" y="12098"/>
                              <a:pt x="1895" y="9861"/>
                              <a:pt x="2032" y="7579"/>
                            </a:cubicBezTo>
                            <a:cubicBezTo>
                              <a:pt x="2101" y="6301"/>
                              <a:pt x="2055" y="5045"/>
                              <a:pt x="1850" y="3790"/>
                            </a:cubicBezTo>
                            <a:cubicBezTo>
                              <a:pt x="1736" y="3151"/>
                              <a:pt x="1599" y="2512"/>
                              <a:pt x="1462" y="1895"/>
                            </a:cubicBezTo>
                            <a:cubicBezTo>
                              <a:pt x="1393" y="1576"/>
                              <a:pt x="1302" y="1256"/>
                              <a:pt x="1256" y="960"/>
                            </a:cubicBezTo>
                            <a:cubicBezTo>
                              <a:pt x="1188" y="640"/>
                              <a:pt x="1165" y="320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" name="Google Shape;235;p5"/>
                      <p:cNvSpPr/>
                      <p:nvPr/>
                    </p:nvSpPr>
                    <p:spPr>
                      <a:xfrm>
                        <a:off x="2819750" y="3083975"/>
                        <a:ext cx="148750" cy="6962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50" h="27848" extrusionOk="0">
                            <a:moveTo>
                              <a:pt x="5836" y="0"/>
                            </a:moveTo>
                            <a:cubicBezTo>
                              <a:pt x="5816" y="0"/>
                              <a:pt x="5797" y="13"/>
                              <a:pt x="5789" y="44"/>
                            </a:cubicBezTo>
                            <a:cubicBezTo>
                              <a:pt x="5378" y="866"/>
                              <a:pt x="5424" y="1870"/>
                              <a:pt x="5470" y="2760"/>
                            </a:cubicBezTo>
                            <a:cubicBezTo>
                              <a:pt x="5493" y="3765"/>
                              <a:pt x="5470" y="4746"/>
                              <a:pt x="5310" y="5750"/>
                            </a:cubicBezTo>
                            <a:cubicBezTo>
                              <a:pt x="5150" y="6755"/>
                              <a:pt x="4945" y="7759"/>
                              <a:pt x="4785" y="8786"/>
                            </a:cubicBezTo>
                            <a:cubicBezTo>
                              <a:pt x="4602" y="9790"/>
                              <a:pt x="4534" y="10772"/>
                              <a:pt x="4511" y="11799"/>
                            </a:cubicBezTo>
                            <a:cubicBezTo>
                              <a:pt x="4443" y="13831"/>
                              <a:pt x="4443" y="15862"/>
                              <a:pt x="4306" y="17871"/>
                            </a:cubicBezTo>
                            <a:cubicBezTo>
                              <a:pt x="4260" y="18875"/>
                              <a:pt x="4169" y="19879"/>
                              <a:pt x="4009" y="20861"/>
                            </a:cubicBezTo>
                            <a:cubicBezTo>
                              <a:pt x="3872" y="21774"/>
                              <a:pt x="3712" y="22732"/>
                              <a:pt x="3393" y="23600"/>
                            </a:cubicBezTo>
                            <a:cubicBezTo>
                              <a:pt x="3119" y="24399"/>
                              <a:pt x="2685" y="25129"/>
                              <a:pt x="2114" y="25745"/>
                            </a:cubicBezTo>
                            <a:cubicBezTo>
                              <a:pt x="1818" y="26042"/>
                              <a:pt x="1521" y="26339"/>
                              <a:pt x="1201" y="26613"/>
                            </a:cubicBezTo>
                            <a:cubicBezTo>
                              <a:pt x="859" y="26887"/>
                              <a:pt x="494" y="27138"/>
                              <a:pt x="174" y="27457"/>
                            </a:cubicBezTo>
                            <a:cubicBezTo>
                              <a:pt x="0" y="27612"/>
                              <a:pt x="153" y="27848"/>
                              <a:pt x="343" y="27848"/>
                            </a:cubicBezTo>
                            <a:cubicBezTo>
                              <a:pt x="377" y="27848"/>
                              <a:pt x="413" y="27840"/>
                              <a:pt x="448" y="27822"/>
                            </a:cubicBezTo>
                            <a:cubicBezTo>
                              <a:pt x="1133" y="27457"/>
                              <a:pt x="1749" y="26887"/>
                              <a:pt x="2274" y="26339"/>
                            </a:cubicBezTo>
                            <a:cubicBezTo>
                              <a:pt x="2799" y="25814"/>
                              <a:pt x="3256" y="25198"/>
                              <a:pt x="3575" y="24558"/>
                            </a:cubicBezTo>
                            <a:cubicBezTo>
                              <a:pt x="3986" y="23760"/>
                              <a:pt x="4191" y="22915"/>
                              <a:pt x="4351" y="22048"/>
                            </a:cubicBezTo>
                            <a:cubicBezTo>
                              <a:pt x="4557" y="21066"/>
                              <a:pt x="4671" y="20062"/>
                              <a:pt x="4762" y="19058"/>
                            </a:cubicBezTo>
                            <a:cubicBezTo>
                              <a:pt x="4945" y="17026"/>
                              <a:pt x="4968" y="14995"/>
                              <a:pt x="4990" y="12963"/>
                            </a:cubicBezTo>
                            <a:cubicBezTo>
                              <a:pt x="5013" y="11936"/>
                              <a:pt x="5013" y="10909"/>
                              <a:pt x="5127" y="9882"/>
                            </a:cubicBezTo>
                            <a:cubicBezTo>
                              <a:pt x="5241" y="8855"/>
                              <a:pt x="5447" y="7805"/>
                              <a:pt x="5629" y="6778"/>
                            </a:cubicBezTo>
                            <a:cubicBezTo>
                              <a:pt x="5812" y="5659"/>
                              <a:pt x="5949" y="4563"/>
                              <a:pt x="5881" y="3422"/>
                            </a:cubicBezTo>
                            <a:cubicBezTo>
                              <a:pt x="5835" y="2304"/>
                              <a:pt x="5766" y="1208"/>
                              <a:pt x="5903" y="90"/>
                            </a:cubicBezTo>
                            <a:cubicBezTo>
                              <a:pt x="5918" y="45"/>
                              <a:pt x="5875" y="0"/>
                              <a:pt x="58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" name="Google Shape;236;p5"/>
                      <p:cNvSpPr/>
                      <p:nvPr/>
                    </p:nvSpPr>
                    <p:spPr>
                      <a:xfrm>
                        <a:off x="2805250" y="3018025"/>
                        <a:ext cx="66800" cy="758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2" h="30331" extrusionOk="0">
                            <a:moveTo>
                              <a:pt x="2266" y="0"/>
                            </a:moveTo>
                            <a:cubicBezTo>
                              <a:pt x="2249" y="0"/>
                              <a:pt x="2226" y="12"/>
                              <a:pt x="2215" y="34"/>
                            </a:cubicBezTo>
                            <a:cubicBezTo>
                              <a:pt x="1987" y="902"/>
                              <a:pt x="1827" y="1792"/>
                              <a:pt x="1804" y="2705"/>
                            </a:cubicBezTo>
                            <a:cubicBezTo>
                              <a:pt x="1759" y="3686"/>
                              <a:pt x="1850" y="4668"/>
                              <a:pt x="1941" y="5627"/>
                            </a:cubicBezTo>
                            <a:cubicBezTo>
                              <a:pt x="2010" y="6585"/>
                              <a:pt x="2101" y="7567"/>
                              <a:pt x="2147" y="8525"/>
                            </a:cubicBezTo>
                            <a:cubicBezTo>
                              <a:pt x="2215" y="9484"/>
                              <a:pt x="2169" y="10443"/>
                              <a:pt x="2147" y="11424"/>
                            </a:cubicBezTo>
                            <a:cubicBezTo>
                              <a:pt x="2101" y="13524"/>
                              <a:pt x="2261" y="15601"/>
                              <a:pt x="1941" y="17701"/>
                            </a:cubicBezTo>
                            <a:cubicBezTo>
                              <a:pt x="1622" y="19755"/>
                              <a:pt x="1119" y="21787"/>
                              <a:pt x="800" y="23841"/>
                            </a:cubicBezTo>
                            <a:cubicBezTo>
                              <a:pt x="640" y="24914"/>
                              <a:pt x="184" y="25918"/>
                              <a:pt x="69" y="27014"/>
                            </a:cubicBezTo>
                            <a:cubicBezTo>
                              <a:pt x="1" y="27539"/>
                              <a:pt x="92" y="28041"/>
                              <a:pt x="184" y="28566"/>
                            </a:cubicBezTo>
                            <a:cubicBezTo>
                              <a:pt x="298" y="29091"/>
                              <a:pt x="366" y="29593"/>
                              <a:pt x="389" y="30118"/>
                            </a:cubicBezTo>
                            <a:cubicBezTo>
                              <a:pt x="401" y="30255"/>
                              <a:pt x="509" y="30331"/>
                              <a:pt x="615" y="30331"/>
                            </a:cubicBezTo>
                            <a:cubicBezTo>
                              <a:pt x="704" y="30331"/>
                              <a:pt x="792" y="30278"/>
                              <a:pt x="823" y="30164"/>
                            </a:cubicBezTo>
                            <a:cubicBezTo>
                              <a:pt x="1074" y="29274"/>
                              <a:pt x="594" y="28361"/>
                              <a:pt x="572" y="27493"/>
                            </a:cubicBezTo>
                            <a:cubicBezTo>
                              <a:pt x="549" y="26512"/>
                              <a:pt x="960" y="25576"/>
                              <a:pt x="1188" y="24663"/>
                            </a:cubicBezTo>
                            <a:cubicBezTo>
                              <a:pt x="1302" y="24161"/>
                              <a:pt x="1371" y="23659"/>
                              <a:pt x="1439" y="23156"/>
                            </a:cubicBezTo>
                            <a:cubicBezTo>
                              <a:pt x="1530" y="22654"/>
                              <a:pt x="1622" y="22129"/>
                              <a:pt x="1736" y="21627"/>
                            </a:cubicBezTo>
                            <a:cubicBezTo>
                              <a:pt x="1918" y="20600"/>
                              <a:pt x="2147" y="19573"/>
                              <a:pt x="2329" y="18546"/>
                            </a:cubicBezTo>
                            <a:cubicBezTo>
                              <a:pt x="2489" y="17519"/>
                              <a:pt x="2626" y="16514"/>
                              <a:pt x="2649" y="15487"/>
                            </a:cubicBezTo>
                            <a:cubicBezTo>
                              <a:pt x="2672" y="14437"/>
                              <a:pt x="2626" y="13410"/>
                              <a:pt x="2626" y="12360"/>
                            </a:cubicBezTo>
                            <a:cubicBezTo>
                              <a:pt x="2603" y="11379"/>
                              <a:pt x="2672" y="10374"/>
                              <a:pt x="2649" y="9393"/>
                            </a:cubicBezTo>
                            <a:cubicBezTo>
                              <a:pt x="2603" y="8434"/>
                              <a:pt x="2512" y="7475"/>
                              <a:pt x="2398" y="6517"/>
                            </a:cubicBezTo>
                            <a:cubicBezTo>
                              <a:pt x="2284" y="5421"/>
                              <a:pt x="2169" y="4326"/>
                              <a:pt x="2147" y="3230"/>
                            </a:cubicBezTo>
                            <a:cubicBezTo>
                              <a:pt x="2101" y="2180"/>
                              <a:pt x="2078" y="1084"/>
                              <a:pt x="2284" y="34"/>
                            </a:cubicBezTo>
                            <a:cubicBezTo>
                              <a:pt x="2295" y="12"/>
                              <a:pt x="2284" y="0"/>
                              <a:pt x="226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" name="Google Shape;237;p5"/>
                      <p:cNvSpPr/>
                      <p:nvPr/>
                    </p:nvSpPr>
                    <p:spPr>
                      <a:xfrm>
                        <a:off x="2632925" y="3073600"/>
                        <a:ext cx="216300" cy="7197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652" h="28791" extrusionOk="0">
                            <a:moveTo>
                              <a:pt x="360" y="1"/>
                            </a:moveTo>
                            <a:cubicBezTo>
                              <a:pt x="344" y="1"/>
                              <a:pt x="329" y="8"/>
                              <a:pt x="320" y="25"/>
                            </a:cubicBezTo>
                            <a:cubicBezTo>
                              <a:pt x="24" y="1075"/>
                              <a:pt x="1" y="2217"/>
                              <a:pt x="46" y="3289"/>
                            </a:cubicBezTo>
                            <a:cubicBezTo>
                              <a:pt x="69" y="3883"/>
                              <a:pt x="115" y="4454"/>
                              <a:pt x="161" y="5047"/>
                            </a:cubicBezTo>
                            <a:cubicBezTo>
                              <a:pt x="183" y="5618"/>
                              <a:pt x="183" y="6188"/>
                              <a:pt x="206" y="6759"/>
                            </a:cubicBezTo>
                            <a:cubicBezTo>
                              <a:pt x="275" y="8060"/>
                              <a:pt x="480" y="9338"/>
                              <a:pt x="617" y="10639"/>
                            </a:cubicBezTo>
                            <a:cubicBezTo>
                              <a:pt x="686" y="11278"/>
                              <a:pt x="754" y="11940"/>
                              <a:pt x="731" y="12579"/>
                            </a:cubicBezTo>
                            <a:cubicBezTo>
                              <a:pt x="708" y="13173"/>
                              <a:pt x="640" y="13743"/>
                              <a:pt x="549" y="14337"/>
                            </a:cubicBezTo>
                            <a:cubicBezTo>
                              <a:pt x="366" y="15501"/>
                              <a:pt x="115" y="16665"/>
                              <a:pt x="161" y="17852"/>
                            </a:cubicBezTo>
                            <a:cubicBezTo>
                              <a:pt x="183" y="18879"/>
                              <a:pt x="412" y="19952"/>
                              <a:pt x="594" y="20979"/>
                            </a:cubicBezTo>
                            <a:cubicBezTo>
                              <a:pt x="800" y="22006"/>
                              <a:pt x="1051" y="23033"/>
                              <a:pt x="1484" y="23992"/>
                            </a:cubicBezTo>
                            <a:cubicBezTo>
                              <a:pt x="1918" y="24951"/>
                              <a:pt x="2580" y="25772"/>
                              <a:pt x="3425" y="26389"/>
                            </a:cubicBezTo>
                            <a:cubicBezTo>
                              <a:pt x="4246" y="27028"/>
                              <a:pt x="5228" y="27507"/>
                              <a:pt x="6255" y="27690"/>
                            </a:cubicBezTo>
                            <a:cubicBezTo>
                              <a:pt x="6666" y="27758"/>
                              <a:pt x="7099" y="27781"/>
                              <a:pt x="7465" y="27941"/>
                            </a:cubicBezTo>
                            <a:cubicBezTo>
                              <a:pt x="7807" y="28078"/>
                              <a:pt x="7990" y="28329"/>
                              <a:pt x="8104" y="28671"/>
                            </a:cubicBezTo>
                            <a:cubicBezTo>
                              <a:pt x="8127" y="28751"/>
                              <a:pt x="8195" y="28791"/>
                              <a:pt x="8264" y="28791"/>
                            </a:cubicBezTo>
                            <a:cubicBezTo>
                              <a:pt x="8332" y="28791"/>
                              <a:pt x="8400" y="28751"/>
                              <a:pt x="8423" y="28671"/>
                            </a:cubicBezTo>
                            <a:cubicBezTo>
                              <a:pt x="8652" y="27872"/>
                              <a:pt x="7875" y="27461"/>
                              <a:pt x="7214" y="27302"/>
                            </a:cubicBezTo>
                            <a:cubicBezTo>
                              <a:pt x="6848" y="27210"/>
                              <a:pt x="6483" y="27165"/>
                              <a:pt x="6118" y="27096"/>
                            </a:cubicBezTo>
                            <a:cubicBezTo>
                              <a:pt x="5707" y="27028"/>
                              <a:pt x="5296" y="26868"/>
                              <a:pt x="4908" y="26685"/>
                            </a:cubicBezTo>
                            <a:cubicBezTo>
                              <a:pt x="3927" y="26206"/>
                              <a:pt x="3037" y="25521"/>
                              <a:pt x="2420" y="24608"/>
                            </a:cubicBezTo>
                            <a:cubicBezTo>
                              <a:pt x="1872" y="23764"/>
                              <a:pt x="1553" y="22782"/>
                              <a:pt x="1302" y="21801"/>
                            </a:cubicBezTo>
                            <a:cubicBezTo>
                              <a:pt x="1051" y="20819"/>
                              <a:pt x="914" y="19815"/>
                              <a:pt x="754" y="18811"/>
                            </a:cubicBezTo>
                            <a:cubicBezTo>
                              <a:pt x="594" y="17601"/>
                              <a:pt x="708" y="16460"/>
                              <a:pt x="891" y="15273"/>
                            </a:cubicBezTo>
                            <a:cubicBezTo>
                              <a:pt x="1096" y="14086"/>
                              <a:pt x="1256" y="12899"/>
                              <a:pt x="1188" y="11712"/>
                            </a:cubicBezTo>
                            <a:cubicBezTo>
                              <a:pt x="1096" y="10411"/>
                              <a:pt x="868" y="9133"/>
                              <a:pt x="708" y="7832"/>
                            </a:cubicBezTo>
                            <a:cubicBezTo>
                              <a:pt x="549" y="6508"/>
                              <a:pt x="526" y="5184"/>
                              <a:pt x="412" y="3837"/>
                            </a:cubicBezTo>
                            <a:cubicBezTo>
                              <a:pt x="297" y="2605"/>
                              <a:pt x="92" y="1304"/>
                              <a:pt x="412" y="48"/>
                            </a:cubicBezTo>
                            <a:cubicBezTo>
                              <a:pt x="412" y="20"/>
                              <a:pt x="385" y="1"/>
                              <a:pt x="36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" name="Google Shape;238;p5"/>
                      <p:cNvSpPr/>
                      <p:nvPr/>
                    </p:nvSpPr>
                    <p:spPr>
                      <a:xfrm>
                        <a:off x="2821850" y="3207700"/>
                        <a:ext cx="171175" cy="578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847" h="23154" extrusionOk="0">
                            <a:moveTo>
                              <a:pt x="6800" y="0"/>
                            </a:moveTo>
                            <a:cubicBezTo>
                              <a:pt x="6788" y="0"/>
                              <a:pt x="6778" y="8"/>
                              <a:pt x="6778" y="25"/>
                            </a:cubicBezTo>
                            <a:cubicBezTo>
                              <a:pt x="6436" y="756"/>
                              <a:pt x="6253" y="1509"/>
                              <a:pt x="6162" y="2308"/>
                            </a:cubicBezTo>
                            <a:cubicBezTo>
                              <a:pt x="6070" y="3152"/>
                              <a:pt x="6002" y="3997"/>
                              <a:pt x="5956" y="4819"/>
                            </a:cubicBezTo>
                            <a:cubicBezTo>
                              <a:pt x="5888" y="6531"/>
                              <a:pt x="5956" y="8265"/>
                              <a:pt x="5751" y="9977"/>
                            </a:cubicBezTo>
                            <a:cubicBezTo>
                              <a:pt x="5637" y="10867"/>
                              <a:pt x="5454" y="11735"/>
                              <a:pt x="5340" y="12625"/>
                            </a:cubicBezTo>
                            <a:cubicBezTo>
                              <a:pt x="5272" y="13081"/>
                              <a:pt x="5226" y="13538"/>
                              <a:pt x="5226" y="13972"/>
                            </a:cubicBezTo>
                            <a:cubicBezTo>
                              <a:pt x="5203" y="14428"/>
                              <a:pt x="5226" y="14862"/>
                              <a:pt x="5226" y="15318"/>
                            </a:cubicBezTo>
                            <a:cubicBezTo>
                              <a:pt x="5203" y="16094"/>
                              <a:pt x="5089" y="16893"/>
                              <a:pt x="4861" y="17646"/>
                            </a:cubicBezTo>
                            <a:cubicBezTo>
                              <a:pt x="4610" y="18423"/>
                              <a:pt x="4267" y="19153"/>
                              <a:pt x="3925" y="19883"/>
                            </a:cubicBezTo>
                            <a:cubicBezTo>
                              <a:pt x="3582" y="20614"/>
                              <a:pt x="3217" y="21390"/>
                              <a:pt x="2487" y="21801"/>
                            </a:cubicBezTo>
                            <a:cubicBezTo>
                              <a:pt x="2122" y="22006"/>
                              <a:pt x="1688" y="22052"/>
                              <a:pt x="1300" y="22143"/>
                            </a:cubicBezTo>
                            <a:cubicBezTo>
                              <a:pt x="1072" y="22212"/>
                              <a:pt x="866" y="22257"/>
                              <a:pt x="661" y="22371"/>
                            </a:cubicBezTo>
                            <a:cubicBezTo>
                              <a:pt x="455" y="22485"/>
                              <a:pt x="273" y="22645"/>
                              <a:pt x="113" y="22828"/>
                            </a:cubicBezTo>
                            <a:cubicBezTo>
                              <a:pt x="0" y="22960"/>
                              <a:pt x="104" y="23153"/>
                              <a:pt x="247" y="23153"/>
                            </a:cubicBezTo>
                            <a:cubicBezTo>
                              <a:pt x="277" y="23153"/>
                              <a:pt x="309" y="23145"/>
                              <a:pt x="341" y="23125"/>
                            </a:cubicBezTo>
                            <a:cubicBezTo>
                              <a:pt x="1049" y="22736"/>
                              <a:pt x="1893" y="22714"/>
                              <a:pt x="2601" y="22371"/>
                            </a:cubicBezTo>
                            <a:cubicBezTo>
                              <a:pt x="3286" y="22052"/>
                              <a:pt x="3765" y="21458"/>
                              <a:pt x="4107" y="20796"/>
                            </a:cubicBezTo>
                            <a:cubicBezTo>
                              <a:pt x="4838" y="19404"/>
                              <a:pt x="5500" y="17920"/>
                              <a:pt x="5705" y="16345"/>
                            </a:cubicBezTo>
                            <a:cubicBezTo>
                              <a:pt x="5819" y="15478"/>
                              <a:pt x="5728" y="14611"/>
                              <a:pt x="5774" y="13743"/>
                            </a:cubicBezTo>
                            <a:cubicBezTo>
                              <a:pt x="5819" y="12807"/>
                              <a:pt x="6002" y="11894"/>
                              <a:pt x="6139" y="10981"/>
                            </a:cubicBezTo>
                            <a:cubicBezTo>
                              <a:pt x="6413" y="9270"/>
                              <a:pt x="6390" y="7535"/>
                              <a:pt x="6413" y="5777"/>
                            </a:cubicBezTo>
                            <a:cubicBezTo>
                              <a:pt x="6413" y="4819"/>
                              <a:pt x="6390" y="3837"/>
                              <a:pt x="6481" y="2879"/>
                            </a:cubicBezTo>
                            <a:cubicBezTo>
                              <a:pt x="6550" y="1920"/>
                              <a:pt x="6687" y="984"/>
                              <a:pt x="6847" y="48"/>
                            </a:cubicBezTo>
                            <a:cubicBezTo>
                              <a:pt x="6847" y="20"/>
                              <a:pt x="6820" y="0"/>
                              <a:pt x="68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" name="Google Shape;239;p5"/>
                      <p:cNvSpPr/>
                      <p:nvPr/>
                    </p:nvSpPr>
                    <p:spPr>
                      <a:xfrm>
                        <a:off x="2578725" y="3653425"/>
                        <a:ext cx="67350" cy="121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94" h="4842" extrusionOk="0">
                            <a:moveTo>
                              <a:pt x="41" y="1191"/>
                            </a:moveTo>
                            <a:cubicBezTo>
                              <a:pt x="41" y="1191"/>
                              <a:pt x="43" y="1196"/>
                              <a:pt x="46" y="1210"/>
                            </a:cubicBezTo>
                            <a:cubicBezTo>
                              <a:pt x="46" y="1211"/>
                              <a:pt x="46" y="1213"/>
                              <a:pt x="47" y="1215"/>
                            </a:cubicBezTo>
                            <a:lnTo>
                              <a:pt x="47" y="1215"/>
                            </a:lnTo>
                            <a:cubicBezTo>
                              <a:pt x="43" y="1201"/>
                              <a:pt x="41" y="1191"/>
                              <a:pt x="41" y="1191"/>
                            </a:cubicBezTo>
                            <a:close/>
                            <a:moveTo>
                              <a:pt x="2123" y="3058"/>
                            </a:moveTo>
                            <a:cubicBezTo>
                              <a:pt x="2129" y="3070"/>
                              <a:pt x="2133" y="3078"/>
                              <a:pt x="2133" y="3078"/>
                            </a:cubicBezTo>
                            <a:cubicBezTo>
                              <a:pt x="2133" y="3078"/>
                              <a:pt x="2130" y="3072"/>
                              <a:pt x="2123" y="3059"/>
                            </a:cubicBezTo>
                            <a:cubicBezTo>
                              <a:pt x="2123" y="3058"/>
                              <a:pt x="2123" y="3058"/>
                              <a:pt x="2123" y="3058"/>
                            </a:cubicBezTo>
                            <a:close/>
                            <a:moveTo>
                              <a:pt x="434" y="0"/>
                            </a:moveTo>
                            <a:cubicBezTo>
                              <a:pt x="297" y="0"/>
                              <a:pt x="160" y="69"/>
                              <a:pt x="114" y="183"/>
                            </a:cubicBezTo>
                            <a:cubicBezTo>
                              <a:pt x="58" y="295"/>
                              <a:pt x="64" y="407"/>
                              <a:pt x="55" y="519"/>
                            </a:cubicBezTo>
                            <a:lnTo>
                              <a:pt x="55" y="519"/>
                            </a:lnTo>
                            <a:cubicBezTo>
                              <a:pt x="32" y="610"/>
                              <a:pt x="26" y="701"/>
                              <a:pt x="24" y="803"/>
                            </a:cubicBezTo>
                            <a:lnTo>
                              <a:pt x="24" y="803"/>
                            </a:lnTo>
                            <a:cubicBezTo>
                              <a:pt x="8" y="868"/>
                              <a:pt x="0" y="935"/>
                              <a:pt x="0" y="1004"/>
                            </a:cubicBezTo>
                            <a:cubicBezTo>
                              <a:pt x="23" y="1073"/>
                              <a:pt x="46" y="1187"/>
                              <a:pt x="46" y="1278"/>
                            </a:cubicBezTo>
                            <a:cubicBezTo>
                              <a:pt x="50" y="1289"/>
                              <a:pt x="54" y="1297"/>
                              <a:pt x="56" y="1301"/>
                            </a:cubicBezTo>
                            <a:lnTo>
                              <a:pt x="56" y="1301"/>
                            </a:lnTo>
                            <a:cubicBezTo>
                              <a:pt x="73" y="1449"/>
                              <a:pt x="89" y="1596"/>
                              <a:pt x="106" y="1732"/>
                            </a:cubicBezTo>
                            <a:lnTo>
                              <a:pt x="106" y="1732"/>
                            </a:lnTo>
                            <a:cubicBezTo>
                              <a:pt x="102" y="1711"/>
                              <a:pt x="98" y="1694"/>
                              <a:pt x="95" y="1694"/>
                            </a:cubicBezTo>
                            <a:cubicBezTo>
                              <a:pt x="93" y="1694"/>
                              <a:pt x="92" y="1705"/>
                              <a:pt x="92" y="1735"/>
                            </a:cubicBezTo>
                            <a:cubicBezTo>
                              <a:pt x="114" y="1758"/>
                              <a:pt x="114" y="1803"/>
                              <a:pt x="114" y="1849"/>
                            </a:cubicBezTo>
                            <a:cubicBezTo>
                              <a:pt x="137" y="1917"/>
                              <a:pt x="137" y="1986"/>
                              <a:pt x="160" y="2077"/>
                            </a:cubicBezTo>
                            <a:cubicBezTo>
                              <a:pt x="183" y="2283"/>
                              <a:pt x="229" y="2488"/>
                              <a:pt x="274" y="2693"/>
                            </a:cubicBezTo>
                            <a:cubicBezTo>
                              <a:pt x="343" y="2967"/>
                              <a:pt x="434" y="3264"/>
                              <a:pt x="525" y="3538"/>
                            </a:cubicBezTo>
                            <a:cubicBezTo>
                              <a:pt x="678" y="3900"/>
                              <a:pt x="862" y="4341"/>
                              <a:pt x="1210" y="4543"/>
                            </a:cubicBezTo>
                            <a:lnTo>
                              <a:pt x="1210" y="4543"/>
                            </a:lnTo>
                            <a:cubicBezTo>
                              <a:pt x="1423" y="4709"/>
                              <a:pt x="1655" y="4820"/>
                              <a:pt x="1918" y="4839"/>
                            </a:cubicBezTo>
                            <a:cubicBezTo>
                              <a:pt x="1939" y="4841"/>
                              <a:pt x="1960" y="4842"/>
                              <a:pt x="1981" y="4842"/>
                            </a:cubicBezTo>
                            <a:cubicBezTo>
                              <a:pt x="2207" y="4842"/>
                              <a:pt x="2411" y="4732"/>
                              <a:pt x="2557" y="4565"/>
                            </a:cubicBezTo>
                            <a:cubicBezTo>
                              <a:pt x="2625" y="4474"/>
                              <a:pt x="2671" y="4383"/>
                              <a:pt x="2671" y="4268"/>
                            </a:cubicBezTo>
                            <a:cubicBezTo>
                              <a:pt x="2671" y="4251"/>
                              <a:pt x="2671" y="4236"/>
                              <a:pt x="2671" y="4223"/>
                            </a:cubicBezTo>
                            <a:cubicBezTo>
                              <a:pt x="2694" y="4154"/>
                              <a:pt x="2648" y="3994"/>
                              <a:pt x="2625" y="3949"/>
                            </a:cubicBezTo>
                            <a:cubicBezTo>
                              <a:pt x="2584" y="3804"/>
                              <a:pt x="2505" y="3679"/>
                              <a:pt x="2406" y="3555"/>
                            </a:cubicBezTo>
                            <a:lnTo>
                              <a:pt x="2406" y="3555"/>
                            </a:lnTo>
                            <a:cubicBezTo>
                              <a:pt x="2404" y="3550"/>
                              <a:pt x="2400" y="3544"/>
                              <a:pt x="2397" y="3538"/>
                            </a:cubicBezTo>
                            <a:cubicBezTo>
                              <a:pt x="2393" y="3534"/>
                              <a:pt x="2390" y="3530"/>
                              <a:pt x="2386" y="3525"/>
                            </a:cubicBezTo>
                            <a:lnTo>
                              <a:pt x="2386" y="3525"/>
                            </a:lnTo>
                            <a:cubicBezTo>
                              <a:pt x="2333" y="3402"/>
                              <a:pt x="2255" y="3288"/>
                              <a:pt x="2192" y="3173"/>
                            </a:cubicBezTo>
                            <a:cubicBezTo>
                              <a:pt x="2171" y="3110"/>
                              <a:pt x="2130" y="3066"/>
                              <a:pt x="2106" y="3006"/>
                            </a:cubicBezTo>
                            <a:lnTo>
                              <a:pt x="2106" y="3006"/>
                            </a:lnTo>
                            <a:cubicBezTo>
                              <a:pt x="2103" y="2995"/>
                              <a:pt x="2100" y="2983"/>
                              <a:pt x="2100" y="2967"/>
                            </a:cubicBezTo>
                            <a:cubicBezTo>
                              <a:pt x="1986" y="2716"/>
                              <a:pt x="1918" y="2420"/>
                              <a:pt x="1849" y="2146"/>
                            </a:cubicBezTo>
                            <a:cubicBezTo>
                              <a:pt x="1758" y="1849"/>
                              <a:pt x="1689" y="1529"/>
                              <a:pt x="1575" y="1255"/>
                            </a:cubicBezTo>
                            <a:cubicBezTo>
                              <a:pt x="1565" y="1234"/>
                              <a:pt x="1554" y="1213"/>
                              <a:pt x="1543" y="1194"/>
                            </a:cubicBezTo>
                            <a:lnTo>
                              <a:pt x="1543" y="1194"/>
                            </a:lnTo>
                            <a:cubicBezTo>
                              <a:pt x="1537" y="1175"/>
                              <a:pt x="1530" y="1154"/>
                              <a:pt x="1530" y="1141"/>
                            </a:cubicBezTo>
                            <a:cubicBezTo>
                              <a:pt x="1507" y="1073"/>
                              <a:pt x="1461" y="1004"/>
                              <a:pt x="1438" y="959"/>
                            </a:cubicBezTo>
                            <a:cubicBezTo>
                              <a:pt x="1368" y="760"/>
                              <a:pt x="1288" y="580"/>
                              <a:pt x="1156" y="449"/>
                            </a:cubicBezTo>
                            <a:lnTo>
                              <a:pt x="1156" y="449"/>
                            </a:lnTo>
                            <a:cubicBezTo>
                              <a:pt x="1059" y="310"/>
                              <a:pt x="948" y="203"/>
                              <a:pt x="797" y="136"/>
                            </a:cubicBezTo>
                            <a:lnTo>
                              <a:pt x="797" y="136"/>
                            </a:lnTo>
                            <a:cubicBezTo>
                              <a:pt x="798" y="137"/>
                              <a:pt x="799" y="137"/>
                              <a:pt x="799" y="137"/>
                            </a:cubicBezTo>
                            <a:cubicBezTo>
                              <a:pt x="685" y="69"/>
                              <a:pt x="571" y="0"/>
                              <a:pt x="4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0" name="Google Shape;240;p5"/>
                      <p:cNvSpPr/>
                      <p:nvPr/>
                    </p:nvSpPr>
                    <p:spPr>
                      <a:xfrm>
                        <a:off x="2634075" y="3712900"/>
                        <a:ext cx="45100" cy="469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04" h="1877" extrusionOk="0">
                            <a:moveTo>
                              <a:pt x="508" y="57"/>
                            </a:moveTo>
                            <a:cubicBezTo>
                              <a:pt x="508" y="57"/>
                              <a:pt x="512" y="60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521" y="67"/>
                              <a:pt x="525" y="69"/>
                              <a:pt x="529" y="71"/>
                            </a:cubicBezTo>
                            <a:lnTo>
                              <a:pt x="529" y="71"/>
                            </a:lnTo>
                            <a:cubicBezTo>
                              <a:pt x="514" y="61"/>
                              <a:pt x="509" y="57"/>
                              <a:pt x="508" y="57"/>
                            </a:cubicBezTo>
                            <a:close/>
                            <a:moveTo>
                              <a:pt x="529" y="71"/>
                            </a:moveTo>
                            <a:lnTo>
                              <a:pt x="529" y="71"/>
                            </a:lnTo>
                            <a:cubicBezTo>
                              <a:pt x="534" y="75"/>
                              <a:pt x="540" y="80"/>
                              <a:pt x="548" y="86"/>
                            </a:cubicBezTo>
                            <a:cubicBezTo>
                              <a:pt x="542" y="81"/>
                              <a:pt x="535" y="76"/>
                              <a:pt x="529" y="71"/>
                            </a:cubicBezTo>
                            <a:close/>
                            <a:moveTo>
                              <a:pt x="115" y="337"/>
                            </a:moveTo>
                            <a:cubicBezTo>
                              <a:pt x="109" y="345"/>
                              <a:pt x="104" y="353"/>
                              <a:pt x="99" y="362"/>
                            </a:cubicBezTo>
                            <a:lnTo>
                              <a:pt x="99" y="362"/>
                            </a:lnTo>
                            <a:cubicBezTo>
                              <a:pt x="103" y="352"/>
                              <a:pt x="108" y="344"/>
                              <a:pt x="115" y="337"/>
                            </a:cubicBezTo>
                            <a:close/>
                            <a:moveTo>
                              <a:pt x="79" y="587"/>
                            </a:moveTo>
                            <a:lnTo>
                              <a:pt x="79" y="587"/>
                            </a:lnTo>
                            <a:cubicBezTo>
                              <a:pt x="83" y="602"/>
                              <a:pt x="88" y="617"/>
                              <a:pt x="92" y="634"/>
                            </a:cubicBezTo>
                            <a:cubicBezTo>
                              <a:pt x="86" y="618"/>
                              <a:pt x="82" y="603"/>
                              <a:pt x="79" y="587"/>
                            </a:cubicBezTo>
                            <a:close/>
                            <a:moveTo>
                              <a:pt x="1324" y="748"/>
                            </a:moveTo>
                            <a:cubicBezTo>
                              <a:pt x="1365" y="769"/>
                              <a:pt x="1406" y="789"/>
                              <a:pt x="1431" y="810"/>
                            </a:cubicBezTo>
                            <a:lnTo>
                              <a:pt x="1431" y="810"/>
                            </a:lnTo>
                            <a:cubicBezTo>
                              <a:pt x="1394" y="788"/>
                              <a:pt x="1354" y="763"/>
                              <a:pt x="1324" y="748"/>
                            </a:cubicBezTo>
                            <a:close/>
                            <a:moveTo>
                              <a:pt x="311" y="1"/>
                            </a:moveTo>
                            <a:cubicBezTo>
                              <a:pt x="257" y="1"/>
                              <a:pt x="205" y="14"/>
                              <a:pt x="160" y="41"/>
                            </a:cubicBezTo>
                            <a:cubicBezTo>
                              <a:pt x="46" y="132"/>
                              <a:pt x="0" y="269"/>
                              <a:pt x="23" y="406"/>
                            </a:cubicBezTo>
                            <a:cubicBezTo>
                              <a:pt x="32" y="433"/>
                              <a:pt x="42" y="461"/>
                              <a:pt x="51" y="490"/>
                            </a:cubicBezTo>
                            <a:lnTo>
                              <a:pt x="51" y="490"/>
                            </a:lnTo>
                            <a:cubicBezTo>
                              <a:pt x="32" y="585"/>
                              <a:pt x="48" y="683"/>
                              <a:pt x="92" y="771"/>
                            </a:cubicBezTo>
                            <a:cubicBezTo>
                              <a:pt x="115" y="839"/>
                              <a:pt x="137" y="885"/>
                              <a:pt x="160" y="954"/>
                            </a:cubicBezTo>
                            <a:cubicBezTo>
                              <a:pt x="183" y="1045"/>
                              <a:pt x="229" y="1136"/>
                              <a:pt x="274" y="1227"/>
                            </a:cubicBezTo>
                            <a:cubicBezTo>
                              <a:pt x="320" y="1296"/>
                              <a:pt x="366" y="1342"/>
                              <a:pt x="434" y="1410"/>
                            </a:cubicBezTo>
                            <a:cubicBezTo>
                              <a:pt x="525" y="1547"/>
                              <a:pt x="662" y="1707"/>
                              <a:pt x="799" y="1775"/>
                            </a:cubicBezTo>
                            <a:cubicBezTo>
                              <a:pt x="936" y="1836"/>
                              <a:pt x="1083" y="1877"/>
                              <a:pt x="1227" y="1877"/>
                            </a:cubicBezTo>
                            <a:cubicBezTo>
                              <a:pt x="1299" y="1877"/>
                              <a:pt x="1370" y="1867"/>
                              <a:pt x="1438" y="1844"/>
                            </a:cubicBezTo>
                            <a:cubicBezTo>
                              <a:pt x="1598" y="1798"/>
                              <a:pt x="1735" y="1661"/>
                              <a:pt x="1781" y="1501"/>
                            </a:cubicBezTo>
                            <a:cubicBezTo>
                              <a:pt x="1804" y="1410"/>
                              <a:pt x="1804" y="1319"/>
                              <a:pt x="1781" y="1250"/>
                            </a:cubicBezTo>
                            <a:cubicBezTo>
                              <a:pt x="1735" y="1159"/>
                              <a:pt x="1712" y="1090"/>
                              <a:pt x="1644" y="1022"/>
                            </a:cubicBezTo>
                            <a:lnTo>
                              <a:pt x="1644" y="1022"/>
                            </a:lnTo>
                            <a:cubicBezTo>
                              <a:pt x="1653" y="1040"/>
                              <a:pt x="1662" y="1055"/>
                              <a:pt x="1671" y="1067"/>
                            </a:cubicBezTo>
                            <a:lnTo>
                              <a:pt x="1671" y="1067"/>
                            </a:lnTo>
                            <a:cubicBezTo>
                              <a:pt x="1646" y="1037"/>
                              <a:pt x="1621" y="1003"/>
                              <a:pt x="1595" y="975"/>
                            </a:cubicBezTo>
                            <a:lnTo>
                              <a:pt x="1595" y="975"/>
                            </a:lnTo>
                            <a:cubicBezTo>
                              <a:pt x="1596" y="975"/>
                              <a:pt x="1597" y="976"/>
                              <a:pt x="1598" y="976"/>
                            </a:cubicBezTo>
                            <a:cubicBezTo>
                              <a:pt x="1553" y="931"/>
                              <a:pt x="1530" y="885"/>
                              <a:pt x="1484" y="839"/>
                            </a:cubicBezTo>
                            <a:cubicBezTo>
                              <a:pt x="1469" y="832"/>
                              <a:pt x="1451" y="822"/>
                              <a:pt x="1432" y="810"/>
                            </a:cubicBezTo>
                            <a:lnTo>
                              <a:pt x="1432" y="810"/>
                            </a:lnTo>
                            <a:cubicBezTo>
                              <a:pt x="1387" y="767"/>
                              <a:pt x="1322" y="723"/>
                              <a:pt x="1279" y="680"/>
                            </a:cubicBezTo>
                            <a:cubicBezTo>
                              <a:pt x="1210" y="611"/>
                              <a:pt x="1164" y="543"/>
                              <a:pt x="1096" y="497"/>
                            </a:cubicBezTo>
                            <a:cubicBezTo>
                              <a:pt x="1050" y="429"/>
                              <a:pt x="982" y="383"/>
                              <a:pt x="913" y="337"/>
                            </a:cubicBezTo>
                            <a:cubicBezTo>
                              <a:pt x="891" y="292"/>
                              <a:pt x="845" y="269"/>
                              <a:pt x="822" y="246"/>
                            </a:cubicBezTo>
                            <a:cubicBezTo>
                              <a:pt x="755" y="196"/>
                              <a:pt x="676" y="146"/>
                              <a:pt x="585" y="122"/>
                            </a:cubicBezTo>
                            <a:lnTo>
                              <a:pt x="585" y="122"/>
                            </a:lnTo>
                            <a:cubicBezTo>
                              <a:pt x="580" y="118"/>
                              <a:pt x="576" y="114"/>
                              <a:pt x="571" y="109"/>
                            </a:cubicBezTo>
                            <a:cubicBezTo>
                              <a:pt x="560" y="98"/>
                              <a:pt x="532" y="76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455" y="23"/>
                              <a:pt x="382" y="1"/>
                              <a:pt x="31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1" name="Google Shape;241;p5"/>
                      <p:cNvSpPr/>
                      <p:nvPr/>
                    </p:nvSpPr>
                    <p:spPr>
                      <a:xfrm>
                        <a:off x="2676875" y="3715050"/>
                        <a:ext cx="36550" cy="50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62" h="2009" extrusionOk="0">
                            <a:moveTo>
                              <a:pt x="388" y="46"/>
                            </a:moveTo>
                            <a:cubicBezTo>
                              <a:pt x="388" y="46"/>
                              <a:pt x="409" y="66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32" y="68"/>
                              <a:pt x="424" y="64"/>
                              <a:pt x="388" y="46"/>
                            </a:cubicBezTo>
                            <a:close/>
                            <a:moveTo>
                              <a:pt x="945" y="495"/>
                            </a:moveTo>
                            <a:cubicBezTo>
                              <a:pt x="947" y="496"/>
                              <a:pt x="950" y="498"/>
                              <a:pt x="953" y="499"/>
                            </a:cubicBezTo>
                            <a:lnTo>
                              <a:pt x="953" y="499"/>
                            </a:lnTo>
                            <a:cubicBezTo>
                              <a:pt x="954" y="501"/>
                              <a:pt x="955" y="502"/>
                              <a:pt x="956" y="504"/>
                            </a:cubicBezTo>
                            <a:lnTo>
                              <a:pt x="956" y="504"/>
                            </a:lnTo>
                            <a:cubicBezTo>
                              <a:pt x="952" y="501"/>
                              <a:pt x="949" y="498"/>
                              <a:pt x="945" y="495"/>
                            </a:cubicBezTo>
                            <a:close/>
                            <a:moveTo>
                              <a:pt x="243" y="0"/>
                            </a:moveTo>
                            <a:cubicBezTo>
                              <a:pt x="125" y="0"/>
                              <a:pt x="5" y="87"/>
                              <a:pt x="23" y="228"/>
                            </a:cubicBezTo>
                            <a:cubicBezTo>
                              <a:pt x="23" y="251"/>
                              <a:pt x="23" y="274"/>
                              <a:pt x="23" y="297"/>
                            </a:cubicBezTo>
                            <a:cubicBezTo>
                              <a:pt x="23" y="327"/>
                              <a:pt x="23" y="367"/>
                              <a:pt x="23" y="411"/>
                            </a:cubicBezTo>
                            <a:cubicBezTo>
                              <a:pt x="0" y="480"/>
                              <a:pt x="0" y="571"/>
                              <a:pt x="23" y="639"/>
                            </a:cubicBezTo>
                            <a:cubicBezTo>
                              <a:pt x="23" y="685"/>
                              <a:pt x="46" y="708"/>
                              <a:pt x="69" y="753"/>
                            </a:cubicBezTo>
                            <a:cubicBezTo>
                              <a:pt x="85" y="820"/>
                              <a:pt x="102" y="874"/>
                              <a:pt x="118" y="933"/>
                            </a:cubicBezTo>
                            <a:lnTo>
                              <a:pt x="118" y="933"/>
                            </a:lnTo>
                            <a:cubicBezTo>
                              <a:pt x="134" y="1060"/>
                              <a:pt x="193" y="1161"/>
                              <a:pt x="251" y="1278"/>
                            </a:cubicBezTo>
                            <a:cubicBezTo>
                              <a:pt x="297" y="1370"/>
                              <a:pt x="320" y="1461"/>
                              <a:pt x="388" y="1552"/>
                            </a:cubicBezTo>
                            <a:cubicBezTo>
                              <a:pt x="480" y="1666"/>
                              <a:pt x="594" y="1803"/>
                              <a:pt x="731" y="1895"/>
                            </a:cubicBezTo>
                            <a:cubicBezTo>
                              <a:pt x="799" y="1963"/>
                              <a:pt x="868" y="1986"/>
                              <a:pt x="959" y="2009"/>
                            </a:cubicBezTo>
                            <a:cubicBezTo>
                              <a:pt x="1050" y="2009"/>
                              <a:pt x="1164" y="2009"/>
                              <a:pt x="1233" y="1940"/>
                            </a:cubicBezTo>
                            <a:cubicBezTo>
                              <a:pt x="1393" y="1826"/>
                              <a:pt x="1461" y="1666"/>
                              <a:pt x="1415" y="1461"/>
                            </a:cubicBezTo>
                            <a:cubicBezTo>
                              <a:pt x="1393" y="1301"/>
                              <a:pt x="1347" y="1141"/>
                              <a:pt x="1279" y="982"/>
                            </a:cubicBezTo>
                            <a:cubicBezTo>
                              <a:pt x="1233" y="913"/>
                              <a:pt x="1187" y="822"/>
                              <a:pt x="1142" y="753"/>
                            </a:cubicBezTo>
                            <a:cubicBezTo>
                              <a:pt x="1119" y="708"/>
                              <a:pt x="1096" y="685"/>
                              <a:pt x="1096" y="662"/>
                            </a:cubicBezTo>
                            <a:cubicBezTo>
                              <a:pt x="1062" y="606"/>
                              <a:pt x="1022" y="560"/>
                              <a:pt x="980" y="523"/>
                            </a:cubicBezTo>
                            <a:lnTo>
                              <a:pt x="980" y="523"/>
                            </a:lnTo>
                            <a:cubicBezTo>
                              <a:pt x="911" y="454"/>
                              <a:pt x="855" y="395"/>
                              <a:pt x="799" y="320"/>
                            </a:cubicBezTo>
                            <a:cubicBezTo>
                              <a:pt x="725" y="209"/>
                              <a:pt x="621" y="113"/>
                              <a:pt x="487" y="93"/>
                            </a:cubicBezTo>
                            <a:lnTo>
                              <a:pt x="487" y="93"/>
                            </a:lnTo>
                            <a:cubicBezTo>
                              <a:pt x="460" y="79"/>
                              <a:pt x="433" y="69"/>
                              <a:pt x="411" y="69"/>
                            </a:cubicBezTo>
                            <a:cubicBezTo>
                              <a:pt x="411" y="69"/>
                              <a:pt x="411" y="69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05" y="69"/>
                              <a:pt x="398" y="69"/>
                              <a:pt x="388" y="69"/>
                            </a:cubicBezTo>
                            <a:cubicBezTo>
                              <a:pt x="388" y="46"/>
                              <a:pt x="365" y="46"/>
                              <a:pt x="343" y="23"/>
                            </a:cubicBezTo>
                            <a:cubicBezTo>
                              <a:pt x="312" y="8"/>
                              <a:pt x="278" y="0"/>
                              <a:pt x="2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2" name="Google Shape;242;p5"/>
                      <p:cNvSpPr/>
                      <p:nvPr/>
                    </p:nvSpPr>
                    <p:spPr>
                      <a:xfrm>
                        <a:off x="2916525" y="3661825"/>
                        <a:ext cx="65900" cy="95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6" h="3819" extrusionOk="0">
                            <a:moveTo>
                              <a:pt x="2559" y="1"/>
                            </a:moveTo>
                            <a:cubicBezTo>
                              <a:pt x="2542" y="1"/>
                              <a:pt x="2525" y="9"/>
                              <a:pt x="2512" y="29"/>
                            </a:cubicBezTo>
                            <a:cubicBezTo>
                              <a:pt x="2032" y="600"/>
                              <a:pt x="1599" y="1216"/>
                              <a:pt x="1211" y="1878"/>
                            </a:cubicBezTo>
                            <a:cubicBezTo>
                              <a:pt x="1028" y="2198"/>
                              <a:pt x="845" y="2517"/>
                              <a:pt x="617" y="2791"/>
                            </a:cubicBezTo>
                            <a:cubicBezTo>
                              <a:pt x="503" y="2951"/>
                              <a:pt x="389" y="3111"/>
                              <a:pt x="252" y="3270"/>
                            </a:cubicBezTo>
                            <a:cubicBezTo>
                              <a:pt x="206" y="3339"/>
                              <a:pt x="138" y="3407"/>
                              <a:pt x="92" y="3476"/>
                            </a:cubicBezTo>
                            <a:cubicBezTo>
                              <a:pt x="24" y="3567"/>
                              <a:pt x="24" y="3613"/>
                              <a:pt x="1" y="3727"/>
                            </a:cubicBezTo>
                            <a:cubicBezTo>
                              <a:pt x="1" y="3773"/>
                              <a:pt x="24" y="3818"/>
                              <a:pt x="69" y="3818"/>
                            </a:cubicBezTo>
                            <a:cubicBezTo>
                              <a:pt x="184" y="3818"/>
                              <a:pt x="229" y="3818"/>
                              <a:pt x="320" y="3773"/>
                            </a:cubicBezTo>
                            <a:cubicBezTo>
                              <a:pt x="412" y="3727"/>
                              <a:pt x="480" y="3681"/>
                              <a:pt x="549" y="3613"/>
                            </a:cubicBezTo>
                            <a:cubicBezTo>
                              <a:pt x="686" y="3476"/>
                              <a:pt x="823" y="3339"/>
                              <a:pt x="937" y="3202"/>
                            </a:cubicBezTo>
                            <a:cubicBezTo>
                              <a:pt x="1188" y="2882"/>
                              <a:pt x="1393" y="2540"/>
                              <a:pt x="1576" y="2198"/>
                            </a:cubicBezTo>
                            <a:cubicBezTo>
                              <a:pt x="1964" y="1513"/>
                              <a:pt x="2192" y="760"/>
                              <a:pt x="2603" y="98"/>
                            </a:cubicBezTo>
                            <a:cubicBezTo>
                              <a:pt x="2635" y="49"/>
                              <a:pt x="2599" y="1"/>
                              <a:pt x="25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3" name="Google Shape;243;p5"/>
                      <p:cNvSpPr/>
                      <p:nvPr/>
                    </p:nvSpPr>
                    <p:spPr>
                      <a:xfrm>
                        <a:off x="2965875" y="3690350"/>
                        <a:ext cx="80800" cy="95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32" h="3829" extrusionOk="0">
                            <a:moveTo>
                              <a:pt x="1271" y="1"/>
                            </a:moveTo>
                            <a:cubicBezTo>
                              <a:pt x="1211" y="1"/>
                              <a:pt x="1154" y="41"/>
                              <a:pt x="1154" y="121"/>
                            </a:cubicBezTo>
                            <a:cubicBezTo>
                              <a:pt x="1131" y="372"/>
                              <a:pt x="1108" y="600"/>
                              <a:pt x="994" y="828"/>
                            </a:cubicBezTo>
                            <a:cubicBezTo>
                              <a:pt x="903" y="1079"/>
                              <a:pt x="834" y="1353"/>
                              <a:pt x="743" y="1627"/>
                            </a:cubicBezTo>
                            <a:cubicBezTo>
                              <a:pt x="644" y="1826"/>
                              <a:pt x="544" y="2042"/>
                              <a:pt x="445" y="2245"/>
                            </a:cubicBezTo>
                            <a:lnTo>
                              <a:pt x="445" y="2245"/>
                            </a:lnTo>
                            <a:cubicBezTo>
                              <a:pt x="263" y="2473"/>
                              <a:pt x="104" y="2746"/>
                              <a:pt x="36" y="3020"/>
                            </a:cubicBezTo>
                            <a:cubicBezTo>
                              <a:pt x="0" y="3161"/>
                              <a:pt x="128" y="3315"/>
                              <a:pt x="273" y="3315"/>
                            </a:cubicBezTo>
                            <a:cubicBezTo>
                              <a:pt x="315" y="3315"/>
                              <a:pt x="359" y="3302"/>
                              <a:pt x="401" y="3271"/>
                            </a:cubicBezTo>
                            <a:cubicBezTo>
                              <a:pt x="582" y="3162"/>
                              <a:pt x="706" y="2967"/>
                              <a:pt x="806" y="2765"/>
                            </a:cubicBezTo>
                            <a:lnTo>
                              <a:pt x="806" y="2765"/>
                            </a:lnTo>
                            <a:cubicBezTo>
                              <a:pt x="734" y="3018"/>
                              <a:pt x="681" y="3270"/>
                              <a:pt x="697" y="3545"/>
                            </a:cubicBezTo>
                            <a:cubicBezTo>
                              <a:pt x="710" y="3730"/>
                              <a:pt x="850" y="3829"/>
                              <a:pt x="990" y="3829"/>
                            </a:cubicBezTo>
                            <a:cubicBezTo>
                              <a:pt x="1108" y="3829"/>
                              <a:pt x="1226" y="3759"/>
                              <a:pt x="1268" y="3613"/>
                            </a:cubicBezTo>
                            <a:cubicBezTo>
                              <a:pt x="1314" y="3453"/>
                              <a:pt x="1474" y="3294"/>
                              <a:pt x="1565" y="3157"/>
                            </a:cubicBezTo>
                            <a:cubicBezTo>
                              <a:pt x="1679" y="3020"/>
                              <a:pt x="1839" y="2860"/>
                              <a:pt x="1976" y="2723"/>
                            </a:cubicBezTo>
                            <a:cubicBezTo>
                              <a:pt x="2187" y="2492"/>
                              <a:pt x="2431" y="2229"/>
                              <a:pt x="2735" y="2097"/>
                            </a:cubicBezTo>
                            <a:lnTo>
                              <a:pt x="2735" y="2097"/>
                            </a:lnTo>
                            <a:cubicBezTo>
                              <a:pt x="2732" y="2320"/>
                              <a:pt x="2692" y="2552"/>
                              <a:pt x="2638" y="2769"/>
                            </a:cubicBezTo>
                            <a:cubicBezTo>
                              <a:pt x="2592" y="3020"/>
                              <a:pt x="2432" y="3316"/>
                              <a:pt x="2455" y="3590"/>
                            </a:cubicBezTo>
                            <a:lnTo>
                              <a:pt x="2458" y="3590"/>
                            </a:lnTo>
                            <a:lnTo>
                              <a:pt x="2458" y="3590"/>
                            </a:lnTo>
                            <a:cubicBezTo>
                              <a:pt x="2469" y="3712"/>
                              <a:pt x="2578" y="3816"/>
                              <a:pt x="2694" y="3816"/>
                            </a:cubicBezTo>
                            <a:cubicBezTo>
                              <a:pt x="2745" y="3816"/>
                              <a:pt x="2797" y="3796"/>
                              <a:pt x="2843" y="3750"/>
                            </a:cubicBezTo>
                            <a:cubicBezTo>
                              <a:pt x="3071" y="3522"/>
                              <a:pt x="3140" y="3088"/>
                              <a:pt x="3185" y="2791"/>
                            </a:cubicBezTo>
                            <a:cubicBezTo>
                              <a:pt x="3231" y="2426"/>
                              <a:pt x="3208" y="2084"/>
                              <a:pt x="2957" y="1810"/>
                            </a:cubicBezTo>
                            <a:cubicBezTo>
                              <a:pt x="2937" y="1779"/>
                              <a:pt x="2907" y="1767"/>
                              <a:pt x="2876" y="1767"/>
                            </a:cubicBezTo>
                            <a:cubicBezTo>
                              <a:pt x="2838" y="1767"/>
                              <a:pt x="2800" y="1785"/>
                              <a:pt x="2775" y="1810"/>
                            </a:cubicBezTo>
                            <a:cubicBezTo>
                              <a:pt x="2478" y="2084"/>
                              <a:pt x="2135" y="2335"/>
                              <a:pt x="1839" y="2586"/>
                            </a:cubicBezTo>
                            <a:cubicBezTo>
                              <a:pt x="1679" y="2723"/>
                              <a:pt x="1519" y="2860"/>
                              <a:pt x="1359" y="2997"/>
                            </a:cubicBezTo>
                            <a:cubicBezTo>
                              <a:pt x="1352" y="3002"/>
                              <a:pt x="1345" y="3006"/>
                              <a:pt x="1337" y="3011"/>
                            </a:cubicBezTo>
                            <a:lnTo>
                              <a:pt x="1337" y="3011"/>
                            </a:lnTo>
                            <a:cubicBezTo>
                              <a:pt x="1382" y="2814"/>
                              <a:pt x="1437" y="2620"/>
                              <a:pt x="1474" y="2426"/>
                            </a:cubicBezTo>
                            <a:cubicBezTo>
                              <a:pt x="1496" y="2244"/>
                              <a:pt x="1519" y="2061"/>
                              <a:pt x="1496" y="1878"/>
                            </a:cubicBezTo>
                            <a:cubicBezTo>
                              <a:pt x="1477" y="1720"/>
                              <a:pt x="1457" y="1510"/>
                              <a:pt x="1333" y="1398"/>
                            </a:cubicBezTo>
                            <a:lnTo>
                              <a:pt x="1333" y="1398"/>
                            </a:lnTo>
                            <a:cubicBezTo>
                              <a:pt x="1430" y="979"/>
                              <a:pt x="1457" y="556"/>
                              <a:pt x="1405" y="121"/>
                            </a:cubicBezTo>
                            <a:cubicBezTo>
                              <a:pt x="1394" y="41"/>
                              <a:pt x="1331" y="1"/>
                              <a:pt x="12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" name="Google Shape;244;p5"/>
                      <p:cNvSpPr/>
                      <p:nvPr/>
                    </p:nvSpPr>
                    <p:spPr>
                      <a:xfrm>
                        <a:off x="3031800" y="3733400"/>
                        <a:ext cx="22550" cy="51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02" h="2066" extrusionOk="0">
                            <a:moveTo>
                              <a:pt x="714" y="1"/>
                            </a:moveTo>
                            <a:cubicBezTo>
                              <a:pt x="686" y="1"/>
                              <a:pt x="659" y="14"/>
                              <a:pt x="640" y="42"/>
                            </a:cubicBezTo>
                            <a:cubicBezTo>
                              <a:pt x="617" y="65"/>
                              <a:pt x="594" y="88"/>
                              <a:pt x="594" y="111"/>
                            </a:cubicBezTo>
                            <a:cubicBezTo>
                              <a:pt x="571" y="134"/>
                              <a:pt x="571" y="134"/>
                              <a:pt x="571" y="156"/>
                            </a:cubicBezTo>
                            <a:lnTo>
                              <a:pt x="571" y="156"/>
                            </a:lnTo>
                            <a:cubicBezTo>
                              <a:pt x="563" y="165"/>
                              <a:pt x="548" y="179"/>
                              <a:pt x="548" y="179"/>
                            </a:cubicBezTo>
                            <a:cubicBezTo>
                              <a:pt x="503" y="248"/>
                              <a:pt x="480" y="316"/>
                              <a:pt x="457" y="407"/>
                            </a:cubicBezTo>
                            <a:cubicBezTo>
                              <a:pt x="439" y="407"/>
                              <a:pt x="435" y="437"/>
                              <a:pt x="434" y="437"/>
                            </a:cubicBezTo>
                            <a:cubicBezTo>
                              <a:pt x="434" y="437"/>
                              <a:pt x="434" y="435"/>
                              <a:pt x="434" y="430"/>
                            </a:cubicBezTo>
                            <a:cubicBezTo>
                              <a:pt x="434" y="430"/>
                              <a:pt x="434" y="453"/>
                              <a:pt x="411" y="476"/>
                            </a:cubicBezTo>
                            <a:cubicBezTo>
                              <a:pt x="411" y="499"/>
                              <a:pt x="389" y="544"/>
                              <a:pt x="366" y="590"/>
                            </a:cubicBezTo>
                            <a:cubicBezTo>
                              <a:pt x="343" y="636"/>
                              <a:pt x="320" y="681"/>
                              <a:pt x="297" y="750"/>
                            </a:cubicBezTo>
                            <a:cubicBezTo>
                              <a:pt x="297" y="750"/>
                              <a:pt x="297" y="773"/>
                              <a:pt x="297" y="795"/>
                            </a:cubicBezTo>
                            <a:cubicBezTo>
                              <a:pt x="297" y="784"/>
                              <a:pt x="296" y="780"/>
                              <a:pt x="294" y="780"/>
                            </a:cubicBezTo>
                            <a:cubicBezTo>
                              <a:pt x="287" y="780"/>
                              <a:pt x="275" y="818"/>
                              <a:pt x="275" y="818"/>
                            </a:cubicBezTo>
                            <a:cubicBezTo>
                              <a:pt x="206" y="1001"/>
                              <a:pt x="138" y="1161"/>
                              <a:pt x="69" y="1343"/>
                            </a:cubicBezTo>
                            <a:cubicBezTo>
                              <a:pt x="69" y="1389"/>
                              <a:pt x="46" y="1435"/>
                              <a:pt x="46" y="1457"/>
                            </a:cubicBezTo>
                            <a:cubicBezTo>
                              <a:pt x="23" y="1526"/>
                              <a:pt x="23" y="1572"/>
                              <a:pt x="1" y="1640"/>
                            </a:cubicBezTo>
                            <a:cubicBezTo>
                              <a:pt x="1" y="1663"/>
                              <a:pt x="1" y="1686"/>
                              <a:pt x="1" y="1708"/>
                            </a:cubicBezTo>
                            <a:cubicBezTo>
                              <a:pt x="1" y="1777"/>
                              <a:pt x="1" y="1823"/>
                              <a:pt x="1" y="1914"/>
                            </a:cubicBezTo>
                            <a:cubicBezTo>
                              <a:pt x="23" y="2014"/>
                              <a:pt x="121" y="2065"/>
                              <a:pt x="218" y="2065"/>
                            </a:cubicBezTo>
                            <a:cubicBezTo>
                              <a:pt x="309" y="2065"/>
                              <a:pt x="400" y="2020"/>
                              <a:pt x="427" y="1929"/>
                            </a:cubicBezTo>
                            <a:lnTo>
                              <a:pt x="427" y="1929"/>
                            </a:lnTo>
                            <a:cubicBezTo>
                              <a:pt x="445" y="1893"/>
                              <a:pt x="462" y="1858"/>
                              <a:pt x="480" y="1823"/>
                            </a:cubicBezTo>
                            <a:cubicBezTo>
                              <a:pt x="480" y="1823"/>
                              <a:pt x="495" y="1764"/>
                              <a:pt x="500" y="1764"/>
                            </a:cubicBezTo>
                            <a:cubicBezTo>
                              <a:pt x="502" y="1764"/>
                              <a:pt x="503" y="1768"/>
                              <a:pt x="503" y="1777"/>
                            </a:cubicBezTo>
                            <a:cubicBezTo>
                              <a:pt x="526" y="1686"/>
                              <a:pt x="548" y="1594"/>
                              <a:pt x="571" y="1503"/>
                            </a:cubicBezTo>
                            <a:cubicBezTo>
                              <a:pt x="617" y="1366"/>
                              <a:pt x="663" y="1206"/>
                              <a:pt x="708" y="1069"/>
                            </a:cubicBezTo>
                            <a:cubicBezTo>
                              <a:pt x="754" y="910"/>
                              <a:pt x="800" y="773"/>
                              <a:pt x="845" y="636"/>
                            </a:cubicBezTo>
                            <a:cubicBezTo>
                              <a:pt x="865" y="499"/>
                              <a:pt x="901" y="362"/>
                              <a:pt x="868" y="225"/>
                            </a:cubicBezTo>
                            <a:lnTo>
                              <a:pt x="868" y="225"/>
                            </a:lnTo>
                            <a:cubicBezTo>
                              <a:pt x="867" y="164"/>
                              <a:pt x="863" y="106"/>
                              <a:pt x="822" y="65"/>
                            </a:cubicBezTo>
                            <a:cubicBezTo>
                              <a:pt x="796" y="25"/>
                              <a:pt x="754" y="1"/>
                              <a:pt x="7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" name="Google Shape;245;p5"/>
                      <p:cNvSpPr/>
                      <p:nvPr/>
                    </p:nvSpPr>
                    <p:spPr>
                      <a:xfrm>
                        <a:off x="2561600" y="40146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9" y="1758"/>
                            </a:moveTo>
                            <a:cubicBezTo>
                              <a:pt x="3539" y="2739"/>
                              <a:pt x="2740" y="3538"/>
                              <a:pt x="1758" y="3538"/>
                            </a:cubicBezTo>
                            <a:cubicBezTo>
                              <a:pt x="777" y="3538"/>
                              <a:pt x="1" y="2739"/>
                              <a:pt x="1" y="1758"/>
                            </a:cubicBezTo>
                            <a:cubicBezTo>
                              <a:pt x="1" y="777"/>
                              <a:pt x="777" y="0"/>
                              <a:pt x="1758" y="0"/>
                            </a:cubicBezTo>
                            <a:cubicBezTo>
                              <a:pt x="2740" y="0"/>
                              <a:pt x="3539" y="777"/>
                              <a:pt x="3539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" name="Google Shape;246;p5"/>
                      <p:cNvSpPr/>
                      <p:nvPr/>
                    </p:nvSpPr>
                    <p:spPr>
                      <a:xfrm>
                        <a:off x="2996425" y="47353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8" y="1758"/>
                            </a:moveTo>
                            <a:cubicBezTo>
                              <a:pt x="3538" y="2740"/>
                              <a:pt x="2740" y="3539"/>
                              <a:pt x="1758" y="3539"/>
                            </a:cubicBezTo>
                            <a:cubicBezTo>
                              <a:pt x="799" y="3539"/>
                              <a:pt x="0" y="2740"/>
                              <a:pt x="0" y="1758"/>
                            </a:cubicBezTo>
                            <a:cubicBezTo>
                              <a:pt x="0" y="800"/>
                              <a:pt x="799" y="1"/>
                              <a:pt x="1758" y="1"/>
                            </a:cubicBezTo>
                            <a:cubicBezTo>
                              <a:pt x="2740" y="1"/>
                              <a:pt x="3538" y="800"/>
                              <a:pt x="3538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" name="Google Shape;247;p5"/>
                      <p:cNvSpPr/>
                      <p:nvPr/>
                    </p:nvSpPr>
                    <p:spPr>
                      <a:xfrm>
                        <a:off x="3040375" y="4384400"/>
                        <a:ext cx="89025" cy="89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61" h="3561" extrusionOk="0">
                            <a:moveTo>
                              <a:pt x="3561" y="1781"/>
                            </a:moveTo>
                            <a:cubicBezTo>
                              <a:pt x="3561" y="2762"/>
                              <a:pt x="2762" y="3561"/>
                              <a:pt x="1780" y="3561"/>
                            </a:cubicBezTo>
                            <a:cubicBezTo>
                              <a:pt x="799" y="3561"/>
                              <a:pt x="0" y="2762"/>
                              <a:pt x="0" y="1781"/>
                            </a:cubicBezTo>
                            <a:cubicBezTo>
                              <a:pt x="0" y="799"/>
                              <a:pt x="799" y="0"/>
                              <a:pt x="1780" y="0"/>
                            </a:cubicBezTo>
                            <a:cubicBezTo>
                              <a:pt x="2762" y="0"/>
                              <a:pt x="3561" y="799"/>
                              <a:pt x="3561" y="178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8" name="Google Shape;248;p5"/>
                      <p:cNvSpPr/>
                      <p:nvPr/>
                    </p:nvSpPr>
                    <p:spPr>
                      <a:xfrm>
                        <a:off x="2856050" y="4506500"/>
                        <a:ext cx="35975" cy="35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9" h="1439" extrusionOk="0">
                            <a:moveTo>
                              <a:pt x="1438" y="708"/>
                            </a:moveTo>
                            <a:cubicBezTo>
                              <a:pt x="1438" y="1119"/>
                              <a:pt x="1119" y="1439"/>
                              <a:pt x="708" y="1439"/>
                            </a:cubicBezTo>
                            <a:cubicBezTo>
                              <a:pt x="320" y="1439"/>
                              <a:pt x="0" y="1119"/>
                              <a:pt x="0" y="708"/>
                            </a:cubicBezTo>
                            <a:cubicBezTo>
                              <a:pt x="0" y="320"/>
                              <a:pt x="320" y="1"/>
                              <a:pt x="708" y="1"/>
                            </a:cubicBezTo>
                            <a:cubicBezTo>
                              <a:pt x="1119" y="1"/>
                              <a:pt x="1438" y="320"/>
                              <a:pt x="1438" y="70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249" name="Google Shape;249;p5"/>
                      <p:cNvGrpSpPr/>
                      <p:nvPr/>
                    </p:nvGrpSpPr>
                    <p:grpSpPr>
                      <a:xfrm>
                        <a:off x="71350" y="2408925"/>
                        <a:ext cx="7517550" cy="2939850"/>
                        <a:chOff x="71350" y="2408925"/>
                        <a:chExt cx="7517550" cy="2939850"/>
                      </a:xfrm>
                    </p:grpSpPr>
                    <p:sp>
                      <p:nvSpPr>
                        <p:cNvPr id="250" name="Google Shape;250;p5"/>
                        <p:cNvSpPr/>
                        <p:nvPr/>
                      </p:nvSpPr>
                      <p:spPr>
                        <a:xfrm>
                          <a:off x="3621275" y="3967350"/>
                          <a:ext cx="76825" cy="5645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073" h="22581" extrusionOk="0">
                              <a:moveTo>
                                <a:pt x="558" y="1"/>
                              </a:moveTo>
                              <a:cubicBezTo>
                                <a:pt x="544" y="1"/>
                                <a:pt x="532" y="6"/>
                                <a:pt x="525" y="20"/>
                              </a:cubicBezTo>
                              <a:cubicBezTo>
                                <a:pt x="160" y="682"/>
                                <a:pt x="0" y="1298"/>
                                <a:pt x="114" y="2051"/>
                              </a:cubicBezTo>
                              <a:cubicBezTo>
                                <a:pt x="228" y="2850"/>
                                <a:pt x="525" y="3581"/>
                                <a:pt x="731" y="4357"/>
                              </a:cubicBezTo>
                              <a:cubicBezTo>
                                <a:pt x="936" y="5155"/>
                                <a:pt x="1073" y="5954"/>
                                <a:pt x="1233" y="6776"/>
                              </a:cubicBezTo>
                              <a:cubicBezTo>
                                <a:pt x="1438" y="7643"/>
                                <a:pt x="1621" y="8511"/>
                                <a:pt x="1689" y="9401"/>
                              </a:cubicBezTo>
                              <a:cubicBezTo>
                                <a:pt x="1735" y="10223"/>
                                <a:pt x="1598" y="10999"/>
                                <a:pt x="1370" y="11798"/>
                              </a:cubicBezTo>
                              <a:cubicBezTo>
                                <a:pt x="1119" y="12551"/>
                                <a:pt x="845" y="13304"/>
                                <a:pt x="822" y="14103"/>
                              </a:cubicBezTo>
                              <a:cubicBezTo>
                                <a:pt x="776" y="14902"/>
                                <a:pt x="1210" y="15678"/>
                                <a:pt x="1050" y="16477"/>
                              </a:cubicBezTo>
                              <a:cubicBezTo>
                                <a:pt x="936" y="17162"/>
                                <a:pt x="708" y="17801"/>
                                <a:pt x="776" y="18508"/>
                              </a:cubicBezTo>
                              <a:cubicBezTo>
                                <a:pt x="822" y="19239"/>
                                <a:pt x="982" y="19969"/>
                                <a:pt x="1187" y="20677"/>
                              </a:cubicBezTo>
                              <a:cubicBezTo>
                                <a:pt x="1370" y="21339"/>
                                <a:pt x="1598" y="21955"/>
                                <a:pt x="2100" y="22457"/>
                              </a:cubicBezTo>
                              <a:cubicBezTo>
                                <a:pt x="2192" y="22543"/>
                                <a:pt x="2309" y="22581"/>
                                <a:pt x="2426" y="22581"/>
                              </a:cubicBezTo>
                              <a:cubicBezTo>
                                <a:pt x="2746" y="22581"/>
                                <a:pt x="3072" y="22299"/>
                                <a:pt x="2922" y="21932"/>
                              </a:cubicBezTo>
                              <a:cubicBezTo>
                                <a:pt x="2511" y="20882"/>
                                <a:pt x="2123" y="19786"/>
                                <a:pt x="2009" y="18645"/>
                              </a:cubicBezTo>
                              <a:cubicBezTo>
                                <a:pt x="1918" y="17983"/>
                                <a:pt x="2054" y="17413"/>
                                <a:pt x="2169" y="16751"/>
                              </a:cubicBezTo>
                              <a:cubicBezTo>
                                <a:pt x="2306" y="15952"/>
                                <a:pt x="2054" y="15313"/>
                                <a:pt x="1940" y="14537"/>
                              </a:cubicBezTo>
                              <a:cubicBezTo>
                                <a:pt x="1803" y="13783"/>
                                <a:pt x="2100" y="12985"/>
                                <a:pt x="2306" y="12277"/>
                              </a:cubicBezTo>
                              <a:cubicBezTo>
                                <a:pt x="2488" y="11547"/>
                                <a:pt x="2694" y="10770"/>
                                <a:pt x="2625" y="10017"/>
                              </a:cubicBezTo>
                              <a:cubicBezTo>
                                <a:pt x="2488" y="8419"/>
                                <a:pt x="2054" y="6845"/>
                                <a:pt x="1689" y="5315"/>
                              </a:cubicBezTo>
                              <a:cubicBezTo>
                                <a:pt x="1507" y="4471"/>
                                <a:pt x="1278" y="3672"/>
                                <a:pt x="982" y="2873"/>
                              </a:cubicBezTo>
                              <a:cubicBezTo>
                                <a:pt x="639" y="1983"/>
                                <a:pt x="274" y="1001"/>
                                <a:pt x="616" y="65"/>
                              </a:cubicBezTo>
                              <a:cubicBezTo>
                                <a:pt x="633" y="33"/>
                                <a:pt x="592" y="1"/>
                                <a:pt x="55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1" name="Google Shape;251;p5"/>
                        <p:cNvSpPr/>
                        <p:nvPr/>
                      </p:nvSpPr>
                      <p:spPr>
                        <a:xfrm>
                          <a:off x="3643525" y="3917825"/>
                          <a:ext cx="120425" cy="5857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17" h="23431" extrusionOk="0">
                              <a:moveTo>
                                <a:pt x="3146" y="0"/>
                              </a:moveTo>
                              <a:cubicBezTo>
                                <a:pt x="3082" y="0"/>
                                <a:pt x="3018" y="33"/>
                                <a:pt x="2990" y="106"/>
                              </a:cubicBezTo>
                              <a:cubicBezTo>
                                <a:pt x="2511" y="1613"/>
                                <a:pt x="2534" y="3142"/>
                                <a:pt x="2785" y="4694"/>
                              </a:cubicBezTo>
                              <a:cubicBezTo>
                                <a:pt x="3059" y="6292"/>
                                <a:pt x="3470" y="7867"/>
                                <a:pt x="3630" y="9487"/>
                              </a:cubicBezTo>
                              <a:cubicBezTo>
                                <a:pt x="3789" y="11108"/>
                                <a:pt x="3515" y="12751"/>
                                <a:pt x="3196" y="14326"/>
                              </a:cubicBezTo>
                              <a:cubicBezTo>
                                <a:pt x="3036" y="15148"/>
                                <a:pt x="2785" y="15879"/>
                                <a:pt x="2465" y="16655"/>
                              </a:cubicBezTo>
                              <a:cubicBezTo>
                                <a:pt x="2329" y="16997"/>
                                <a:pt x="2237" y="17317"/>
                                <a:pt x="2192" y="17682"/>
                              </a:cubicBezTo>
                              <a:cubicBezTo>
                                <a:pt x="2146" y="18024"/>
                                <a:pt x="2146" y="18389"/>
                                <a:pt x="2032" y="18732"/>
                              </a:cubicBezTo>
                              <a:cubicBezTo>
                                <a:pt x="1781" y="19416"/>
                                <a:pt x="1142" y="19873"/>
                                <a:pt x="868" y="20535"/>
                              </a:cubicBezTo>
                              <a:cubicBezTo>
                                <a:pt x="708" y="20900"/>
                                <a:pt x="639" y="21265"/>
                                <a:pt x="525" y="21653"/>
                              </a:cubicBezTo>
                              <a:cubicBezTo>
                                <a:pt x="439" y="21965"/>
                                <a:pt x="300" y="22224"/>
                                <a:pt x="168" y="22491"/>
                              </a:cubicBezTo>
                              <a:lnTo>
                                <a:pt x="168" y="22491"/>
                              </a:lnTo>
                              <a:cubicBezTo>
                                <a:pt x="74" y="22566"/>
                                <a:pt x="14" y="22684"/>
                                <a:pt x="0" y="22817"/>
                              </a:cubicBezTo>
                              <a:cubicBezTo>
                                <a:pt x="0" y="22954"/>
                                <a:pt x="46" y="23046"/>
                                <a:pt x="114" y="23160"/>
                              </a:cubicBezTo>
                              <a:cubicBezTo>
                                <a:pt x="206" y="23325"/>
                                <a:pt x="401" y="23431"/>
                                <a:pt x="592" y="23431"/>
                              </a:cubicBezTo>
                              <a:cubicBezTo>
                                <a:pt x="639" y="23431"/>
                                <a:pt x="686" y="23424"/>
                                <a:pt x="731" y="23411"/>
                              </a:cubicBezTo>
                              <a:cubicBezTo>
                                <a:pt x="1461" y="23183"/>
                                <a:pt x="1667" y="22361"/>
                                <a:pt x="1826" y="21699"/>
                              </a:cubicBezTo>
                              <a:cubicBezTo>
                                <a:pt x="1918" y="21334"/>
                                <a:pt x="1986" y="21014"/>
                                <a:pt x="2192" y="20717"/>
                              </a:cubicBezTo>
                              <a:cubicBezTo>
                                <a:pt x="2351" y="20444"/>
                                <a:pt x="2580" y="20215"/>
                                <a:pt x="2762" y="19964"/>
                              </a:cubicBezTo>
                              <a:cubicBezTo>
                                <a:pt x="3219" y="19325"/>
                                <a:pt x="3310" y="18686"/>
                                <a:pt x="3401" y="17910"/>
                              </a:cubicBezTo>
                              <a:cubicBezTo>
                                <a:pt x="3515" y="17134"/>
                                <a:pt x="3926" y="16449"/>
                                <a:pt x="4155" y="15696"/>
                              </a:cubicBezTo>
                              <a:cubicBezTo>
                                <a:pt x="4611" y="14098"/>
                                <a:pt x="4817" y="12295"/>
                                <a:pt x="4817" y="10652"/>
                              </a:cubicBezTo>
                              <a:cubicBezTo>
                                <a:pt x="4794" y="8985"/>
                                <a:pt x="4337" y="7388"/>
                                <a:pt x="3903" y="5813"/>
                              </a:cubicBezTo>
                              <a:cubicBezTo>
                                <a:pt x="3447" y="3987"/>
                                <a:pt x="2922" y="2069"/>
                                <a:pt x="3310" y="198"/>
                              </a:cubicBezTo>
                              <a:cubicBezTo>
                                <a:pt x="3337" y="74"/>
                                <a:pt x="3242" y="0"/>
                                <a:pt x="31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2" name="Google Shape;252;p5"/>
                        <p:cNvSpPr/>
                        <p:nvPr/>
                      </p:nvSpPr>
                      <p:spPr>
                        <a:xfrm>
                          <a:off x="3649975" y="3917150"/>
                          <a:ext cx="176175" cy="5779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047" h="23119" extrusionOk="0">
                              <a:moveTo>
                                <a:pt x="5279" y="1"/>
                              </a:moveTo>
                              <a:cubicBezTo>
                                <a:pt x="5233" y="1"/>
                                <a:pt x="5198" y="38"/>
                                <a:pt x="5198" y="88"/>
                              </a:cubicBezTo>
                              <a:cubicBezTo>
                                <a:pt x="5152" y="407"/>
                                <a:pt x="5243" y="750"/>
                                <a:pt x="5289" y="1092"/>
                              </a:cubicBezTo>
                              <a:cubicBezTo>
                                <a:pt x="5335" y="1480"/>
                                <a:pt x="5426" y="1914"/>
                                <a:pt x="5494" y="2325"/>
                              </a:cubicBezTo>
                              <a:cubicBezTo>
                                <a:pt x="5608" y="3101"/>
                                <a:pt x="5677" y="3899"/>
                                <a:pt x="5723" y="4676"/>
                              </a:cubicBezTo>
                              <a:cubicBezTo>
                                <a:pt x="5814" y="6250"/>
                                <a:pt x="5745" y="7803"/>
                                <a:pt x="5540" y="9378"/>
                              </a:cubicBezTo>
                              <a:cubicBezTo>
                                <a:pt x="5129" y="12390"/>
                                <a:pt x="4307" y="15472"/>
                                <a:pt x="3098" y="18279"/>
                              </a:cubicBezTo>
                              <a:cubicBezTo>
                                <a:pt x="2801" y="19033"/>
                                <a:pt x="2413" y="19740"/>
                                <a:pt x="1934" y="20402"/>
                              </a:cubicBezTo>
                              <a:cubicBezTo>
                                <a:pt x="1705" y="20699"/>
                                <a:pt x="1454" y="20996"/>
                                <a:pt x="1158" y="21269"/>
                              </a:cubicBezTo>
                              <a:cubicBezTo>
                                <a:pt x="951" y="21476"/>
                                <a:pt x="693" y="21656"/>
                                <a:pt x="462" y="21859"/>
                              </a:cubicBezTo>
                              <a:lnTo>
                                <a:pt x="462" y="21859"/>
                              </a:lnTo>
                              <a:cubicBezTo>
                                <a:pt x="191" y="21957"/>
                                <a:pt x="0" y="22306"/>
                                <a:pt x="85" y="22593"/>
                              </a:cubicBezTo>
                              <a:cubicBezTo>
                                <a:pt x="85" y="22616"/>
                                <a:pt x="108" y="22639"/>
                                <a:pt x="108" y="22685"/>
                              </a:cubicBezTo>
                              <a:cubicBezTo>
                                <a:pt x="183" y="22949"/>
                                <a:pt x="445" y="23119"/>
                                <a:pt x="714" y="23119"/>
                              </a:cubicBezTo>
                              <a:cubicBezTo>
                                <a:pt x="771" y="23119"/>
                                <a:pt x="828" y="23111"/>
                                <a:pt x="884" y="23095"/>
                              </a:cubicBezTo>
                              <a:cubicBezTo>
                                <a:pt x="1591" y="22890"/>
                                <a:pt x="2207" y="22251"/>
                                <a:pt x="2664" y="21680"/>
                              </a:cubicBezTo>
                              <a:cubicBezTo>
                                <a:pt x="3166" y="21087"/>
                                <a:pt x="3600" y="20425"/>
                                <a:pt x="3942" y="19740"/>
                              </a:cubicBezTo>
                              <a:cubicBezTo>
                                <a:pt x="4673" y="18302"/>
                                <a:pt x="5152" y="16750"/>
                                <a:pt x="5586" y="15221"/>
                              </a:cubicBezTo>
                              <a:cubicBezTo>
                                <a:pt x="6521" y="11980"/>
                                <a:pt x="7046" y="8510"/>
                                <a:pt x="6773" y="5132"/>
                              </a:cubicBezTo>
                              <a:cubicBezTo>
                                <a:pt x="6704" y="4219"/>
                                <a:pt x="6567" y="3329"/>
                                <a:pt x="6339" y="2439"/>
                              </a:cubicBezTo>
                              <a:cubicBezTo>
                                <a:pt x="6225" y="1982"/>
                                <a:pt x="6065" y="1526"/>
                                <a:pt x="5905" y="1069"/>
                              </a:cubicBezTo>
                              <a:cubicBezTo>
                                <a:pt x="5768" y="704"/>
                                <a:pt x="5586" y="293"/>
                                <a:pt x="5335" y="19"/>
                              </a:cubicBezTo>
                              <a:cubicBezTo>
                                <a:pt x="5315" y="6"/>
                                <a:pt x="5296" y="1"/>
                                <a:pt x="527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3" name="Google Shape;253;p5"/>
                        <p:cNvSpPr/>
                        <p:nvPr/>
                      </p:nvSpPr>
                      <p:spPr>
                        <a:xfrm>
                          <a:off x="3587600" y="4049975"/>
                          <a:ext cx="112025" cy="482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481" h="19290" extrusionOk="0">
                              <a:moveTo>
                                <a:pt x="219" y="1"/>
                              </a:moveTo>
                              <a:cubicBezTo>
                                <a:pt x="183" y="1"/>
                                <a:pt x="144" y="26"/>
                                <a:pt x="115" y="70"/>
                              </a:cubicBezTo>
                              <a:cubicBezTo>
                                <a:pt x="0" y="276"/>
                                <a:pt x="46" y="481"/>
                                <a:pt x="92" y="709"/>
                              </a:cubicBezTo>
                              <a:cubicBezTo>
                                <a:pt x="183" y="1120"/>
                                <a:pt x="297" y="1508"/>
                                <a:pt x="389" y="1919"/>
                              </a:cubicBezTo>
                              <a:cubicBezTo>
                                <a:pt x="571" y="2627"/>
                                <a:pt x="731" y="3334"/>
                                <a:pt x="913" y="4065"/>
                              </a:cubicBezTo>
                              <a:cubicBezTo>
                                <a:pt x="1279" y="5502"/>
                                <a:pt x="1575" y="6986"/>
                                <a:pt x="1667" y="8470"/>
                              </a:cubicBezTo>
                              <a:cubicBezTo>
                                <a:pt x="1827" y="10889"/>
                                <a:pt x="1256" y="13286"/>
                                <a:pt x="1621" y="15705"/>
                              </a:cubicBezTo>
                              <a:cubicBezTo>
                                <a:pt x="1827" y="16938"/>
                                <a:pt x="2260" y="18285"/>
                                <a:pt x="3242" y="19129"/>
                              </a:cubicBezTo>
                              <a:cubicBezTo>
                                <a:pt x="3365" y="19241"/>
                                <a:pt x="3518" y="19290"/>
                                <a:pt x="3669" y="19290"/>
                              </a:cubicBezTo>
                              <a:cubicBezTo>
                                <a:pt x="4077" y="19290"/>
                                <a:pt x="4481" y="18933"/>
                                <a:pt x="4314" y="18467"/>
                              </a:cubicBezTo>
                              <a:cubicBezTo>
                                <a:pt x="4235" y="18229"/>
                                <a:pt x="4104" y="18060"/>
                                <a:pt x="3921" y="17900"/>
                              </a:cubicBezTo>
                              <a:lnTo>
                                <a:pt x="3921" y="17900"/>
                              </a:lnTo>
                              <a:cubicBezTo>
                                <a:pt x="2349" y="15736"/>
                                <a:pt x="2857" y="12858"/>
                                <a:pt x="2945" y="10296"/>
                              </a:cubicBezTo>
                              <a:cubicBezTo>
                                <a:pt x="2991" y="8470"/>
                                <a:pt x="2694" y="6621"/>
                                <a:pt x="2237" y="4863"/>
                              </a:cubicBezTo>
                              <a:cubicBezTo>
                                <a:pt x="1986" y="3950"/>
                                <a:pt x="1712" y="3037"/>
                                <a:pt x="1370" y="2170"/>
                              </a:cubicBezTo>
                              <a:cubicBezTo>
                                <a:pt x="1210" y="1736"/>
                                <a:pt x="1028" y="1280"/>
                                <a:pt x="845" y="869"/>
                              </a:cubicBezTo>
                              <a:cubicBezTo>
                                <a:pt x="708" y="549"/>
                                <a:pt x="617" y="161"/>
                                <a:pt x="274" y="24"/>
                              </a:cubicBezTo>
                              <a:cubicBezTo>
                                <a:pt x="258" y="8"/>
                                <a:pt x="239" y="1"/>
                                <a:pt x="21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4" name="Google Shape;254;p5"/>
                        <p:cNvSpPr/>
                        <p:nvPr/>
                      </p:nvSpPr>
                      <p:spPr>
                        <a:xfrm>
                          <a:off x="3526925" y="4096825"/>
                          <a:ext cx="161125" cy="430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445" h="17234" extrusionOk="0">
                              <a:moveTo>
                                <a:pt x="173" y="1"/>
                              </a:moveTo>
                              <a:cubicBezTo>
                                <a:pt x="90" y="1"/>
                                <a:pt x="1" y="77"/>
                                <a:pt x="31" y="182"/>
                              </a:cubicBezTo>
                              <a:cubicBezTo>
                                <a:pt x="670" y="1574"/>
                                <a:pt x="716" y="3149"/>
                                <a:pt x="1149" y="4633"/>
                              </a:cubicBezTo>
                              <a:cubicBezTo>
                                <a:pt x="1583" y="6231"/>
                                <a:pt x="2131" y="7783"/>
                                <a:pt x="2405" y="9426"/>
                              </a:cubicBezTo>
                              <a:cubicBezTo>
                                <a:pt x="2633" y="10818"/>
                                <a:pt x="2747" y="12188"/>
                                <a:pt x="3112" y="13535"/>
                              </a:cubicBezTo>
                              <a:cubicBezTo>
                                <a:pt x="3477" y="14767"/>
                                <a:pt x="4162" y="16228"/>
                                <a:pt x="5167" y="17073"/>
                              </a:cubicBezTo>
                              <a:lnTo>
                                <a:pt x="5166" y="17044"/>
                              </a:lnTo>
                              <a:lnTo>
                                <a:pt x="5166" y="17044"/>
                              </a:lnTo>
                              <a:cubicBezTo>
                                <a:pt x="5278" y="17159"/>
                                <a:pt x="5430" y="17233"/>
                                <a:pt x="5595" y="17233"/>
                              </a:cubicBezTo>
                              <a:cubicBezTo>
                                <a:pt x="5605" y="17233"/>
                                <a:pt x="5614" y="17233"/>
                                <a:pt x="5623" y="17232"/>
                              </a:cubicBezTo>
                              <a:cubicBezTo>
                                <a:pt x="6102" y="17232"/>
                                <a:pt x="6445" y="16662"/>
                                <a:pt x="6171" y="16251"/>
                              </a:cubicBezTo>
                              <a:cubicBezTo>
                                <a:pt x="5783" y="15703"/>
                                <a:pt x="5326" y="15201"/>
                                <a:pt x="5007" y="14607"/>
                              </a:cubicBezTo>
                              <a:cubicBezTo>
                                <a:pt x="4710" y="14060"/>
                                <a:pt x="4482" y="13489"/>
                                <a:pt x="4322" y="12896"/>
                              </a:cubicBezTo>
                              <a:cubicBezTo>
                                <a:pt x="3911" y="11549"/>
                                <a:pt x="3774" y="10111"/>
                                <a:pt x="3477" y="8741"/>
                              </a:cubicBezTo>
                              <a:cubicBezTo>
                                <a:pt x="3112" y="7144"/>
                                <a:pt x="2519" y="5660"/>
                                <a:pt x="2017" y="4108"/>
                              </a:cubicBezTo>
                              <a:cubicBezTo>
                                <a:pt x="1537" y="2715"/>
                                <a:pt x="1081" y="1323"/>
                                <a:pt x="282" y="68"/>
                              </a:cubicBezTo>
                              <a:cubicBezTo>
                                <a:pt x="259" y="21"/>
                                <a:pt x="217" y="1"/>
                                <a:pt x="17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5" name="Google Shape;255;p5"/>
                        <p:cNvSpPr/>
                        <p:nvPr/>
                      </p:nvSpPr>
                      <p:spPr>
                        <a:xfrm>
                          <a:off x="3462050" y="4131125"/>
                          <a:ext cx="225825" cy="406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033" h="16276" extrusionOk="0">
                              <a:moveTo>
                                <a:pt x="7736" y="15046"/>
                              </a:moveTo>
                              <a:cubicBezTo>
                                <a:pt x="7755" y="15049"/>
                                <a:pt x="7768" y="15055"/>
                                <a:pt x="7764" y="15055"/>
                              </a:cubicBezTo>
                              <a:cubicBezTo>
                                <a:pt x="7762" y="15055"/>
                                <a:pt x="7754" y="15053"/>
                                <a:pt x="7736" y="15046"/>
                              </a:cubicBezTo>
                              <a:close/>
                              <a:moveTo>
                                <a:pt x="7718" y="15045"/>
                              </a:moveTo>
                              <a:cubicBezTo>
                                <a:pt x="7723" y="15045"/>
                                <a:pt x="7728" y="15045"/>
                                <a:pt x="7733" y="15046"/>
                              </a:cubicBezTo>
                              <a:lnTo>
                                <a:pt x="7733" y="15046"/>
                              </a:lnTo>
                              <a:cubicBezTo>
                                <a:pt x="7770" y="15062"/>
                                <a:pt x="7782" y="15068"/>
                                <a:pt x="7780" y="15068"/>
                              </a:cubicBezTo>
                              <a:cubicBezTo>
                                <a:pt x="7776" y="15068"/>
                                <a:pt x="7747" y="15057"/>
                                <a:pt x="7716" y="15045"/>
                              </a:cubicBezTo>
                              <a:lnTo>
                                <a:pt x="7716" y="15045"/>
                              </a:lnTo>
                              <a:cubicBezTo>
                                <a:pt x="7716" y="15045"/>
                                <a:pt x="7717" y="15045"/>
                                <a:pt x="7718" y="15045"/>
                              </a:cubicBezTo>
                              <a:close/>
                              <a:moveTo>
                                <a:pt x="1376" y="1"/>
                              </a:moveTo>
                              <a:cubicBezTo>
                                <a:pt x="1365" y="1"/>
                                <a:pt x="1354" y="6"/>
                                <a:pt x="1348" y="20"/>
                              </a:cubicBezTo>
                              <a:cubicBezTo>
                                <a:pt x="1" y="1435"/>
                                <a:pt x="1256" y="3443"/>
                                <a:pt x="2101" y="4767"/>
                              </a:cubicBezTo>
                              <a:cubicBezTo>
                                <a:pt x="2671" y="5703"/>
                                <a:pt x="3333" y="6616"/>
                                <a:pt x="3881" y="7575"/>
                              </a:cubicBezTo>
                              <a:cubicBezTo>
                                <a:pt x="4224" y="8214"/>
                                <a:pt x="4589" y="8853"/>
                                <a:pt x="4749" y="9561"/>
                              </a:cubicBezTo>
                              <a:cubicBezTo>
                                <a:pt x="5000" y="10542"/>
                                <a:pt x="5114" y="11569"/>
                                <a:pt x="5342" y="12551"/>
                              </a:cubicBezTo>
                              <a:cubicBezTo>
                                <a:pt x="5570" y="13555"/>
                                <a:pt x="5821" y="14696"/>
                                <a:pt x="6438" y="15541"/>
                              </a:cubicBezTo>
                              <a:cubicBezTo>
                                <a:pt x="6717" y="15948"/>
                                <a:pt x="7096" y="16275"/>
                                <a:pt x="7596" y="16275"/>
                              </a:cubicBezTo>
                              <a:cubicBezTo>
                                <a:pt x="7628" y="16275"/>
                                <a:pt x="7660" y="16274"/>
                                <a:pt x="7693" y="16271"/>
                              </a:cubicBezTo>
                              <a:cubicBezTo>
                                <a:pt x="8332" y="16226"/>
                                <a:pt x="8606" y="15746"/>
                                <a:pt x="8880" y="15221"/>
                              </a:cubicBezTo>
                              <a:cubicBezTo>
                                <a:pt x="9032" y="14934"/>
                                <a:pt x="8784" y="14647"/>
                                <a:pt x="8515" y="14647"/>
                              </a:cubicBezTo>
                              <a:cubicBezTo>
                                <a:pt x="8421" y="14647"/>
                                <a:pt x="8324" y="14682"/>
                                <a:pt x="8241" y="14765"/>
                              </a:cubicBezTo>
                              <a:cubicBezTo>
                                <a:pt x="8127" y="14879"/>
                                <a:pt x="7898" y="14970"/>
                                <a:pt x="7853" y="14993"/>
                              </a:cubicBezTo>
                              <a:cubicBezTo>
                                <a:pt x="7817" y="15011"/>
                                <a:pt x="7740" y="15015"/>
                                <a:pt x="7697" y="15037"/>
                              </a:cubicBezTo>
                              <a:lnTo>
                                <a:pt x="7697" y="15037"/>
                              </a:lnTo>
                              <a:cubicBezTo>
                                <a:pt x="7677" y="15029"/>
                                <a:pt x="7658" y="15021"/>
                                <a:pt x="7647" y="15016"/>
                              </a:cubicBezTo>
                              <a:cubicBezTo>
                                <a:pt x="7644" y="15012"/>
                                <a:pt x="7640" y="15009"/>
                                <a:pt x="7637" y="15006"/>
                              </a:cubicBezTo>
                              <a:cubicBezTo>
                                <a:pt x="7637" y="15006"/>
                                <a:pt x="7625" y="14993"/>
                                <a:pt x="7579" y="14947"/>
                              </a:cubicBezTo>
                              <a:cubicBezTo>
                                <a:pt x="7544" y="14904"/>
                                <a:pt x="7536" y="14894"/>
                                <a:pt x="7535" y="14894"/>
                              </a:cubicBezTo>
                              <a:lnTo>
                                <a:pt x="7535" y="14894"/>
                              </a:lnTo>
                              <a:cubicBezTo>
                                <a:pt x="7534" y="14894"/>
                                <a:pt x="7540" y="14902"/>
                                <a:pt x="7538" y="14902"/>
                              </a:cubicBezTo>
                              <a:cubicBezTo>
                                <a:pt x="7536" y="14902"/>
                                <a:pt x="7529" y="14897"/>
                                <a:pt x="7510" y="14879"/>
                              </a:cubicBezTo>
                              <a:cubicBezTo>
                                <a:pt x="7465" y="14788"/>
                                <a:pt x="7419" y="14696"/>
                                <a:pt x="7351" y="14605"/>
                              </a:cubicBezTo>
                              <a:cubicBezTo>
                                <a:pt x="6917" y="13875"/>
                                <a:pt x="6689" y="12847"/>
                                <a:pt x="6460" y="11957"/>
                              </a:cubicBezTo>
                              <a:cubicBezTo>
                                <a:pt x="6232" y="11090"/>
                                <a:pt x="6072" y="10223"/>
                                <a:pt x="5844" y="9355"/>
                              </a:cubicBezTo>
                              <a:cubicBezTo>
                                <a:pt x="5479" y="7940"/>
                                <a:pt x="4520" y="6639"/>
                                <a:pt x="3676" y="5452"/>
                              </a:cubicBezTo>
                              <a:cubicBezTo>
                                <a:pt x="3105" y="4630"/>
                                <a:pt x="2489" y="3831"/>
                                <a:pt x="1941" y="2964"/>
                              </a:cubicBezTo>
                              <a:cubicBezTo>
                                <a:pt x="1393" y="2142"/>
                                <a:pt x="868" y="1024"/>
                                <a:pt x="1416" y="65"/>
                              </a:cubicBezTo>
                              <a:cubicBezTo>
                                <a:pt x="1432" y="33"/>
                                <a:pt x="1403" y="1"/>
                                <a:pt x="13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6" name="Google Shape;256;p5"/>
                        <p:cNvSpPr/>
                        <p:nvPr/>
                      </p:nvSpPr>
                      <p:spPr>
                        <a:xfrm>
                          <a:off x="3650375" y="3965900"/>
                          <a:ext cx="266775" cy="5578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671" h="22312" extrusionOk="0">
                              <a:moveTo>
                                <a:pt x="10501" y="0"/>
                              </a:moveTo>
                              <a:cubicBezTo>
                                <a:pt x="10485" y="0"/>
                                <a:pt x="10470" y="3"/>
                                <a:pt x="10454" y="9"/>
                              </a:cubicBezTo>
                              <a:cubicBezTo>
                                <a:pt x="9290" y="717"/>
                                <a:pt x="9016" y="2315"/>
                                <a:pt x="8925" y="3570"/>
                              </a:cubicBezTo>
                              <a:cubicBezTo>
                                <a:pt x="8811" y="5122"/>
                                <a:pt x="8834" y="6651"/>
                                <a:pt x="8628" y="8204"/>
                              </a:cubicBezTo>
                              <a:cubicBezTo>
                                <a:pt x="8354" y="10281"/>
                                <a:pt x="7966" y="12449"/>
                                <a:pt x="7167" y="14389"/>
                              </a:cubicBezTo>
                              <a:cubicBezTo>
                                <a:pt x="6551" y="15873"/>
                                <a:pt x="5661" y="17585"/>
                                <a:pt x="4291" y="18475"/>
                              </a:cubicBezTo>
                              <a:cubicBezTo>
                                <a:pt x="3515" y="18977"/>
                                <a:pt x="2671" y="19274"/>
                                <a:pt x="1872" y="19707"/>
                              </a:cubicBezTo>
                              <a:cubicBezTo>
                                <a:pt x="1119" y="20118"/>
                                <a:pt x="92" y="20803"/>
                                <a:pt x="23" y="21739"/>
                              </a:cubicBezTo>
                              <a:cubicBezTo>
                                <a:pt x="0" y="22036"/>
                                <a:pt x="274" y="22287"/>
                                <a:pt x="548" y="22310"/>
                              </a:cubicBezTo>
                              <a:cubicBezTo>
                                <a:pt x="565" y="22311"/>
                                <a:pt x="581" y="22312"/>
                                <a:pt x="597" y="22312"/>
                              </a:cubicBezTo>
                              <a:cubicBezTo>
                                <a:pt x="719" y="22312"/>
                                <a:pt x="824" y="22276"/>
                                <a:pt x="913" y="22212"/>
                              </a:cubicBezTo>
                              <a:lnTo>
                                <a:pt x="913" y="22212"/>
                              </a:lnTo>
                              <a:lnTo>
                                <a:pt x="913" y="22218"/>
                              </a:lnTo>
                              <a:cubicBezTo>
                                <a:pt x="1233" y="22013"/>
                                <a:pt x="1438" y="21670"/>
                                <a:pt x="1735" y="21397"/>
                              </a:cubicBezTo>
                              <a:cubicBezTo>
                                <a:pt x="2032" y="21145"/>
                                <a:pt x="2397" y="20940"/>
                                <a:pt x="2762" y="20735"/>
                              </a:cubicBezTo>
                              <a:cubicBezTo>
                                <a:pt x="3447" y="20392"/>
                                <a:pt x="4154" y="20118"/>
                                <a:pt x="4839" y="19730"/>
                              </a:cubicBezTo>
                              <a:cubicBezTo>
                                <a:pt x="6277" y="18840"/>
                                <a:pt x="7259" y="17265"/>
                                <a:pt x="7989" y="15759"/>
                              </a:cubicBezTo>
                              <a:cubicBezTo>
                                <a:pt x="8834" y="13978"/>
                                <a:pt x="9290" y="12015"/>
                                <a:pt x="9541" y="10052"/>
                              </a:cubicBezTo>
                              <a:cubicBezTo>
                                <a:pt x="9769" y="8318"/>
                                <a:pt x="9906" y="6606"/>
                                <a:pt x="9838" y="4871"/>
                              </a:cubicBezTo>
                              <a:cubicBezTo>
                                <a:pt x="9769" y="3387"/>
                                <a:pt x="9518" y="1379"/>
                                <a:pt x="10591" y="192"/>
                              </a:cubicBezTo>
                              <a:cubicBezTo>
                                <a:pt x="10670" y="113"/>
                                <a:pt x="10596" y="0"/>
                                <a:pt x="105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7" name="Google Shape;257;p5"/>
                        <p:cNvSpPr/>
                        <p:nvPr/>
                      </p:nvSpPr>
                      <p:spPr>
                        <a:xfrm>
                          <a:off x="3654925" y="4149050"/>
                          <a:ext cx="310900" cy="390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436" h="15636" extrusionOk="0">
                              <a:moveTo>
                                <a:pt x="12009" y="0"/>
                              </a:moveTo>
                              <a:cubicBezTo>
                                <a:pt x="11943" y="0"/>
                                <a:pt x="11879" y="17"/>
                                <a:pt x="11824" y="56"/>
                              </a:cubicBezTo>
                              <a:cubicBezTo>
                                <a:pt x="10820" y="809"/>
                                <a:pt x="10478" y="1882"/>
                                <a:pt x="10181" y="3023"/>
                              </a:cubicBezTo>
                              <a:cubicBezTo>
                                <a:pt x="9816" y="4370"/>
                                <a:pt x="9291" y="5625"/>
                                <a:pt x="8629" y="6835"/>
                              </a:cubicBezTo>
                              <a:cubicBezTo>
                                <a:pt x="7442" y="9026"/>
                                <a:pt x="5776" y="11103"/>
                                <a:pt x="3904" y="12747"/>
                              </a:cubicBezTo>
                              <a:cubicBezTo>
                                <a:pt x="3253" y="13331"/>
                                <a:pt x="2504" y="13867"/>
                                <a:pt x="1675" y="14175"/>
                              </a:cubicBezTo>
                              <a:lnTo>
                                <a:pt x="1675" y="14175"/>
                              </a:lnTo>
                              <a:cubicBezTo>
                                <a:pt x="1653" y="14164"/>
                                <a:pt x="1628" y="14158"/>
                                <a:pt x="1602" y="14158"/>
                              </a:cubicBezTo>
                              <a:cubicBezTo>
                                <a:pt x="1572" y="14158"/>
                                <a:pt x="1540" y="14166"/>
                                <a:pt x="1507" y="14185"/>
                              </a:cubicBezTo>
                              <a:cubicBezTo>
                                <a:pt x="1188" y="14344"/>
                                <a:pt x="914" y="14367"/>
                                <a:pt x="572" y="14436"/>
                              </a:cubicBezTo>
                              <a:cubicBezTo>
                                <a:pt x="1" y="14573"/>
                                <a:pt x="47" y="15440"/>
                                <a:pt x="594" y="15577"/>
                              </a:cubicBezTo>
                              <a:cubicBezTo>
                                <a:pt x="788" y="15617"/>
                                <a:pt x="980" y="15636"/>
                                <a:pt x="1171" y="15636"/>
                              </a:cubicBezTo>
                              <a:cubicBezTo>
                                <a:pt x="2171" y="15636"/>
                                <a:pt x="3122" y="15125"/>
                                <a:pt x="3927" y="14550"/>
                              </a:cubicBezTo>
                              <a:cubicBezTo>
                                <a:pt x="4977" y="13797"/>
                                <a:pt x="5890" y="12861"/>
                                <a:pt x="6734" y="11879"/>
                              </a:cubicBezTo>
                              <a:cubicBezTo>
                                <a:pt x="8629" y="9734"/>
                                <a:pt x="10227" y="7269"/>
                                <a:pt x="11048" y="4484"/>
                              </a:cubicBezTo>
                              <a:cubicBezTo>
                                <a:pt x="11231" y="3822"/>
                                <a:pt x="11345" y="3137"/>
                                <a:pt x="11528" y="2475"/>
                              </a:cubicBezTo>
                              <a:cubicBezTo>
                                <a:pt x="11619" y="2133"/>
                                <a:pt x="11733" y="1791"/>
                                <a:pt x="11870" y="1448"/>
                              </a:cubicBezTo>
                              <a:cubicBezTo>
                                <a:pt x="11939" y="1311"/>
                                <a:pt x="12007" y="1151"/>
                                <a:pt x="12075" y="1015"/>
                              </a:cubicBezTo>
                              <a:cubicBezTo>
                                <a:pt x="12098" y="969"/>
                                <a:pt x="12121" y="900"/>
                                <a:pt x="12167" y="855"/>
                              </a:cubicBezTo>
                              <a:cubicBezTo>
                                <a:pt x="12168" y="853"/>
                                <a:pt x="12169" y="851"/>
                                <a:pt x="12170" y="849"/>
                              </a:cubicBezTo>
                              <a:lnTo>
                                <a:pt x="12170" y="849"/>
                              </a:lnTo>
                              <a:cubicBezTo>
                                <a:pt x="12191" y="857"/>
                                <a:pt x="12212" y="861"/>
                                <a:pt x="12233" y="861"/>
                              </a:cubicBezTo>
                              <a:cubicBezTo>
                                <a:pt x="12294" y="861"/>
                                <a:pt x="12349" y="826"/>
                                <a:pt x="12349" y="763"/>
                              </a:cubicBezTo>
                              <a:cubicBezTo>
                                <a:pt x="12372" y="626"/>
                                <a:pt x="12418" y="512"/>
                                <a:pt x="12418" y="398"/>
                              </a:cubicBezTo>
                              <a:cubicBezTo>
                                <a:pt x="12435" y="173"/>
                                <a:pt x="12215" y="0"/>
                                <a:pt x="1200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8" name="Google Shape;258;p5"/>
                        <p:cNvSpPr/>
                        <p:nvPr/>
                      </p:nvSpPr>
                      <p:spPr>
                        <a:xfrm>
                          <a:off x="3699875" y="4318875"/>
                          <a:ext cx="264925" cy="1924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597" h="7698" extrusionOk="0">
                              <a:moveTo>
                                <a:pt x="10080" y="0"/>
                              </a:moveTo>
                              <a:cubicBezTo>
                                <a:pt x="9922" y="0"/>
                                <a:pt x="9768" y="91"/>
                                <a:pt x="9707" y="293"/>
                              </a:cubicBezTo>
                              <a:cubicBezTo>
                                <a:pt x="9730" y="293"/>
                                <a:pt x="9661" y="362"/>
                                <a:pt x="9593" y="453"/>
                              </a:cubicBezTo>
                              <a:cubicBezTo>
                                <a:pt x="9501" y="567"/>
                                <a:pt x="9387" y="681"/>
                                <a:pt x="9273" y="772"/>
                              </a:cubicBezTo>
                              <a:cubicBezTo>
                                <a:pt x="8976" y="1069"/>
                                <a:pt x="8680" y="1320"/>
                                <a:pt x="8360" y="1594"/>
                              </a:cubicBezTo>
                              <a:cubicBezTo>
                                <a:pt x="7698" y="2142"/>
                                <a:pt x="7013" y="2667"/>
                                <a:pt x="6306" y="3169"/>
                              </a:cubicBezTo>
                              <a:cubicBezTo>
                                <a:pt x="5575" y="3671"/>
                                <a:pt x="4799" y="4082"/>
                                <a:pt x="4000" y="4493"/>
                              </a:cubicBezTo>
                              <a:cubicBezTo>
                                <a:pt x="3293" y="4858"/>
                                <a:pt x="2585" y="5223"/>
                                <a:pt x="1901" y="5634"/>
                              </a:cubicBezTo>
                              <a:cubicBezTo>
                                <a:pt x="1170" y="6045"/>
                                <a:pt x="600" y="6433"/>
                                <a:pt x="166" y="7141"/>
                              </a:cubicBezTo>
                              <a:cubicBezTo>
                                <a:pt x="0" y="7410"/>
                                <a:pt x="248" y="7698"/>
                                <a:pt x="517" y="7698"/>
                              </a:cubicBezTo>
                              <a:cubicBezTo>
                                <a:pt x="544" y="7698"/>
                                <a:pt x="572" y="7695"/>
                                <a:pt x="600" y="7688"/>
                              </a:cubicBezTo>
                              <a:cubicBezTo>
                                <a:pt x="1444" y="7506"/>
                                <a:pt x="2106" y="7095"/>
                                <a:pt x="2859" y="6684"/>
                              </a:cubicBezTo>
                              <a:cubicBezTo>
                                <a:pt x="3590" y="6273"/>
                                <a:pt x="4366" y="5885"/>
                                <a:pt x="5119" y="5474"/>
                              </a:cubicBezTo>
                              <a:cubicBezTo>
                                <a:pt x="5872" y="5086"/>
                                <a:pt x="6603" y="4653"/>
                                <a:pt x="7287" y="4128"/>
                              </a:cubicBezTo>
                              <a:cubicBezTo>
                                <a:pt x="8063" y="3580"/>
                                <a:pt x="8839" y="2964"/>
                                <a:pt x="9479" y="2279"/>
                              </a:cubicBezTo>
                              <a:cubicBezTo>
                                <a:pt x="9935" y="1777"/>
                                <a:pt x="10597" y="1115"/>
                                <a:pt x="10506" y="384"/>
                              </a:cubicBezTo>
                              <a:cubicBezTo>
                                <a:pt x="10480" y="143"/>
                                <a:pt x="10278" y="0"/>
                                <a:pt x="100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9" name="Google Shape;259;p5"/>
                        <p:cNvSpPr/>
                        <p:nvPr/>
                      </p:nvSpPr>
                      <p:spPr>
                        <a:xfrm>
                          <a:off x="3460350" y="3918500"/>
                          <a:ext cx="212725" cy="626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509" h="25074" extrusionOk="0">
                              <a:moveTo>
                                <a:pt x="438" y="1"/>
                              </a:moveTo>
                              <a:cubicBezTo>
                                <a:pt x="388" y="1"/>
                                <a:pt x="343" y="31"/>
                                <a:pt x="343" y="102"/>
                              </a:cubicBezTo>
                              <a:cubicBezTo>
                                <a:pt x="46" y="2202"/>
                                <a:pt x="0" y="4370"/>
                                <a:pt x="137" y="6493"/>
                              </a:cubicBezTo>
                              <a:cubicBezTo>
                                <a:pt x="274" y="8639"/>
                                <a:pt x="685" y="10807"/>
                                <a:pt x="1621" y="12747"/>
                              </a:cubicBezTo>
                              <a:cubicBezTo>
                                <a:pt x="2146" y="13866"/>
                                <a:pt x="2785" y="14916"/>
                                <a:pt x="3424" y="15943"/>
                              </a:cubicBezTo>
                              <a:cubicBezTo>
                                <a:pt x="4063" y="16970"/>
                                <a:pt x="4748" y="17883"/>
                                <a:pt x="5022" y="19070"/>
                              </a:cubicBezTo>
                              <a:cubicBezTo>
                                <a:pt x="5227" y="19914"/>
                                <a:pt x="5250" y="20782"/>
                                <a:pt x="5456" y="21626"/>
                              </a:cubicBezTo>
                              <a:cubicBezTo>
                                <a:pt x="5593" y="22174"/>
                                <a:pt x="5775" y="22722"/>
                                <a:pt x="6003" y="23270"/>
                              </a:cubicBezTo>
                              <a:cubicBezTo>
                                <a:pt x="6277" y="23863"/>
                                <a:pt x="6597" y="24616"/>
                                <a:pt x="7190" y="24936"/>
                              </a:cubicBezTo>
                              <a:cubicBezTo>
                                <a:pt x="7342" y="25023"/>
                                <a:pt x="7525" y="25073"/>
                                <a:pt x="7706" y="25073"/>
                              </a:cubicBezTo>
                              <a:cubicBezTo>
                                <a:pt x="7907" y="25073"/>
                                <a:pt x="8107" y="25011"/>
                                <a:pt x="8263" y="24868"/>
                              </a:cubicBezTo>
                              <a:cubicBezTo>
                                <a:pt x="8491" y="24639"/>
                                <a:pt x="8491" y="24320"/>
                                <a:pt x="8491" y="24023"/>
                              </a:cubicBezTo>
                              <a:cubicBezTo>
                                <a:pt x="8509" y="23851"/>
                                <a:pt x="8344" y="23731"/>
                                <a:pt x="8184" y="23731"/>
                              </a:cubicBezTo>
                              <a:cubicBezTo>
                                <a:pt x="8132" y="23731"/>
                                <a:pt x="8080" y="23744"/>
                                <a:pt x="8035" y="23772"/>
                              </a:cubicBezTo>
                              <a:cubicBezTo>
                                <a:pt x="8013" y="23788"/>
                                <a:pt x="7996" y="23801"/>
                                <a:pt x="7983" y="23813"/>
                              </a:cubicBezTo>
                              <a:lnTo>
                                <a:pt x="7983" y="23813"/>
                              </a:lnTo>
                              <a:cubicBezTo>
                                <a:pt x="7928" y="23804"/>
                                <a:pt x="7861" y="23800"/>
                                <a:pt x="7815" y="23800"/>
                              </a:cubicBezTo>
                              <a:cubicBezTo>
                                <a:pt x="7807" y="23800"/>
                                <a:pt x="7800" y="23801"/>
                                <a:pt x="7794" y="23801"/>
                              </a:cubicBezTo>
                              <a:lnTo>
                                <a:pt x="7794" y="23801"/>
                              </a:lnTo>
                              <a:cubicBezTo>
                                <a:pt x="7732" y="23723"/>
                                <a:pt x="7690" y="23699"/>
                                <a:pt x="7647" y="23635"/>
                              </a:cubicBezTo>
                              <a:cubicBezTo>
                                <a:pt x="7327" y="23201"/>
                                <a:pt x="7122" y="22676"/>
                                <a:pt x="6939" y="22174"/>
                              </a:cubicBezTo>
                              <a:cubicBezTo>
                                <a:pt x="6871" y="21946"/>
                                <a:pt x="6780" y="21718"/>
                                <a:pt x="6711" y="21467"/>
                              </a:cubicBezTo>
                              <a:cubicBezTo>
                                <a:pt x="6688" y="21375"/>
                                <a:pt x="6665" y="21284"/>
                                <a:pt x="6643" y="21193"/>
                              </a:cubicBezTo>
                              <a:cubicBezTo>
                                <a:pt x="6643" y="21160"/>
                                <a:pt x="6631" y="21139"/>
                                <a:pt x="6624" y="21114"/>
                              </a:cubicBezTo>
                              <a:lnTo>
                                <a:pt x="6624" y="21114"/>
                              </a:lnTo>
                              <a:cubicBezTo>
                                <a:pt x="6625" y="21103"/>
                                <a:pt x="6624" y="21078"/>
                                <a:pt x="6620" y="21033"/>
                              </a:cubicBezTo>
                              <a:cubicBezTo>
                                <a:pt x="6460" y="20029"/>
                                <a:pt x="6346" y="19001"/>
                                <a:pt x="5981" y="18043"/>
                              </a:cubicBezTo>
                              <a:cubicBezTo>
                                <a:pt x="5615" y="17038"/>
                                <a:pt x="4931" y="16171"/>
                                <a:pt x="4337" y="15281"/>
                              </a:cubicBezTo>
                              <a:cubicBezTo>
                                <a:pt x="3721" y="14322"/>
                                <a:pt x="3105" y="13341"/>
                                <a:pt x="2603" y="12314"/>
                              </a:cubicBezTo>
                              <a:cubicBezTo>
                                <a:pt x="1712" y="10579"/>
                                <a:pt x="1324" y="8616"/>
                                <a:pt x="1096" y="6699"/>
                              </a:cubicBezTo>
                              <a:cubicBezTo>
                                <a:pt x="822" y="4507"/>
                                <a:pt x="845" y="2293"/>
                                <a:pt x="571" y="125"/>
                              </a:cubicBezTo>
                              <a:cubicBezTo>
                                <a:pt x="571" y="49"/>
                                <a:pt x="500" y="1"/>
                                <a:pt x="43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60" name="Google Shape;260;p5"/>
                        <p:cNvSpPr/>
                        <p:nvPr/>
                      </p:nvSpPr>
                      <p:spPr>
                        <a:xfrm>
                          <a:off x="3702225" y="3996625"/>
                          <a:ext cx="347400" cy="544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896" h="21789" extrusionOk="0">
                              <a:moveTo>
                                <a:pt x="13818" y="0"/>
                              </a:moveTo>
                              <a:cubicBezTo>
                                <a:pt x="13808" y="0"/>
                                <a:pt x="13799" y="4"/>
                                <a:pt x="13790" y="13"/>
                              </a:cubicBezTo>
                              <a:cubicBezTo>
                                <a:pt x="13288" y="218"/>
                                <a:pt x="13174" y="789"/>
                                <a:pt x="13105" y="1291"/>
                              </a:cubicBezTo>
                              <a:cubicBezTo>
                                <a:pt x="12991" y="2090"/>
                                <a:pt x="12877" y="2889"/>
                                <a:pt x="12717" y="3688"/>
                              </a:cubicBezTo>
                              <a:cubicBezTo>
                                <a:pt x="12329" y="5582"/>
                                <a:pt x="12078" y="7454"/>
                                <a:pt x="11279" y="9234"/>
                              </a:cubicBezTo>
                              <a:cubicBezTo>
                                <a:pt x="10914" y="10056"/>
                                <a:pt x="10480" y="10832"/>
                                <a:pt x="9978" y="11585"/>
                              </a:cubicBezTo>
                              <a:cubicBezTo>
                                <a:pt x="9499" y="12316"/>
                                <a:pt x="8928" y="13000"/>
                                <a:pt x="8426" y="13708"/>
                              </a:cubicBezTo>
                              <a:cubicBezTo>
                                <a:pt x="7513" y="15009"/>
                                <a:pt x="6760" y="16493"/>
                                <a:pt x="5481" y="17474"/>
                              </a:cubicBezTo>
                              <a:cubicBezTo>
                                <a:pt x="4705" y="18090"/>
                                <a:pt x="3747" y="18547"/>
                                <a:pt x="2879" y="19049"/>
                              </a:cubicBezTo>
                              <a:cubicBezTo>
                                <a:pt x="2423" y="19323"/>
                                <a:pt x="1944" y="19620"/>
                                <a:pt x="1487" y="19916"/>
                              </a:cubicBezTo>
                              <a:cubicBezTo>
                                <a:pt x="1031" y="20213"/>
                                <a:pt x="574" y="20510"/>
                                <a:pt x="254" y="20966"/>
                              </a:cubicBezTo>
                              <a:cubicBezTo>
                                <a:pt x="0" y="21340"/>
                                <a:pt x="401" y="21788"/>
                                <a:pt x="774" y="21788"/>
                              </a:cubicBezTo>
                              <a:cubicBezTo>
                                <a:pt x="874" y="21788"/>
                                <a:pt x="972" y="21756"/>
                                <a:pt x="1055" y="21681"/>
                              </a:cubicBezTo>
                              <a:lnTo>
                                <a:pt x="1055" y="21681"/>
                              </a:lnTo>
                              <a:cubicBezTo>
                                <a:pt x="1396" y="21533"/>
                                <a:pt x="1696" y="21298"/>
                                <a:pt x="2012" y="21081"/>
                              </a:cubicBezTo>
                              <a:cubicBezTo>
                                <a:pt x="2446" y="20784"/>
                                <a:pt x="2879" y="20533"/>
                                <a:pt x="3313" y="20259"/>
                              </a:cubicBezTo>
                              <a:cubicBezTo>
                                <a:pt x="4135" y="19757"/>
                                <a:pt x="5002" y="19323"/>
                                <a:pt x="5801" y="18775"/>
                              </a:cubicBezTo>
                              <a:cubicBezTo>
                                <a:pt x="7148" y="17908"/>
                                <a:pt x="8038" y="16516"/>
                                <a:pt x="8928" y="15192"/>
                              </a:cubicBezTo>
                              <a:cubicBezTo>
                                <a:pt x="9864" y="13754"/>
                                <a:pt x="10982" y="12430"/>
                                <a:pt x="11781" y="10901"/>
                              </a:cubicBezTo>
                              <a:cubicBezTo>
                                <a:pt x="12671" y="9211"/>
                                <a:pt x="13174" y="7431"/>
                                <a:pt x="13425" y="5537"/>
                              </a:cubicBezTo>
                              <a:cubicBezTo>
                                <a:pt x="13539" y="4487"/>
                                <a:pt x="13699" y="3414"/>
                                <a:pt x="13699" y="2364"/>
                              </a:cubicBezTo>
                              <a:cubicBezTo>
                                <a:pt x="13699" y="1679"/>
                                <a:pt x="13516" y="743"/>
                                <a:pt x="13858" y="104"/>
                              </a:cubicBezTo>
                              <a:cubicBezTo>
                                <a:pt x="13895" y="67"/>
                                <a:pt x="13857" y="0"/>
                                <a:pt x="1381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261" name="Google Shape;261;p5"/>
                        <p:cNvGrpSpPr/>
                        <p:nvPr/>
                      </p:nvGrpSpPr>
                      <p:grpSpPr>
                        <a:xfrm>
                          <a:off x="71350" y="2408925"/>
                          <a:ext cx="7517550" cy="2939850"/>
                          <a:chOff x="71350" y="2408925"/>
                          <a:chExt cx="7517550" cy="2939850"/>
                        </a:xfrm>
                      </p:grpSpPr>
                      <p:sp>
                        <p:nvSpPr>
                          <p:cNvPr id="262" name="Google Shape;262;p5"/>
                          <p:cNvSpPr/>
                          <p:nvPr/>
                        </p:nvSpPr>
                        <p:spPr>
                          <a:xfrm>
                            <a:off x="3609225" y="4350175"/>
                            <a:ext cx="538200" cy="2086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1528" h="8346" extrusionOk="0">
                                <a:moveTo>
                                  <a:pt x="20389" y="0"/>
                                </a:moveTo>
                                <a:cubicBezTo>
                                  <a:pt x="19594" y="0"/>
                                  <a:pt x="18690" y="528"/>
                                  <a:pt x="18058" y="844"/>
                                </a:cubicBezTo>
                                <a:cubicBezTo>
                                  <a:pt x="17601" y="1072"/>
                                  <a:pt x="17145" y="1324"/>
                                  <a:pt x="16665" y="1529"/>
                                </a:cubicBezTo>
                                <a:cubicBezTo>
                                  <a:pt x="15981" y="1826"/>
                                  <a:pt x="15273" y="2031"/>
                                  <a:pt x="14565" y="2282"/>
                                </a:cubicBezTo>
                                <a:cubicBezTo>
                                  <a:pt x="12899" y="2876"/>
                                  <a:pt x="11233" y="3401"/>
                                  <a:pt x="9544" y="3948"/>
                                </a:cubicBezTo>
                                <a:cubicBezTo>
                                  <a:pt x="7878" y="4496"/>
                                  <a:pt x="6257" y="5135"/>
                                  <a:pt x="4591" y="5729"/>
                                </a:cubicBezTo>
                                <a:cubicBezTo>
                                  <a:pt x="3084" y="6277"/>
                                  <a:pt x="1395" y="6596"/>
                                  <a:pt x="231" y="7760"/>
                                </a:cubicBezTo>
                                <a:cubicBezTo>
                                  <a:pt x="0" y="7972"/>
                                  <a:pt x="223" y="8248"/>
                                  <a:pt x="476" y="8248"/>
                                </a:cubicBezTo>
                                <a:cubicBezTo>
                                  <a:pt x="524" y="8248"/>
                                  <a:pt x="572" y="8238"/>
                                  <a:pt x="619" y="8217"/>
                                </a:cubicBezTo>
                                <a:cubicBezTo>
                                  <a:pt x="1326" y="7895"/>
                                  <a:pt x="2076" y="7668"/>
                                  <a:pt x="2833" y="7458"/>
                                </a:cubicBezTo>
                                <a:lnTo>
                                  <a:pt x="2833" y="7458"/>
                                </a:lnTo>
                                <a:cubicBezTo>
                                  <a:pt x="2630" y="7838"/>
                                  <a:pt x="2926" y="8346"/>
                                  <a:pt x="3399" y="8346"/>
                                </a:cubicBezTo>
                                <a:cubicBezTo>
                                  <a:pt x="3444" y="8346"/>
                                  <a:pt x="3492" y="8341"/>
                                  <a:pt x="3541" y="8331"/>
                                </a:cubicBezTo>
                                <a:cubicBezTo>
                                  <a:pt x="4493" y="8117"/>
                                  <a:pt x="5434" y="7857"/>
                                  <a:pt x="6366" y="7567"/>
                                </a:cubicBezTo>
                                <a:lnTo>
                                  <a:pt x="6366" y="7567"/>
                                </a:lnTo>
                                <a:cubicBezTo>
                                  <a:pt x="6370" y="7793"/>
                                  <a:pt x="6519" y="8014"/>
                                  <a:pt x="6777" y="8014"/>
                                </a:cubicBezTo>
                                <a:cubicBezTo>
                                  <a:pt x="6794" y="8014"/>
                                  <a:pt x="6810" y="8013"/>
                                  <a:pt x="6828" y="8011"/>
                                </a:cubicBezTo>
                                <a:cubicBezTo>
                                  <a:pt x="7353" y="7966"/>
                                  <a:pt x="7855" y="7760"/>
                                  <a:pt x="8288" y="7486"/>
                                </a:cubicBezTo>
                                <a:cubicBezTo>
                                  <a:pt x="8517" y="7327"/>
                                  <a:pt x="8676" y="7121"/>
                                  <a:pt x="8859" y="6939"/>
                                </a:cubicBezTo>
                                <a:cubicBezTo>
                                  <a:pt x="8922" y="6868"/>
                                  <a:pt x="8990" y="6804"/>
                                  <a:pt x="9061" y="6745"/>
                                </a:cubicBezTo>
                                <a:lnTo>
                                  <a:pt x="9061" y="6745"/>
                                </a:lnTo>
                                <a:cubicBezTo>
                                  <a:pt x="9290" y="6661"/>
                                  <a:pt x="9521" y="6583"/>
                                  <a:pt x="9749" y="6505"/>
                                </a:cubicBezTo>
                                <a:cubicBezTo>
                                  <a:pt x="10731" y="6185"/>
                                  <a:pt x="11735" y="5911"/>
                                  <a:pt x="12694" y="5523"/>
                                </a:cubicBezTo>
                                <a:cubicBezTo>
                                  <a:pt x="12772" y="5491"/>
                                  <a:pt x="12851" y="5458"/>
                                  <a:pt x="12930" y="5426"/>
                                </a:cubicBezTo>
                                <a:lnTo>
                                  <a:pt x="12930" y="5426"/>
                                </a:lnTo>
                                <a:cubicBezTo>
                                  <a:pt x="14210" y="5068"/>
                                  <a:pt x="15517" y="4776"/>
                                  <a:pt x="16779" y="4336"/>
                                </a:cubicBezTo>
                                <a:cubicBezTo>
                                  <a:pt x="17533" y="4108"/>
                                  <a:pt x="18263" y="3789"/>
                                  <a:pt x="18971" y="3469"/>
                                </a:cubicBezTo>
                                <a:cubicBezTo>
                                  <a:pt x="19473" y="3218"/>
                                  <a:pt x="20021" y="2693"/>
                                  <a:pt x="20591" y="2602"/>
                                </a:cubicBezTo>
                                <a:cubicBezTo>
                                  <a:pt x="21048" y="2533"/>
                                  <a:pt x="21345" y="2100"/>
                                  <a:pt x="21093" y="1666"/>
                                </a:cubicBezTo>
                                <a:cubicBezTo>
                                  <a:pt x="20979" y="1461"/>
                                  <a:pt x="21093" y="1301"/>
                                  <a:pt x="21230" y="1141"/>
                                </a:cubicBezTo>
                                <a:cubicBezTo>
                                  <a:pt x="21527" y="753"/>
                                  <a:pt x="21390" y="274"/>
                                  <a:pt x="20911" y="91"/>
                                </a:cubicBezTo>
                                <a:cubicBezTo>
                                  <a:pt x="20746" y="27"/>
                                  <a:pt x="20570" y="0"/>
                                  <a:pt x="2038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2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263" name="Google Shape;263;p5"/>
                          <p:cNvGrpSpPr/>
                          <p:nvPr/>
                        </p:nvGrpSpPr>
                        <p:grpSpPr>
                          <a:xfrm>
                            <a:off x="71350" y="2408925"/>
                            <a:ext cx="7517550" cy="2939850"/>
                            <a:chOff x="71350" y="2408925"/>
                            <a:chExt cx="7517550" cy="2939850"/>
                          </a:xfrm>
                        </p:grpSpPr>
                        <p:sp>
                          <p:nvSpPr>
                            <p:cNvPr id="264" name="Google Shape;264;p5"/>
                            <p:cNvSpPr/>
                            <p:nvPr/>
                          </p:nvSpPr>
                          <p:spPr>
                            <a:xfrm>
                              <a:off x="4847550" y="4464275"/>
                              <a:ext cx="53100" cy="164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24" h="6570" extrusionOk="0">
                                  <a:moveTo>
                                    <a:pt x="343" y="1"/>
                                  </a:moveTo>
                                  <a:cubicBezTo>
                                    <a:pt x="161" y="1"/>
                                    <a:pt x="46" y="161"/>
                                    <a:pt x="24" y="320"/>
                                  </a:cubicBezTo>
                                  <a:cubicBezTo>
                                    <a:pt x="1" y="571"/>
                                    <a:pt x="161" y="822"/>
                                    <a:pt x="275" y="1074"/>
                                  </a:cubicBezTo>
                                  <a:cubicBezTo>
                                    <a:pt x="366" y="1302"/>
                                    <a:pt x="412" y="1576"/>
                                    <a:pt x="457" y="1827"/>
                                  </a:cubicBezTo>
                                  <a:cubicBezTo>
                                    <a:pt x="526" y="2466"/>
                                    <a:pt x="526" y="3105"/>
                                    <a:pt x="549" y="3721"/>
                                  </a:cubicBezTo>
                                  <a:cubicBezTo>
                                    <a:pt x="571" y="4338"/>
                                    <a:pt x="594" y="4977"/>
                                    <a:pt x="822" y="5547"/>
                                  </a:cubicBezTo>
                                  <a:cubicBezTo>
                                    <a:pt x="988" y="5983"/>
                                    <a:pt x="1305" y="6570"/>
                                    <a:pt x="1825" y="6570"/>
                                  </a:cubicBezTo>
                                  <a:cubicBezTo>
                                    <a:pt x="1877" y="6570"/>
                                    <a:pt x="1931" y="6564"/>
                                    <a:pt x="1987" y="6552"/>
                                  </a:cubicBezTo>
                                  <a:cubicBezTo>
                                    <a:pt x="2055" y="6552"/>
                                    <a:pt x="2124" y="6437"/>
                                    <a:pt x="2124" y="6369"/>
                                  </a:cubicBezTo>
                                  <a:cubicBezTo>
                                    <a:pt x="2078" y="6118"/>
                                    <a:pt x="1964" y="5912"/>
                                    <a:pt x="1850" y="5684"/>
                                  </a:cubicBezTo>
                                  <a:cubicBezTo>
                                    <a:pt x="1713" y="5456"/>
                                    <a:pt x="1621" y="5228"/>
                                    <a:pt x="1576" y="4977"/>
                                  </a:cubicBezTo>
                                  <a:cubicBezTo>
                                    <a:pt x="1439" y="4406"/>
                                    <a:pt x="1439" y="3813"/>
                                    <a:pt x="1439" y="3219"/>
                                  </a:cubicBezTo>
                                  <a:cubicBezTo>
                                    <a:pt x="1416" y="2603"/>
                                    <a:pt x="1393" y="1964"/>
                                    <a:pt x="1279" y="1347"/>
                                  </a:cubicBezTo>
                                  <a:cubicBezTo>
                                    <a:pt x="1188" y="845"/>
                                    <a:pt x="959" y="24"/>
                                    <a:pt x="34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5" name="Google Shape;265;p5"/>
                            <p:cNvSpPr/>
                            <p:nvPr/>
                          </p:nvSpPr>
                          <p:spPr>
                            <a:xfrm>
                              <a:off x="4796250" y="4476600"/>
                              <a:ext cx="66075" cy="1108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43" h="4433" extrusionOk="0">
                                  <a:moveTo>
                                    <a:pt x="1774" y="2572"/>
                                  </a:moveTo>
                                  <a:cubicBezTo>
                                    <a:pt x="1776" y="2577"/>
                                    <a:pt x="1777" y="2583"/>
                                    <a:pt x="1779" y="2589"/>
                                  </a:cubicBezTo>
                                  <a:cubicBezTo>
                                    <a:pt x="1775" y="2577"/>
                                    <a:pt x="1774" y="2572"/>
                                    <a:pt x="1774" y="2572"/>
                                  </a:cubicBezTo>
                                  <a:close/>
                                  <a:moveTo>
                                    <a:pt x="622" y="0"/>
                                  </a:moveTo>
                                  <a:cubicBezTo>
                                    <a:pt x="486" y="0"/>
                                    <a:pt x="347" y="62"/>
                                    <a:pt x="272" y="193"/>
                                  </a:cubicBezTo>
                                  <a:cubicBezTo>
                                    <a:pt x="174" y="357"/>
                                    <a:pt x="138" y="563"/>
                                    <a:pt x="138" y="774"/>
                                  </a:cubicBezTo>
                                  <a:lnTo>
                                    <a:pt x="138" y="774"/>
                                  </a:lnTo>
                                  <a:cubicBezTo>
                                    <a:pt x="0" y="1065"/>
                                    <a:pt x="102" y="1488"/>
                                    <a:pt x="181" y="1790"/>
                                  </a:cubicBezTo>
                                  <a:cubicBezTo>
                                    <a:pt x="295" y="2178"/>
                                    <a:pt x="432" y="2544"/>
                                    <a:pt x="592" y="2909"/>
                                  </a:cubicBezTo>
                                  <a:cubicBezTo>
                                    <a:pt x="752" y="3228"/>
                                    <a:pt x="911" y="3548"/>
                                    <a:pt x="1140" y="3822"/>
                                  </a:cubicBezTo>
                                  <a:cubicBezTo>
                                    <a:pt x="1300" y="4004"/>
                                    <a:pt x="1436" y="4141"/>
                                    <a:pt x="1619" y="4278"/>
                                  </a:cubicBezTo>
                                  <a:cubicBezTo>
                                    <a:pt x="1790" y="4381"/>
                                    <a:pt x="1949" y="4432"/>
                                    <a:pt x="2123" y="4432"/>
                                  </a:cubicBezTo>
                                  <a:cubicBezTo>
                                    <a:pt x="2181" y="4432"/>
                                    <a:pt x="2241" y="4427"/>
                                    <a:pt x="2304" y="4415"/>
                                  </a:cubicBezTo>
                                  <a:cubicBezTo>
                                    <a:pt x="2555" y="4357"/>
                                    <a:pt x="2643" y="4086"/>
                                    <a:pt x="2594" y="3866"/>
                                  </a:cubicBezTo>
                                  <a:lnTo>
                                    <a:pt x="2594" y="3866"/>
                                  </a:lnTo>
                                  <a:cubicBezTo>
                                    <a:pt x="2596" y="3866"/>
                                    <a:pt x="2598" y="3867"/>
                                    <a:pt x="2601" y="3867"/>
                                  </a:cubicBezTo>
                                  <a:cubicBezTo>
                                    <a:pt x="2597" y="3860"/>
                                    <a:pt x="2593" y="3852"/>
                                    <a:pt x="2589" y="3845"/>
                                  </a:cubicBezTo>
                                  <a:lnTo>
                                    <a:pt x="2589" y="3845"/>
                                  </a:lnTo>
                                  <a:cubicBezTo>
                                    <a:pt x="2581" y="3813"/>
                                    <a:pt x="2569" y="3782"/>
                                    <a:pt x="2555" y="3753"/>
                                  </a:cubicBezTo>
                                  <a:cubicBezTo>
                                    <a:pt x="2539" y="3729"/>
                                    <a:pt x="2520" y="3702"/>
                                    <a:pt x="2498" y="3677"/>
                                  </a:cubicBezTo>
                                  <a:lnTo>
                                    <a:pt x="2498" y="3677"/>
                                  </a:lnTo>
                                  <a:cubicBezTo>
                                    <a:pt x="2498" y="3675"/>
                                    <a:pt x="2497" y="3674"/>
                                    <a:pt x="2496" y="3672"/>
                                  </a:cubicBezTo>
                                  <a:lnTo>
                                    <a:pt x="2496" y="3672"/>
                                  </a:lnTo>
                                  <a:cubicBezTo>
                                    <a:pt x="2477" y="3562"/>
                                    <a:pt x="2459" y="3452"/>
                                    <a:pt x="2441" y="3342"/>
                                  </a:cubicBezTo>
                                  <a:cubicBezTo>
                                    <a:pt x="2418" y="3205"/>
                                    <a:pt x="2441" y="3046"/>
                                    <a:pt x="2464" y="2909"/>
                                  </a:cubicBezTo>
                                  <a:cubicBezTo>
                                    <a:pt x="2464" y="2864"/>
                                    <a:pt x="2416" y="2839"/>
                                    <a:pt x="2376" y="2839"/>
                                  </a:cubicBezTo>
                                  <a:cubicBezTo>
                                    <a:pt x="2354" y="2839"/>
                                    <a:pt x="2335" y="2847"/>
                                    <a:pt x="2327" y="2863"/>
                                  </a:cubicBezTo>
                                  <a:cubicBezTo>
                                    <a:pt x="2269" y="2998"/>
                                    <a:pt x="2228" y="3132"/>
                                    <a:pt x="2175" y="3267"/>
                                  </a:cubicBezTo>
                                  <a:lnTo>
                                    <a:pt x="2175" y="3267"/>
                                  </a:lnTo>
                                  <a:cubicBezTo>
                                    <a:pt x="2143" y="3224"/>
                                    <a:pt x="2115" y="3186"/>
                                    <a:pt x="2098" y="3137"/>
                                  </a:cubicBezTo>
                                  <a:cubicBezTo>
                                    <a:pt x="1984" y="3000"/>
                                    <a:pt x="1916" y="2863"/>
                                    <a:pt x="1847" y="2703"/>
                                  </a:cubicBezTo>
                                  <a:cubicBezTo>
                                    <a:pt x="1830" y="2668"/>
                                    <a:pt x="1812" y="2647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5" y="2618"/>
                                    <a:pt x="1795" y="2618"/>
                                    <a:pt x="1795" y="2618"/>
                                  </a:cubicBezTo>
                                  <a:cubicBezTo>
                                    <a:pt x="1794" y="2618"/>
                                    <a:pt x="1790" y="2611"/>
                                    <a:pt x="1779" y="2589"/>
                                  </a:cubicBezTo>
                                  <a:lnTo>
                                    <a:pt x="1779" y="2589"/>
                                  </a:lnTo>
                                  <a:cubicBezTo>
                                    <a:pt x="1784" y="2600"/>
                                    <a:pt x="1790" y="2609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6" y="2616"/>
                                    <a:pt x="1777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74" y="2572"/>
                                    <a:pt x="1774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50" y="2489"/>
                                    <a:pt x="1709" y="2423"/>
                                    <a:pt x="1688" y="2338"/>
                                  </a:cubicBezTo>
                                  <a:cubicBezTo>
                                    <a:pt x="1573" y="2019"/>
                                    <a:pt x="1459" y="1722"/>
                                    <a:pt x="1368" y="1402"/>
                                  </a:cubicBezTo>
                                  <a:cubicBezTo>
                                    <a:pt x="1296" y="1157"/>
                                    <a:pt x="1214" y="829"/>
                                    <a:pt x="1037" y="633"/>
                                  </a:cubicBezTo>
                                  <a:lnTo>
                                    <a:pt x="1037" y="633"/>
                                  </a:lnTo>
                                  <a:cubicBezTo>
                                    <a:pt x="1031" y="592"/>
                                    <a:pt x="1026" y="558"/>
                                    <a:pt x="1026" y="535"/>
                                  </a:cubicBezTo>
                                  <a:cubicBezTo>
                                    <a:pt x="1026" y="461"/>
                                    <a:pt x="1026" y="388"/>
                                    <a:pt x="1002" y="314"/>
                                  </a:cubicBezTo>
                                  <a:lnTo>
                                    <a:pt x="1002" y="314"/>
                                  </a:lnTo>
                                  <a:cubicBezTo>
                                    <a:pt x="982" y="110"/>
                                    <a:pt x="804" y="0"/>
                                    <a:pt x="62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6" name="Google Shape;266;p5"/>
                            <p:cNvSpPr/>
                            <p:nvPr/>
                          </p:nvSpPr>
                          <p:spPr>
                            <a:xfrm>
                              <a:off x="4841850" y="4548725"/>
                              <a:ext cx="54225" cy="456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69" h="1827" extrusionOk="0">
                                  <a:moveTo>
                                    <a:pt x="480" y="1233"/>
                                  </a:moveTo>
                                  <a:cubicBezTo>
                                    <a:pt x="471" y="1252"/>
                                    <a:pt x="469" y="1262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74" y="1262"/>
                                    <a:pt x="477" y="1260"/>
                                    <a:pt x="480" y="1256"/>
                                  </a:cubicBezTo>
                                  <a:cubicBezTo>
                                    <a:pt x="480" y="1256"/>
                                    <a:pt x="480" y="1256"/>
                                    <a:pt x="480" y="1233"/>
                                  </a:cubicBezTo>
                                  <a:close/>
                                  <a:moveTo>
                                    <a:pt x="1735" y="1"/>
                                  </a:moveTo>
                                  <a:cubicBezTo>
                                    <a:pt x="1712" y="1"/>
                                    <a:pt x="1667" y="24"/>
                                    <a:pt x="1644" y="24"/>
                                  </a:cubicBezTo>
                                  <a:cubicBezTo>
                                    <a:pt x="1507" y="92"/>
                                    <a:pt x="1416" y="183"/>
                                    <a:pt x="1302" y="275"/>
                                  </a:cubicBezTo>
                                  <a:cubicBezTo>
                                    <a:pt x="1119" y="412"/>
                                    <a:pt x="982" y="572"/>
                                    <a:pt x="845" y="754"/>
                                  </a:cubicBezTo>
                                  <a:cubicBezTo>
                                    <a:pt x="777" y="845"/>
                                    <a:pt x="708" y="960"/>
                                    <a:pt x="640" y="1051"/>
                                  </a:cubicBezTo>
                                  <a:cubicBezTo>
                                    <a:pt x="594" y="1097"/>
                                    <a:pt x="525" y="1142"/>
                                    <a:pt x="503" y="1211"/>
                                  </a:cubicBezTo>
                                  <a:cubicBezTo>
                                    <a:pt x="490" y="1248"/>
                                    <a:pt x="478" y="1265"/>
                                    <a:pt x="473" y="1265"/>
                                  </a:cubicBezTo>
                                  <a:cubicBezTo>
                                    <a:pt x="472" y="1265"/>
                                    <a:pt x="472" y="1265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57" y="1280"/>
                                    <a:pt x="457" y="1282"/>
                                    <a:pt x="457" y="1302"/>
                                  </a:cubicBezTo>
                                  <a:cubicBezTo>
                                    <a:pt x="411" y="1325"/>
                                    <a:pt x="389" y="1370"/>
                                    <a:pt x="366" y="1393"/>
                                  </a:cubicBezTo>
                                  <a:cubicBezTo>
                                    <a:pt x="320" y="1439"/>
                                    <a:pt x="320" y="1462"/>
                                    <a:pt x="297" y="1485"/>
                                  </a:cubicBezTo>
                                  <a:cubicBezTo>
                                    <a:pt x="307" y="1475"/>
                                    <a:pt x="314" y="1467"/>
                                    <a:pt x="320" y="1462"/>
                                  </a:cubicBezTo>
                                  <a:lnTo>
                                    <a:pt x="320" y="1462"/>
                                  </a:lnTo>
                                  <a:cubicBezTo>
                                    <a:pt x="297" y="1485"/>
                                    <a:pt x="297" y="1507"/>
                                    <a:pt x="274" y="1507"/>
                                  </a:cubicBezTo>
                                  <a:cubicBezTo>
                                    <a:pt x="234" y="1548"/>
                                    <a:pt x="139" y="1571"/>
                                    <a:pt x="86" y="1640"/>
                                  </a:cubicBezTo>
                                  <a:lnTo>
                                    <a:pt x="86" y="1640"/>
                                  </a:lnTo>
                                  <a:cubicBezTo>
                                    <a:pt x="73" y="1644"/>
                                    <a:pt x="59" y="1644"/>
                                    <a:pt x="46" y="1644"/>
                                  </a:cubicBezTo>
                                  <a:cubicBezTo>
                                    <a:pt x="1" y="1667"/>
                                    <a:pt x="1" y="1758"/>
                                    <a:pt x="69" y="1758"/>
                                  </a:cubicBezTo>
                                  <a:cubicBezTo>
                                    <a:pt x="69" y="1781"/>
                                    <a:pt x="92" y="1781"/>
                                    <a:pt x="115" y="1781"/>
                                  </a:cubicBezTo>
                                  <a:cubicBezTo>
                                    <a:pt x="115" y="1781"/>
                                    <a:pt x="160" y="1804"/>
                                    <a:pt x="160" y="1827"/>
                                  </a:cubicBezTo>
                                  <a:cubicBezTo>
                                    <a:pt x="206" y="1827"/>
                                    <a:pt x="274" y="1804"/>
                                    <a:pt x="320" y="1804"/>
                                  </a:cubicBezTo>
                                  <a:cubicBezTo>
                                    <a:pt x="343" y="1804"/>
                                    <a:pt x="389" y="1781"/>
                                    <a:pt x="434" y="1781"/>
                                  </a:cubicBezTo>
                                  <a:cubicBezTo>
                                    <a:pt x="457" y="1758"/>
                                    <a:pt x="480" y="1758"/>
                                    <a:pt x="503" y="1758"/>
                                  </a:cubicBezTo>
                                  <a:cubicBezTo>
                                    <a:pt x="617" y="1736"/>
                                    <a:pt x="731" y="1667"/>
                                    <a:pt x="822" y="1599"/>
                                  </a:cubicBezTo>
                                  <a:cubicBezTo>
                                    <a:pt x="845" y="1576"/>
                                    <a:pt x="891" y="1576"/>
                                    <a:pt x="914" y="1553"/>
                                  </a:cubicBezTo>
                                  <a:cubicBezTo>
                                    <a:pt x="936" y="1530"/>
                                    <a:pt x="959" y="1507"/>
                                    <a:pt x="982" y="1485"/>
                                  </a:cubicBezTo>
                                  <a:cubicBezTo>
                                    <a:pt x="1028" y="1439"/>
                                    <a:pt x="1073" y="1416"/>
                                    <a:pt x="1119" y="1370"/>
                                  </a:cubicBezTo>
                                  <a:cubicBezTo>
                                    <a:pt x="1279" y="1211"/>
                                    <a:pt x="1439" y="1074"/>
                                    <a:pt x="1598" y="914"/>
                                  </a:cubicBezTo>
                                  <a:cubicBezTo>
                                    <a:pt x="1667" y="823"/>
                                    <a:pt x="1735" y="754"/>
                                    <a:pt x="1827" y="686"/>
                                  </a:cubicBezTo>
                                  <a:cubicBezTo>
                                    <a:pt x="1849" y="663"/>
                                    <a:pt x="1849" y="640"/>
                                    <a:pt x="1872" y="640"/>
                                  </a:cubicBezTo>
                                  <a:cubicBezTo>
                                    <a:pt x="1881" y="632"/>
                                    <a:pt x="1886" y="626"/>
                                    <a:pt x="1887" y="624"/>
                                  </a:cubicBezTo>
                                  <a:lnTo>
                                    <a:pt x="1887" y="624"/>
                                  </a:lnTo>
                                  <a:cubicBezTo>
                                    <a:pt x="1892" y="620"/>
                                    <a:pt x="1895" y="617"/>
                                    <a:pt x="1895" y="617"/>
                                  </a:cubicBezTo>
                                  <a:cubicBezTo>
                                    <a:pt x="1946" y="579"/>
                                    <a:pt x="1983" y="540"/>
                                    <a:pt x="2014" y="493"/>
                                  </a:cubicBezTo>
                                  <a:lnTo>
                                    <a:pt x="2014" y="493"/>
                                  </a:lnTo>
                                  <a:cubicBezTo>
                                    <a:pt x="2012" y="497"/>
                                    <a:pt x="2011" y="500"/>
                                    <a:pt x="2009" y="503"/>
                                  </a:cubicBezTo>
                                  <a:cubicBezTo>
                                    <a:pt x="2011" y="499"/>
                                    <a:pt x="2013" y="495"/>
                                    <a:pt x="2015" y="492"/>
                                  </a:cubicBezTo>
                                  <a:lnTo>
                                    <a:pt x="2015" y="492"/>
                                  </a:lnTo>
                                  <a:cubicBezTo>
                                    <a:pt x="2020" y="484"/>
                                    <a:pt x="2025" y="476"/>
                                    <a:pt x="2029" y="468"/>
                                  </a:cubicBezTo>
                                  <a:lnTo>
                                    <a:pt x="2029" y="468"/>
                                  </a:lnTo>
                                  <a:cubicBezTo>
                                    <a:pt x="2047" y="442"/>
                                    <a:pt x="2068" y="421"/>
                                    <a:pt x="2100" y="389"/>
                                  </a:cubicBezTo>
                                  <a:cubicBezTo>
                                    <a:pt x="2123" y="343"/>
                                    <a:pt x="2146" y="320"/>
                                    <a:pt x="2146" y="275"/>
                                  </a:cubicBezTo>
                                  <a:cubicBezTo>
                                    <a:pt x="2169" y="183"/>
                                    <a:pt x="2123" y="69"/>
                                    <a:pt x="2055" y="47"/>
                                  </a:cubicBezTo>
                                  <a:cubicBezTo>
                                    <a:pt x="1986" y="1"/>
                                    <a:pt x="1918" y="1"/>
                                    <a:pt x="1849" y="1"/>
                                  </a:cubicBezTo>
                                  <a:cubicBezTo>
                                    <a:pt x="1827" y="1"/>
                                    <a:pt x="1735" y="24"/>
                                    <a:pt x="1712" y="24"/>
                                  </a:cubicBezTo>
                                  <a:cubicBezTo>
                                    <a:pt x="1758" y="1"/>
                                    <a:pt x="1781" y="1"/>
                                    <a:pt x="17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7" name="Google Shape;267;p5"/>
                            <p:cNvSpPr/>
                            <p:nvPr/>
                          </p:nvSpPr>
                          <p:spPr>
                            <a:xfrm>
                              <a:off x="4847550" y="4385125"/>
                              <a:ext cx="97600" cy="2652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904" h="10609" extrusionOk="0">
                                  <a:moveTo>
                                    <a:pt x="3321" y="1"/>
                                  </a:moveTo>
                                  <a:cubicBezTo>
                                    <a:pt x="3266" y="1"/>
                                    <a:pt x="3209" y="44"/>
                                    <a:pt x="3196" y="108"/>
                                  </a:cubicBezTo>
                                  <a:cubicBezTo>
                                    <a:pt x="3173" y="633"/>
                                    <a:pt x="3059" y="1112"/>
                                    <a:pt x="3059" y="1637"/>
                                  </a:cubicBezTo>
                                  <a:cubicBezTo>
                                    <a:pt x="3037" y="2117"/>
                                    <a:pt x="3014" y="2619"/>
                                    <a:pt x="2968" y="3121"/>
                                  </a:cubicBezTo>
                                  <a:cubicBezTo>
                                    <a:pt x="2900" y="4171"/>
                                    <a:pt x="2785" y="5221"/>
                                    <a:pt x="2580" y="6271"/>
                                  </a:cubicBezTo>
                                  <a:cubicBezTo>
                                    <a:pt x="2375" y="7161"/>
                                    <a:pt x="2124" y="8029"/>
                                    <a:pt x="1644" y="8805"/>
                                  </a:cubicBezTo>
                                  <a:cubicBezTo>
                                    <a:pt x="1439" y="9170"/>
                                    <a:pt x="1165" y="9489"/>
                                    <a:pt x="845" y="9740"/>
                                  </a:cubicBezTo>
                                  <a:cubicBezTo>
                                    <a:pt x="809" y="9777"/>
                                    <a:pt x="735" y="9813"/>
                                    <a:pt x="666" y="9849"/>
                                  </a:cubicBezTo>
                                  <a:lnTo>
                                    <a:pt x="666" y="9849"/>
                                  </a:lnTo>
                                  <a:cubicBezTo>
                                    <a:pt x="693" y="9751"/>
                                    <a:pt x="717" y="9624"/>
                                    <a:pt x="731" y="9581"/>
                                  </a:cubicBezTo>
                                  <a:cubicBezTo>
                                    <a:pt x="791" y="9447"/>
                                    <a:pt x="656" y="9342"/>
                                    <a:pt x="530" y="9342"/>
                                  </a:cubicBezTo>
                                  <a:cubicBezTo>
                                    <a:pt x="463" y="9342"/>
                                    <a:pt x="398" y="9372"/>
                                    <a:pt x="366" y="9444"/>
                                  </a:cubicBezTo>
                                  <a:cubicBezTo>
                                    <a:pt x="229" y="9718"/>
                                    <a:pt x="1" y="10174"/>
                                    <a:pt x="229" y="10448"/>
                                  </a:cubicBezTo>
                                  <a:cubicBezTo>
                                    <a:pt x="325" y="10566"/>
                                    <a:pt x="457" y="10608"/>
                                    <a:pt x="596" y="10608"/>
                                  </a:cubicBezTo>
                                  <a:cubicBezTo>
                                    <a:pt x="752" y="10608"/>
                                    <a:pt x="918" y="10554"/>
                                    <a:pt x="1051" y="10494"/>
                                  </a:cubicBezTo>
                                  <a:cubicBezTo>
                                    <a:pt x="2032" y="10060"/>
                                    <a:pt x="2648" y="8850"/>
                                    <a:pt x="3037" y="7914"/>
                                  </a:cubicBezTo>
                                  <a:cubicBezTo>
                                    <a:pt x="3493" y="6727"/>
                                    <a:pt x="3676" y="5449"/>
                                    <a:pt x="3813" y="4194"/>
                                  </a:cubicBezTo>
                                  <a:cubicBezTo>
                                    <a:pt x="3881" y="3463"/>
                                    <a:pt x="3904" y="2733"/>
                                    <a:pt x="3858" y="2025"/>
                                  </a:cubicBezTo>
                                  <a:cubicBezTo>
                                    <a:pt x="3813" y="1341"/>
                                    <a:pt x="3653" y="724"/>
                                    <a:pt x="3425" y="85"/>
                                  </a:cubicBezTo>
                                  <a:cubicBezTo>
                                    <a:pt x="3405" y="26"/>
                                    <a:pt x="3363" y="1"/>
                                    <a:pt x="332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8" name="Google Shape;268;p5"/>
                            <p:cNvSpPr/>
                            <p:nvPr/>
                          </p:nvSpPr>
                          <p:spPr>
                            <a:xfrm>
                              <a:off x="4848125" y="4490975"/>
                              <a:ext cx="53800" cy="149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52" h="5976" extrusionOk="0">
                                  <a:moveTo>
                                    <a:pt x="1792" y="0"/>
                                  </a:moveTo>
                                  <a:cubicBezTo>
                                    <a:pt x="1684" y="0"/>
                                    <a:pt x="1578" y="60"/>
                                    <a:pt x="1530" y="211"/>
                                  </a:cubicBezTo>
                                  <a:cubicBezTo>
                                    <a:pt x="1370" y="667"/>
                                    <a:pt x="1370" y="1215"/>
                                    <a:pt x="1302" y="1717"/>
                                  </a:cubicBezTo>
                                  <a:cubicBezTo>
                                    <a:pt x="1248" y="2074"/>
                                    <a:pt x="1195" y="2430"/>
                                    <a:pt x="1163" y="2787"/>
                                  </a:cubicBezTo>
                                  <a:lnTo>
                                    <a:pt x="1163" y="2787"/>
                                  </a:lnTo>
                                  <a:cubicBezTo>
                                    <a:pt x="997" y="2496"/>
                                    <a:pt x="915" y="2144"/>
                                    <a:pt x="845" y="1832"/>
                                  </a:cubicBezTo>
                                  <a:cubicBezTo>
                                    <a:pt x="754" y="1375"/>
                                    <a:pt x="663" y="919"/>
                                    <a:pt x="571" y="462"/>
                                  </a:cubicBezTo>
                                  <a:cubicBezTo>
                                    <a:pt x="543" y="339"/>
                                    <a:pt x="456" y="287"/>
                                    <a:pt x="362" y="287"/>
                                  </a:cubicBezTo>
                                  <a:cubicBezTo>
                                    <a:pt x="229" y="287"/>
                                    <a:pt x="82" y="393"/>
                                    <a:pt x="69" y="553"/>
                                  </a:cubicBezTo>
                                  <a:cubicBezTo>
                                    <a:pt x="23" y="1101"/>
                                    <a:pt x="1" y="1626"/>
                                    <a:pt x="92" y="2174"/>
                                  </a:cubicBezTo>
                                  <a:cubicBezTo>
                                    <a:pt x="206" y="2699"/>
                                    <a:pt x="434" y="3224"/>
                                    <a:pt x="868" y="3543"/>
                                  </a:cubicBezTo>
                                  <a:cubicBezTo>
                                    <a:pt x="937" y="3595"/>
                                    <a:pt x="1015" y="3627"/>
                                    <a:pt x="1092" y="3635"/>
                                  </a:cubicBezTo>
                                  <a:lnTo>
                                    <a:pt x="1092" y="3635"/>
                                  </a:lnTo>
                                  <a:cubicBezTo>
                                    <a:pt x="1074" y="3907"/>
                                    <a:pt x="1069" y="4186"/>
                                    <a:pt x="1096" y="4456"/>
                                  </a:cubicBezTo>
                                  <a:cubicBezTo>
                                    <a:pt x="1165" y="4936"/>
                                    <a:pt x="1233" y="5438"/>
                                    <a:pt x="1324" y="5917"/>
                                  </a:cubicBezTo>
                                  <a:cubicBezTo>
                                    <a:pt x="1334" y="5957"/>
                                    <a:pt x="1371" y="5975"/>
                                    <a:pt x="1407" y="5975"/>
                                  </a:cubicBezTo>
                                  <a:cubicBezTo>
                                    <a:pt x="1452" y="5975"/>
                                    <a:pt x="1497" y="5946"/>
                                    <a:pt x="1484" y="5894"/>
                                  </a:cubicBezTo>
                                  <a:cubicBezTo>
                                    <a:pt x="1393" y="4913"/>
                                    <a:pt x="1598" y="3977"/>
                                    <a:pt x="1758" y="2996"/>
                                  </a:cubicBezTo>
                                  <a:cubicBezTo>
                                    <a:pt x="1827" y="2539"/>
                                    <a:pt x="1918" y="2083"/>
                                    <a:pt x="1986" y="1626"/>
                                  </a:cubicBezTo>
                                  <a:cubicBezTo>
                                    <a:pt x="2069" y="1192"/>
                                    <a:pt x="2152" y="758"/>
                                    <a:pt x="2099" y="324"/>
                                  </a:cubicBezTo>
                                  <a:lnTo>
                                    <a:pt x="2099" y="324"/>
                                  </a:lnTo>
                                  <a:cubicBezTo>
                                    <a:pt x="2141" y="151"/>
                                    <a:pt x="1964" y="0"/>
                                    <a:pt x="179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9" name="Google Shape;269;p5"/>
                            <p:cNvSpPr/>
                            <p:nvPr/>
                          </p:nvSpPr>
                          <p:spPr>
                            <a:xfrm>
                              <a:off x="4823600" y="4478475"/>
                              <a:ext cx="30075" cy="1149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03" h="4599" extrusionOk="0">
                                  <a:moveTo>
                                    <a:pt x="374" y="0"/>
                                  </a:moveTo>
                                  <a:cubicBezTo>
                                    <a:pt x="300" y="0"/>
                                    <a:pt x="229" y="35"/>
                                    <a:pt x="183" y="118"/>
                                  </a:cubicBezTo>
                                  <a:cubicBezTo>
                                    <a:pt x="144" y="214"/>
                                    <a:pt x="122" y="310"/>
                                    <a:pt x="89" y="406"/>
                                  </a:cubicBezTo>
                                  <a:lnTo>
                                    <a:pt x="89" y="406"/>
                                  </a:lnTo>
                                  <a:cubicBezTo>
                                    <a:pt x="8" y="567"/>
                                    <a:pt x="23" y="753"/>
                                    <a:pt x="23" y="939"/>
                                  </a:cubicBezTo>
                                  <a:cubicBezTo>
                                    <a:pt x="23" y="1145"/>
                                    <a:pt x="0" y="1350"/>
                                    <a:pt x="23" y="1556"/>
                                  </a:cubicBezTo>
                                  <a:cubicBezTo>
                                    <a:pt x="23" y="1989"/>
                                    <a:pt x="69" y="2446"/>
                                    <a:pt x="160" y="2902"/>
                                  </a:cubicBezTo>
                                  <a:cubicBezTo>
                                    <a:pt x="206" y="3267"/>
                                    <a:pt x="320" y="3633"/>
                                    <a:pt x="457" y="3975"/>
                                  </a:cubicBezTo>
                                  <a:cubicBezTo>
                                    <a:pt x="502" y="4112"/>
                                    <a:pt x="571" y="4272"/>
                                    <a:pt x="639" y="4386"/>
                                  </a:cubicBezTo>
                                  <a:cubicBezTo>
                                    <a:pt x="685" y="4431"/>
                                    <a:pt x="731" y="4477"/>
                                    <a:pt x="776" y="4500"/>
                                  </a:cubicBezTo>
                                  <a:cubicBezTo>
                                    <a:pt x="799" y="4500"/>
                                    <a:pt x="822" y="4523"/>
                                    <a:pt x="845" y="4523"/>
                                  </a:cubicBezTo>
                                  <a:cubicBezTo>
                                    <a:pt x="890" y="4534"/>
                                    <a:pt x="913" y="4540"/>
                                    <a:pt x="910" y="4540"/>
                                  </a:cubicBezTo>
                                  <a:cubicBezTo>
                                    <a:pt x="907" y="4540"/>
                                    <a:pt x="879" y="4534"/>
                                    <a:pt x="822" y="4523"/>
                                  </a:cubicBezTo>
                                  <a:lnTo>
                                    <a:pt x="822" y="4523"/>
                                  </a:lnTo>
                                  <a:cubicBezTo>
                                    <a:pt x="822" y="4523"/>
                                    <a:pt x="959" y="4591"/>
                                    <a:pt x="959" y="4591"/>
                                  </a:cubicBezTo>
                                  <a:cubicBezTo>
                                    <a:pt x="976" y="4596"/>
                                    <a:pt x="992" y="4598"/>
                                    <a:pt x="1008" y="4598"/>
                                  </a:cubicBezTo>
                                  <a:cubicBezTo>
                                    <a:pt x="1136" y="4598"/>
                                    <a:pt x="1203" y="4440"/>
                                    <a:pt x="1141" y="4317"/>
                                  </a:cubicBezTo>
                                  <a:cubicBezTo>
                                    <a:pt x="1141" y="4317"/>
                                    <a:pt x="1141" y="4317"/>
                                    <a:pt x="1141" y="4316"/>
                                  </a:cubicBezTo>
                                  <a:lnTo>
                                    <a:pt x="1141" y="4316"/>
                                  </a:lnTo>
                                  <a:cubicBezTo>
                                    <a:pt x="1141" y="4310"/>
                                    <a:pt x="1141" y="4303"/>
                                    <a:pt x="1141" y="4295"/>
                                  </a:cubicBezTo>
                                  <a:cubicBezTo>
                                    <a:pt x="1141" y="4203"/>
                                    <a:pt x="1119" y="4158"/>
                                    <a:pt x="1096" y="4089"/>
                                  </a:cubicBezTo>
                                  <a:cubicBezTo>
                                    <a:pt x="1050" y="3952"/>
                                    <a:pt x="1027" y="3815"/>
                                    <a:pt x="1027" y="3724"/>
                                  </a:cubicBezTo>
                                  <a:cubicBezTo>
                                    <a:pt x="982" y="3359"/>
                                    <a:pt x="959" y="2993"/>
                                    <a:pt x="936" y="2628"/>
                                  </a:cubicBezTo>
                                  <a:cubicBezTo>
                                    <a:pt x="890" y="2217"/>
                                    <a:pt x="867" y="1829"/>
                                    <a:pt x="845" y="1441"/>
                                  </a:cubicBezTo>
                                  <a:cubicBezTo>
                                    <a:pt x="822" y="1259"/>
                                    <a:pt x="822" y="1076"/>
                                    <a:pt x="799" y="894"/>
                                  </a:cubicBezTo>
                                  <a:cubicBezTo>
                                    <a:pt x="799" y="733"/>
                                    <a:pt x="799" y="573"/>
                                    <a:pt x="723" y="423"/>
                                  </a:cubicBezTo>
                                  <a:lnTo>
                                    <a:pt x="723" y="423"/>
                                  </a:lnTo>
                                  <a:cubicBezTo>
                                    <a:pt x="726" y="428"/>
                                    <a:pt x="728" y="432"/>
                                    <a:pt x="731" y="437"/>
                                  </a:cubicBezTo>
                                  <a:cubicBezTo>
                                    <a:pt x="708" y="346"/>
                                    <a:pt x="685" y="254"/>
                                    <a:pt x="639" y="186"/>
                                  </a:cubicBezTo>
                                  <a:cubicBezTo>
                                    <a:pt x="598" y="77"/>
                                    <a:pt x="484" y="0"/>
                                    <a:pt x="37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0" name="Google Shape;270;p5"/>
                            <p:cNvSpPr/>
                            <p:nvPr/>
                          </p:nvSpPr>
                          <p:spPr>
                            <a:xfrm>
                              <a:off x="4767100" y="4478675"/>
                              <a:ext cx="78675" cy="1150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147" h="4603" extrusionOk="0">
                                  <a:moveTo>
                                    <a:pt x="275" y="0"/>
                                  </a:moveTo>
                                  <a:cubicBezTo>
                                    <a:pt x="211" y="0"/>
                                    <a:pt x="150" y="34"/>
                                    <a:pt x="137" y="110"/>
                                  </a:cubicBezTo>
                                  <a:cubicBezTo>
                                    <a:pt x="0" y="977"/>
                                    <a:pt x="411" y="1958"/>
                                    <a:pt x="845" y="2712"/>
                                  </a:cubicBezTo>
                                  <a:cubicBezTo>
                                    <a:pt x="1073" y="3100"/>
                                    <a:pt x="1324" y="3442"/>
                                    <a:pt x="1644" y="3784"/>
                                  </a:cubicBezTo>
                                  <a:cubicBezTo>
                                    <a:pt x="1963" y="4104"/>
                                    <a:pt x="2374" y="4355"/>
                                    <a:pt x="2762" y="4583"/>
                                  </a:cubicBezTo>
                                  <a:cubicBezTo>
                                    <a:pt x="2792" y="4597"/>
                                    <a:pt x="2823" y="4603"/>
                                    <a:pt x="2852" y="4603"/>
                                  </a:cubicBezTo>
                                  <a:cubicBezTo>
                                    <a:pt x="3020" y="4603"/>
                                    <a:pt x="3146" y="4400"/>
                                    <a:pt x="2991" y="4264"/>
                                  </a:cubicBezTo>
                                  <a:cubicBezTo>
                                    <a:pt x="2351" y="3762"/>
                                    <a:pt x="1849" y="3054"/>
                                    <a:pt x="1484" y="2324"/>
                                  </a:cubicBezTo>
                                  <a:cubicBezTo>
                                    <a:pt x="1279" y="1958"/>
                                    <a:pt x="1142" y="1593"/>
                                    <a:pt x="1005" y="1228"/>
                                  </a:cubicBezTo>
                                  <a:cubicBezTo>
                                    <a:pt x="822" y="817"/>
                                    <a:pt x="685" y="406"/>
                                    <a:pt x="411" y="64"/>
                                  </a:cubicBezTo>
                                  <a:cubicBezTo>
                                    <a:pt x="380" y="23"/>
                                    <a:pt x="327" y="0"/>
                                    <a:pt x="27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1" name="Google Shape;271;p5"/>
                            <p:cNvSpPr/>
                            <p:nvPr/>
                          </p:nvSpPr>
                          <p:spPr>
                            <a:xfrm>
                              <a:off x="4757400" y="4443300"/>
                              <a:ext cx="27775" cy="769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11" h="3076" extrusionOk="0">
                                  <a:moveTo>
                                    <a:pt x="295" y="1"/>
                                  </a:moveTo>
                                  <a:cubicBezTo>
                                    <a:pt x="222" y="1"/>
                                    <a:pt x="143" y="62"/>
                                    <a:pt x="114" y="132"/>
                                  </a:cubicBezTo>
                                  <a:cubicBezTo>
                                    <a:pt x="92" y="178"/>
                                    <a:pt x="92" y="223"/>
                                    <a:pt x="69" y="292"/>
                                  </a:cubicBezTo>
                                  <a:cubicBezTo>
                                    <a:pt x="46" y="338"/>
                                    <a:pt x="23" y="383"/>
                                    <a:pt x="23" y="452"/>
                                  </a:cubicBezTo>
                                  <a:cubicBezTo>
                                    <a:pt x="0" y="566"/>
                                    <a:pt x="23" y="680"/>
                                    <a:pt x="23" y="794"/>
                                  </a:cubicBezTo>
                                  <a:cubicBezTo>
                                    <a:pt x="0" y="1000"/>
                                    <a:pt x="69" y="1228"/>
                                    <a:pt x="114" y="1456"/>
                                  </a:cubicBezTo>
                                  <a:cubicBezTo>
                                    <a:pt x="160" y="1661"/>
                                    <a:pt x="229" y="1867"/>
                                    <a:pt x="297" y="2072"/>
                                  </a:cubicBezTo>
                                  <a:cubicBezTo>
                                    <a:pt x="384" y="2267"/>
                                    <a:pt x="450" y="2565"/>
                                    <a:pt x="632" y="2673"/>
                                  </a:cubicBezTo>
                                  <a:lnTo>
                                    <a:pt x="632" y="2673"/>
                                  </a:lnTo>
                                  <a:cubicBezTo>
                                    <a:pt x="719" y="2785"/>
                                    <a:pt x="793" y="2896"/>
                                    <a:pt x="868" y="3008"/>
                                  </a:cubicBezTo>
                                  <a:cubicBezTo>
                                    <a:pt x="900" y="3056"/>
                                    <a:pt x="940" y="3076"/>
                                    <a:pt x="978" y="3076"/>
                                  </a:cubicBezTo>
                                  <a:cubicBezTo>
                                    <a:pt x="1048" y="3076"/>
                                    <a:pt x="1111" y="3006"/>
                                    <a:pt x="1096" y="2917"/>
                                  </a:cubicBezTo>
                                  <a:cubicBezTo>
                                    <a:pt x="1075" y="2769"/>
                                    <a:pt x="1054" y="2641"/>
                                    <a:pt x="1033" y="2496"/>
                                  </a:cubicBezTo>
                                  <a:lnTo>
                                    <a:pt x="1033" y="2496"/>
                                  </a:lnTo>
                                  <a:cubicBezTo>
                                    <a:pt x="1064" y="2301"/>
                                    <a:pt x="975" y="2107"/>
                                    <a:pt x="936" y="1913"/>
                                  </a:cubicBezTo>
                                  <a:cubicBezTo>
                                    <a:pt x="891" y="1707"/>
                                    <a:pt x="845" y="1502"/>
                                    <a:pt x="776" y="1273"/>
                                  </a:cubicBezTo>
                                  <a:cubicBezTo>
                                    <a:pt x="731" y="1091"/>
                                    <a:pt x="708" y="885"/>
                                    <a:pt x="639" y="680"/>
                                  </a:cubicBezTo>
                                  <a:cubicBezTo>
                                    <a:pt x="594" y="589"/>
                                    <a:pt x="594" y="475"/>
                                    <a:pt x="571" y="383"/>
                                  </a:cubicBezTo>
                                  <a:cubicBezTo>
                                    <a:pt x="548" y="338"/>
                                    <a:pt x="503" y="292"/>
                                    <a:pt x="480" y="223"/>
                                  </a:cubicBezTo>
                                  <a:cubicBezTo>
                                    <a:pt x="457" y="178"/>
                                    <a:pt x="434" y="132"/>
                                    <a:pt x="411" y="87"/>
                                  </a:cubicBezTo>
                                  <a:cubicBezTo>
                                    <a:pt x="385" y="25"/>
                                    <a:pt x="341" y="1"/>
                                    <a:pt x="29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2" name="Google Shape;272;p5"/>
                            <p:cNvSpPr/>
                            <p:nvPr/>
                          </p:nvSpPr>
                          <p:spPr>
                            <a:xfrm>
                              <a:off x="4708900" y="4436325"/>
                              <a:ext cx="44800" cy="89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92" h="3565" extrusionOk="0">
                                  <a:moveTo>
                                    <a:pt x="1484" y="868"/>
                                  </a:moveTo>
                                  <a:cubicBezTo>
                                    <a:pt x="1473" y="868"/>
                                    <a:pt x="1467" y="873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8" y="876"/>
                                    <a:pt x="1475" y="872"/>
                                    <a:pt x="1484" y="868"/>
                                  </a:cubicBezTo>
                                  <a:close/>
                                  <a:moveTo>
                                    <a:pt x="1192" y="1"/>
                                  </a:moveTo>
                                  <a:cubicBezTo>
                                    <a:pt x="974" y="1"/>
                                    <a:pt x="741" y="165"/>
                                    <a:pt x="571" y="297"/>
                                  </a:cubicBezTo>
                                  <a:cubicBezTo>
                                    <a:pt x="411" y="434"/>
                                    <a:pt x="274" y="617"/>
                                    <a:pt x="206" y="799"/>
                                  </a:cubicBezTo>
                                  <a:cubicBezTo>
                                    <a:pt x="23" y="1164"/>
                                    <a:pt x="0" y="1552"/>
                                    <a:pt x="92" y="1918"/>
                                  </a:cubicBezTo>
                                  <a:cubicBezTo>
                                    <a:pt x="160" y="2260"/>
                                    <a:pt x="343" y="2602"/>
                                    <a:pt x="571" y="2853"/>
                                  </a:cubicBezTo>
                                  <a:cubicBezTo>
                                    <a:pt x="685" y="2990"/>
                                    <a:pt x="776" y="3127"/>
                                    <a:pt x="936" y="3219"/>
                                  </a:cubicBezTo>
                                  <a:cubicBezTo>
                                    <a:pt x="936" y="3219"/>
                                    <a:pt x="987" y="3257"/>
                                    <a:pt x="994" y="3257"/>
                                  </a:cubicBezTo>
                                  <a:cubicBezTo>
                                    <a:pt x="994" y="3257"/>
                                    <a:pt x="995" y="3257"/>
                                    <a:pt x="994" y="3256"/>
                                  </a:cubicBezTo>
                                  <a:lnTo>
                                    <a:pt x="994" y="3256"/>
                                  </a:lnTo>
                                  <a:cubicBezTo>
                                    <a:pt x="1014" y="3280"/>
                                    <a:pt x="1036" y="3314"/>
                                    <a:pt x="1073" y="3333"/>
                                  </a:cubicBezTo>
                                  <a:cubicBezTo>
                                    <a:pt x="1167" y="3411"/>
                                    <a:pt x="1250" y="3446"/>
                                    <a:pt x="1351" y="3446"/>
                                  </a:cubicBezTo>
                                  <a:cubicBezTo>
                                    <a:pt x="1366" y="3446"/>
                                    <a:pt x="1381" y="3445"/>
                                    <a:pt x="1396" y="3444"/>
                                  </a:cubicBezTo>
                                  <a:lnTo>
                                    <a:pt x="1396" y="3444"/>
                                  </a:lnTo>
                                  <a:cubicBezTo>
                                    <a:pt x="1441" y="3469"/>
                                    <a:pt x="1485" y="3494"/>
                                    <a:pt x="1530" y="3538"/>
                                  </a:cubicBezTo>
                                  <a:cubicBezTo>
                                    <a:pt x="1553" y="3556"/>
                                    <a:pt x="1583" y="3565"/>
                                    <a:pt x="1614" y="3565"/>
                                  </a:cubicBezTo>
                                  <a:cubicBezTo>
                                    <a:pt x="1701" y="3565"/>
                                    <a:pt x="1791" y="3496"/>
                                    <a:pt x="1758" y="3378"/>
                                  </a:cubicBezTo>
                                  <a:cubicBezTo>
                                    <a:pt x="1742" y="3314"/>
                                    <a:pt x="1725" y="3249"/>
                                    <a:pt x="1709" y="3184"/>
                                  </a:cubicBezTo>
                                  <a:lnTo>
                                    <a:pt x="1709" y="3184"/>
                                  </a:lnTo>
                                  <a:cubicBezTo>
                                    <a:pt x="1732" y="3106"/>
                                    <a:pt x="1742" y="3036"/>
                                    <a:pt x="1712" y="2945"/>
                                  </a:cubicBezTo>
                                  <a:cubicBezTo>
                                    <a:pt x="1689" y="2876"/>
                                    <a:pt x="1666" y="2831"/>
                                    <a:pt x="1644" y="2785"/>
                                  </a:cubicBezTo>
                                  <a:cubicBezTo>
                                    <a:pt x="1628" y="2769"/>
                                    <a:pt x="1623" y="2733"/>
                                    <a:pt x="1622" y="2733"/>
                                  </a:cubicBezTo>
                                  <a:cubicBezTo>
                                    <a:pt x="1621" y="2733"/>
                                    <a:pt x="1621" y="2740"/>
                                    <a:pt x="1621" y="2762"/>
                                  </a:cubicBezTo>
                                  <a:cubicBezTo>
                                    <a:pt x="1598" y="2602"/>
                                    <a:pt x="1507" y="2443"/>
                                    <a:pt x="1415" y="2306"/>
                                  </a:cubicBezTo>
                                  <a:cubicBezTo>
                                    <a:pt x="1393" y="2237"/>
                                    <a:pt x="1347" y="2169"/>
                                    <a:pt x="1324" y="2123"/>
                                  </a:cubicBezTo>
                                  <a:cubicBezTo>
                                    <a:pt x="1301" y="2077"/>
                                    <a:pt x="1278" y="2009"/>
                                    <a:pt x="1233" y="1963"/>
                                  </a:cubicBezTo>
                                  <a:cubicBezTo>
                                    <a:pt x="1233" y="1953"/>
                                    <a:pt x="1224" y="1925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25" y="1927"/>
                                    <a:pt x="1235" y="1953"/>
                                    <a:pt x="1238" y="1953"/>
                                  </a:cubicBezTo>
                                  <a:cubicBezTo>
                                    <a:pt x="1240" y="1953"/>
                                    <a:pt x="1239" y="1943"/>
                                    <a:pt x="1233" y="1918"/>
                                  </a:cubicBezTo>
                                  <a:cubicBezTo>
                                    <a:pt x="1220" y="1892"/>
                                    <a:pt x="1214" y="1883"/>
                                    <a:pt x="1213" y="1883"/>
                                  </a:cubicBezTo>
                                  <a:lnTo>
                                    <a:pt x="1213" y="1883"/>
                                  </a:lnTo>
                                  <a:cubicBezTo>
                                    <a:pt x="1211" y="1883"/>
                                    <a:pt x="1214" y="1892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13" y="1891"/>
                                    <a:pt x="1210" y="1878"/>
                                    <a:pt x="1210" y="1872"/>
                                  </a:cubicBezTo>
                                  <a:cubicBezTo>
                                    <a:pt x="1187" y="1826"/>
                                    <a:pt x="1164" y="1758"/>
                                    <a:pt x="1164" y="1712"/>
                                  </a:cubicBezTo>
                                  <a:cubicBezTo>
                                    <a:pt x="1141" y="1689"/>
                                    <a:pt x="1141" y="1667"/>
                                    <a:pt x="1141" y="1644"/>
                                  </a:cubicBezTo>
                                  <a:cubicBezTo>
                                    <a:pt x="1141" y="1612"/>
                                    <a:pt x="1141" y="1568"/>
                                    <a:pt x="1141" y="1530"/>
                                  </a:cubicBezTo>
                                  <a:cubicBezTo>
                                    <a:pt x="1141" y="1530"/>
                                    <a:pt x="1164" y="1438"/>
                                    <a:pt x="1164" y="1415"/>
                                  </a:cubicBezTo>
                                  <a:cubicBezTo>
                                    <a:pt x="1164" y="1393"/>
                                    <a:pt x="1164" y="1370"/>
                                    <a:pt x="1187" y="1347"/>
                                  </a:cubicBezTo>
                                  <a:cubicBezTo>
                                    <a:pt x="1189" y="1338"/>
                                    <a:pt x="1190" y="1331"/>
                                    <a:pt x="1191" y="1326"/>
                                  </a:cubicBezTo>
                                  <a:lnTo>
                                    <a:pt x="1191" y="1326"/>
                                  </a:lnTo>
                                  <a:cubicBezTo>
                                    <a:pt x="1220" y="1273"/>
                                    <a:pt x="1238" y="1223"/>
                                    <a:pt x="1256" y="1187"/>
                                  </a:cubicBezTo>
                                  <a:cubicBezTo>
                                    <a:pt x="1278" y="1164"/>
                                    <a:pt x="1301" y="1119"/>
                                    <a:pt x="1324" y="1096"/>
                                  </a:cubicBezTo>
                                  <a:lnTo>
                                    <a:pt x="1324" y="1096"/>
                                  </a:lnTo>
                                  <a:cubicBezTo>
                                    <a:pt x="1306" y="1126"/>
                                    <a:pt x="1301" y="1137"/>
                                    <a:pt x="1303" y="1137"/>
                                  </a:cubicBezTo>
                                  <a:cubicBezTo>
                                    <a:pt x="1308" y="1137"/>
                                    <a:pt x="1370" y="1050"/>
                                    <a:pt x="1370" y="1050"/>
                                  </a:cubicBezTo>
                                  <a:cubicBezTo>
                                    <a:pt x="1393" y="1005"/>
                                    <a:pt x="1415" y="959"/>
                                    <a:pt x="1461" y="890"/>
                                  </a:cubicBezTo>
                                  <a:cubicBezTo>
                                    <a:pt x="1461" y="890"/>
                                    <a:pt x="1461" y="884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1" y="880"/>
                                    <a:pt x="1459" y="881"/>
                                    <a:pt x="1459" y="881"/>
                                  </a:cubicBezTo>
                                  <a:cubicBezTo>
                                    <a:pt x="1458" y="881"/>
                                    <a:pt x="1478" y="865"/>
                                    <a:pt x="1507" y="822"/>
                                  </a:cubicBezTo>
                                  <a:cubicBezTo>
                                    <a:pt x="1575" y="708"/>
                                    <a:pt x="1666" y="571"/>
                                    <a:pt x="1644" y="411"/>
                                  </a:cubicBezTo>
                                  <a:cubicBezTo>
                                    <a:pt x="1598" y="229"/>
                                    <a:pt x="1530" y="92"/>
                                    <a:pt x="1324" y="23"/>
                                  </a:cubicBezTo>
                                  <a:cubicBezTo>
                                    <a:pt x="1281" y="8"/>
                                    <a:pt x="1237" y="1"/>
                                    <a:pt x="1192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3" name="Google Shape;273;p5"/>
                            <p:cNvSpPr/>
                            <p:nvPr/>
                          </p:nvSpPr>
                          <p:spPr>
                            <a:xfrm>
                              <a:off x="4679225" y="4430800"/>
                              <a:ext cx="43950" cy="837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58" h="3349" extrusionOk="0">
                                  <a:moveTo>
                                    <a:pt x="1135" y="1"/>
                                  </a:moveTo>
                                  <a:cubicBezTo>
                                    <a:pt x="995" y="1"/>
                                    <a:pt x="850" y="132"/>
                                    <a:pt x="868" y="290"/>
                                  </a:cubicBezTo>
                                  <a:cubicBezTo>
                                    <a:pt x="868" y="417"/>
                                    <a:pt x="882" y="500"/>
                                    <a:pt x="888" y="609"/>
                                  </a:cubicBezTo>
                                  <a:lnTo>
                                    <a:pt x="888" y="609"/>
                                  </a:lnTo>
                                  <a:cubicBezTo>
                                    <a:pt x="874" y="655"/>
                                    <a:pt x="868" y="702"/>
                                    <a:pt x="868" y="746"/>
                                  </a:cubicBezTo>
                                  <a:cubicBezTo>
                                    <a:pt x="868" y="769"/>
                                    <a:pt x="868" y="792"/>
                                    <a:pt x="868" y="815"/>
                                  </a:cubicBezTo>
                                  <a:cubicBezTo>
                                    <a:pt x="845" y="929"/>
                                    <a:pt x="845" y="1020"/>
                                    <a:pt x="822" y="1134"/>
                                  </a:cubicBezTo>
                                  <a:cubicBezTo>
                                    <a:pt x="799" y="1180"/>
                                    <a:pt x="799" y="1226"/>
                                    <a:pt x="776" y="1294"/>
                                  </a:cubicBezTo>
                                  <a:cubicBezTo>
                                    <a:pt x="776" y="1317"/>
                                    <a:pt x="754" y="1340"/>
                                    <a:pt x="754" y="1363"/>
                                  </a:cubicBezTo>
                                  <a:cubicBezTo>
                                    <a:pt x="754" y="1363"/>
                                    <a:pt x="739" y="1391"/>
                                    <a:pt x="731" y="1408"/>
                                  </a:cubicBezTo>
                                  <a:cubicBezTo>
                                    <a:pt x="736" y="1397"/>
                                    <a:pt x="739" y="1393"/>
                                    <a:pt x="740" y="1393"/>
                                  </a:cubicBezTo>
                                  <a:lnTo>
                                    <a:pt x="740" y="1393"/>
                                  </a:lnTo>
                                  <a:cubicBezTo>
                                    <a:pt x="744" y="1393"/>
                                    <a:pt x="731" y="1431"/>
                                    <a:pt x="731" y="1431"/>
                                  </a:cubicBezTo>
                                  <a:cubicBezTo>
                                    <a:pt x="708" y="1477"/>
                                    <a:pt x="708" y="1500"/>
                                    <a:pt x="685" y="1522"/>
                                  </a:cubicBezTo>
                                  <a:cubicBezTo>
                                    <a:pt x="662" y="1568"/>
                                    <a:pt x="639" y="1636"/>
                                    <a:pt x="617" y="1682"/>
                                  </a:cubicBezTo>
                                  <a:cubicBezTo>
                                    <a:pt x="571" y="1796"/>
                                    <a:pt x="502" y="1888"/>
                                    <a:pt x="457" y="2002"/>
                                  </a:cubicBezTo>
                                  <a:cubicBezTo>
                                    <a:pt x="434" y="2047"/>
                                    <a:pt x="411" y="2093"/>
                                    <a:pt x="388" y="2139"/>
                                  </a:cubicBezTo>
                                  <a:cubicBezTo>
                                    <a:pt x="365" y="2161"/>
                                    <a:pt x="343" y="2184"/>
                                    <a:pt x="343" y="2207"/>
                                  </a:cubicBezTo>
                                  <a:cubicBezTo>
                                    <a:pt x="343" y="2207"/>
                                    <a:pt x="296" y="2315"/>
                                    <a:pt x="305" y="2315"/>
                                  </a:cubicBezTo>
                                  <a:cubicBezTo>
                                    <a:pt x="307" y="2315"/>
                                    <a:pt x="312" y="2310"/>
                                    <a:pt x="320" y="2298"/>
                                  </a:cubicBezTo>
                                  <a:lnTo>
                                    <a:pt x="320" y="2298"/>
                                  </a:lnTo>
                                  <a:cubicBezTo>
                                    <a:pt x="206" y="2527"/>
                                    <a:pt x="69" y="2709"/>
                                    <a:pt x="23" y="2960"/>
                                  </a:cubicBezTo>
                                  <a:cubicBezTo>
                                    <a:pt x="0" y="3143"/>
                                    <a:pt x="137" y="3348"/>
                                    <a:pt x="343" y="3348"/>
                                  </a:cubicBezTo>
                                  <a:cubicBezTo>
                                    <a:pt x="457" y="3348"/>
                                    <a:pt x="571" y="3303"/>
                                    <a:pt x="617" y="3211"/>
                                  </a:cubicBezTo>
                                  <a:cubicBezTo>
                                    <a:pt x="636" y="3192"/>
                                    <a:pt x="648" y="3172"/>
                                    <a:pt x="656" y="3154"/>
                                  </a:cubicBezTo>
                                  <a:lnTo>
                                    <a:pt x="656" y="3154"/>
                                  </a:lnTo>
                                  <a:cubicBezTo>
                                    <a:pt x="696" y="3113"/>
                                    <a:pt x="732" y="3072"/>
                                    <a:pt x="767" y="3029"/>
                                  </a:cubicBezTo>
                                  <a:lnTo>
                                    <a:pt x="767" y="3029"/>
                                  </a:lnTo>
                                  <a:cubicBezTo>
                                    <a:pt x="770" y="3029"/>
                                    <a:pt x="773" y="3029"/>
                                    <a:pt x="776" y="3029"/>
                                  </a:cubicBezTo>
                                  <a:cubicBezTo>
                                    <a:pt x="791" y="3015"/>
                                    <a:pt x="800" y="2998"/>
                                    <a:pt x="805" y="2982"/>
                                  </a:cubicBezTo>
                                  <a:lnTo>
                                    <a:pt x="805" y="2982"/>
                                  </a:lnTo>
                                  <a:cubicBezTo>
                                    <a:pt x="872" y="2898"/>
                                    <a:pt x="939" y="2809"/>
                                    <a:pt x="1027" y="2709"/>
                                  </a:cubicBezTo>
                                  <a:cubicBezTo>
                                    <a:pt x="1187" y="2504"/>
                                    <a:pt x="1347" y="2253"/>
                                    <a:pt x="1461" y="2025"/>
                                  </a:cubicBezTo>
                                  <a:cubicBezTo>
                                    <a:pt x="1598" y="1796"/>
                                    <a:pt x="1689" y="1545"/>
                                    <a:pt x="1735" y="1271"/>
                                  </a:cubicBezTo>
                                  <a:cubicBezTo>
                                    <a:pt x="1758" y="1111"/>
                                    <a:pt x="1758" y="975"/>
                                    <a:pt x="1735" y="815"/>
                                  </a:cubicBezTo>
                                  <a:cubicBezTo>
                                    <a:pt x="1735" y="746"/>
                                    <a:pt x="1712" y="678"/>
                                    <a:pt x="1689" y="609"/>
                                  </a:cubicBezTo>
                                  <a:cubicBezTo>
                                    <a:pt x="1667" y="531"/>
                                    <a:pt x="1629" y="475"/>
                                    <a:pt x="1576" y="430"/>
                                  </a:cubicBezTo>
                                  <a:lnTo>
                                    <a:pt x="1576" y="430"/>
                                  </a:lnTo>
                                  <a:cubicBezTo>
                                    <a:pt x="1502" y="273"/>
                                    <a:pt x="1412" y="143"/>
                                    <a:pt x="1256" y="39"/>
                                  </a:cubicBezTo>
                                  <a:cubicBezTo>
                                    <a:pt x="1219" y="12"/>
                                    <a:pt x="1177" y="1"/>
                                    <a:pt x="11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4" name="Google Shape;274;p5"/>
                            <p:cNvSpPr/>
                            <p:nvPr/>
                          </p:nvSpPr>
                          <p:spPr>
                            <a:xfrm>
                              <a:off x="4672950" y="4392850"/>
                              <a:ext cx="33675" cy="1002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47" h="4011" extrusionOk="0">
                                  <a:moveTo>
                                    <a:pt x="827" y="1"/>
                                  </a:moveTo>
                                  <a:cubicBezTo>
                                    <a:pt x="712" y="1"/>
                                    <a:pt x="605" y="55"/>
                                    <a:pt x="548" y="187"/>
                                  </a:cubicBezTo>
                                  <a:cubicBezTo>
                                    <a:pt x="411" y="507"/>
                                    <a:pt x="365" y="803"/>
                                    <a:pt x="320" y="1123"/>
                                  </a:cubicBezTo>
                                  <a:cubicBezTo>
                                    <a:pt x="297" y="1420"/>
                                    <a:pt x="228" y="1694"/>
                                    <a:pt x="183" y="1990"/>
                                  </a:cubicBezTo>
                                  <a:cubicBezTo>
                                    <a:pt x="137" y="2287"/>
                                    <a:pt x="69" y="2584"/>
                                    <a:pt x="46" y="2881"/>
                                  </a:cubicBezTo>
                                  <a:cubicBezTo>
                                    <a:pt x="23" y="3018"/>
                                    <a:pt x="0" y="3154"/>
                                    <a:pt x="0" y="3291"/>
                                  </a:cubicBezTo>
                                  <a:cubicBezTo>
                                    <a:pt x="0" y="3383"/>
                                    <a:pt x="23" y="3451"/>
                                    <a:pt x="23" y="3543"/>
                                  </a:cubicBezTo>
                                  <a:cubicBezTo>
                                    <a:pt x="46" y="3611"/>
                                    <a:pt x="23" y="3702"/>
                                    <a:pt x="23" y="3771"/>
                                  </a:cubicBezTo>
                                  <a:cubicBezTo>
                                    <a:pt x="35" y="3937"/>
                                    <a:pt x="146" y="4011"/>
                                    <a:pt x="262" y="4011"/>
                                  </a:cubicBezTo>
                                  <a:cubicBezTo>
                                    <a:pt x="370" y="4011"/>
                                    <a:pt x="481" y="3949"/>
                                    <a:pt x="525" y="3839"/>
                                  </a:cubicBezTo>
                                  <a:cubicBezTo>
                                    <a:pt x="548" y="3771"/>
                                    <a:pt x="571" y="3702"/>
                                    <a:pt x="594" y="3634"/>
                                  </a:cubicBezTo>
                                  <a:cubicBezTo>
                                    <a:pt x="639" y="3565"/>
                                    <a:pt x="685" y="3497"/>
                                    <a:pt x="731" y="3428"/>
                                  </a:cubicBezTo>
                                  <a:cubicBezTo>
                                    <a:pt x="776" y="3291"/>
                                    <a:pt x="799" y="3154"/>
                                    <a:pt x="868" y="3018"/>
                                  </a:cubicBezTo>
                                  <a:cubicBezTo>
                                    <a:pt x="982" y="2744"/>
                                    <a:pt x="1050" y="2447"/>
                                    <a:pt x="1119" y="2150"/>
                                  </a:cubicBezTo>
                                  <a:cubicBezTo>
                                    <a:pt x="1187" y="1876"/>
                                    <a:pt x="1233" y="1602"/>
                                    <a:pt x="1278" y="1306"/>
                                  </a:cubicBezTo>
                                  <a:cubicBezTo>
                                    <a:pt x="1324" y="940"/>
                                    <a:pt x="1347" y="598"/>
                                    <a:pt x="1233" y="256"/>
                                  </a:cubicBezTo>
                                  <a:cubicBezTo>
                                    <a:pt x="1166" y="109"/>
                                    <a:pt x="990" y="1"/>
                                    <a:pt x="827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" name="Google Shape;275;p5"/>
                            <p:cNvSpPr/>
                            <p:nvPr/>
                          </p:nvSpPr>
                          <p:spPr>
                            <a:xfrm>
                              <a:off x="4638125" y="4369475"/>
                              <a:ext cx="26850" cy="1010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74" h="4040" extrusionOk="0">
                                  <a:moveTo>
                                    <a:pt x="483" y="1"/>
                                  </a:moveTo>
                                  <a:cubicBezTo>
                                    <a:pt x="382" y="1"/>
                                    <a:pt x="282" y="48"/>
                                    <a:pt x="229" y="141"/>
                                  </a:cubicBezTo>
                                  <a:cubicBezTo>
                                    <a:pt x="206" y="186"/>
                                    <a:pt x="138" y="346"/>
                                    <a:pt x="115" y="437"/>
                                  </a:cubicBezTo>
                                  <a:cubicBezTo>
                                    <a:pt x="115" y="522"/>
                                    <a:pt x="96" y="606"/>
                                    <a:pt x="93" y="707"/>
                                  </a:cubicBezTo>
                                  <a:lnTo>
                                    <a:pt x="93" y="707"/>
                                  </a:lnTo>
                                  <a:cubicBezTo>
                                    <a:pt x="44" y="839"/>
                                    <a:pt x="39" y="970"/>
                                    <a:pt x="24" y="1122"/>
                                  </a:cubicBezTo>
                                  <a:cubicBezTo>
                                    <a:pt x="24" y="1259"/>
                                    <a:pt x="24" y="1419"/>
                                    <a:pt x="1" y="1556"/>
                                  </a:cubicBezTo>
                                  <a:cubicBezTo>
                                    <a:pt x="1" y="1853"/>
                                    <a:pt x="1" y="2127"/>
                                    <a:pt x="24" y="2400"/>
                                  </a:cubicBezTo>
                                  <a:cubicBezTo>
                                    <a:pt x="47" y="2720"/>
                                    <a:pt x="92" y="3062"/>
                                    <a:pt x="161" y="3291"/>
                                  </a:cubicBezTo>
                                  <a:cubicBezTo>
                                    <a:pt x="206" y="3450"/>
                                    <a:pt x="275" y="3610"/>
                                    <a:pt x="389" y="3724"/>
                                  </a:cubicBezTo>
                                  <a:cubicBezTo>
                                    <a:pt x="457" y="3816"/>
                                    <a:pt x="549" y="3907"/>
                                    <a:pt x="640" y="3975"/>
                                  </a:cubicBezTo>
                                  <a:cubicBezTo>
                                    <a:pt x="684" y="4019"/>
                                    <a:pt x="744" y="4040"/>
                                    <a:pt x="805" y="4040"/>
                                  </a:cubicBezTo>
                                  <a:cubicBezTo>
                                    <a:pt x="934" y="4040"/>
                                    <a:pt x="1066" y="3948"/>
                                    <a:pt x="1051" y="3793"/>
                                  </a:cubicBezTo>
                                  <a:cubicBezTo>
                                    <a:pt x="1051" y="3724"/>
                                    <a:pt x="1028" y="3656"/>
                                    <a:pt x="1028" y="3587"/>
                                  </a:cubicBezTo>
                                  <a:cubicBezTo>
                                    <a:pt x="1028" y="3559"/>
                                    <a:pt x="1028" y="3509"/>
                                    <a:pt x="1028" y="3496"/>
                                  </a:cubicBezTo>
                                  <a:cubicBezTo>
                                    <a:pt x="1051" y="3359"/>
                                    <a:pt x="1028" y="3222"/>
                                    <a:pt x="1028" y="3108"/>
                                  </a:cubicBezTo>
                                  <a:cubicBezTo>
                                    <a:pt x="1028" y="3057"/>
                                    <a:pt x="1028" y="2919"/>
                                    <a:pt x="1028" y="2903"/>
                                  </a:cubicBezTo>
                                  <a:cubicBezTo>
                                    <a:pt x="1028" y="2811"/>
                                    <a:pt x="1028" y="2743"/>
                                    <a:pt x="1028" y="2674"/>
                                  </a:cubicBezTo>
                                  <a:cubicBezTo>
                                    <a:pt x="1028" y="2560"/>
                                    <a:pt x="1028" y="2423"/>
                                    <a:pt x="1028" y="2309"/>
                                  </a:cubicBezTo>
                                  <a:cubicBezTo>
                                    <a:pt x="1051" y="2035"/>
                                    <a:pt x="1051" y="1761"/>
                                    <a:pt x="1074" y="1465"/>
                                  </a:cubicBezTo>
                                  <a:cubicBezTo>
                                    <a:pt x="1074" y="1350"/>
                                    <a:pt x="1074" y="1213"/>
                                    <a:pt x="1074" y="1099"/>
                                  </a:cubicBezTo>
                                  <a:cubicBezTo>
                                    <a:pt x="1058" y="931"/>
                                    <a:pt x="1043" y="804"/>
                                    <a:pt x="987" y="684"/>
                                  </a:cubicBezTo>
                                  <a:lnTo>
                                    <a:pt x="987" y="684"/>
                                  </a:lnTo>
                                  <a:cubicBezTo>
                                    <a:pt x="993" y="693"/>
                                    <a:pt x="999" y="702"/>
                                    <a:pt x="1005" y="711"/>
                                  </a:cubicBezTo>
                                  <a:cubicBezTo>
                                    <a:pt x="937" y="460"/>
                                    <a:pt x="845" y="232"/>
                                    <a:pt x="686" y="72"/>
                                  </a:cubicBezTo>
                                  <a:cubicBezTo>
                                    <a:pt x="629" y="25"/>
                                    <a:pt x="556" y="1"/>
                                    <a:pt x="48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6" name="Google Shape;276;p5"/>
                            <p:cNvSpPr/>
                            <p:nvPr/>
                          </p:nvSpPr>
                          <p:spPr>
                            <a:xfrm>
                              <a:off x="4614175" y="4352300"/>
                              <a:ext cx="45350" cy="1113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14" h="4452" extrusionOk="0">
                                  <a:moveTo>
                                    <a:pt x="1495" y="23"/>
                                  </a:moveTo>
                                  <a:cubicBezTo>
                                    <a:pt x="1503" y="23"/>
                                    <a:pt x="1517" y="24"/>
                                    <a:pt x="1533" y="28"/>
                                  </a:cubicBezTo>
                                  <a:lnTo>
                                    <a:pt x="1533" y="28"/>
                                  </a:lnTo>
                                  <a:cubicBezTo>
                                    <a:pt x="1532" y="28"/>
                                    <a:pt x="1531" y="29"/>
                                    <a:pt x="1530" y="29"/>
                                  </a:cubicBezTo>
                                  <a:cubicBezTo>
                                    <a:pt x="1484" y="29"/>
                                    <a:pt x="1478" y="23"/>
                                    <a:pt x="1495" y="23"/>
                                  </a:cubicBezTo>
                                  <a:close/>
                                  <a:moveTo>
                                    <a:pt x="1758" y="237"/>
                                  </a:moveTo>
                                  <a:lnTo>
                                    <a:pt x="1758" y="237"/>
                                  </a:lnTo>
                                  <a:cubicBezTo>
                                    <a:pt x="1761" y="254"/>
                                    <a:pt x="1761" y="265"/>
                                    <a:pt x="1760" y="265"/>
                                  </a:cubicBezTo>
                                  <a:cubicBezTo>
                                    <a:pt x="1759" y="265"/>
                                    <a:pt x="1758" y="257"/>
                                    <a:pt x="1758" y="237"/>
                                  </a:cubicBezTo>
                                  <a:close/>
                                  <a:moveTo>
                                    <a:pt x="1415" y="0"/>
                                  </a:moveTo>
                                  <a:cubicBezTo>
                                    <a:pt x="1347" y="0"/>
                                    <a:pt x="1278" y="17"/>
                                    <a:pt x="1233" y="52"/>
                                  </a:cubicBezTo>
                                  <a:cubicBezTo>
                                    <a:pt x="890" y="326"/>
                                    <a:pt x="708" y="714"/>
                                    <a:pt x="525" y="1102"/>
                                  </a:cubicBezTo>
                                  <a:cubicBezTo>
                                    <a:pt x="343" y="1535"/>
                                    <a:pt x="206" y="2015"/>
                                    <a:pt x="114" y="2494"/>
                                  </a:cubicBezTo>
                                  <a:cubicBezTo>
                                    <a:pt x="46" y="2928"/>
                                    <a:pt x="0" y="3384"/>
                                    <a:pt x="160" y="3818"/>
                                  </a:cubicBezTo>
                                  <a:cubicBezTo>
                                    <a:pt x="206" y="3932"/>
                                    <a:pt x="251" y="4023"/>
                                    <a:pt x="343" y="4115"/>
                                  </a:cubicBezTo>
                                  <a:cubicBezTo>
                                    <a:pt x="365" y="4137"/>
                                    <a:pt x="388" y="4160"/>
                                    <a:pt x="411" y="4206"/>
                                  </a:cubicBezTo>
                                  <a:cubicBezTo>
                                    <a:pt x="434" y="4229"/>
                                    <a:pt x="480" y="4251"/>
                                    <a:pt x="502" y="4274"/>
                                  </a:cubicBezTo>
                                  <a:cubicBezTo>
                                    <a:pt x="594" y="4366"/>
                                    <a:pt x="685" y="4411"/>
                                    <a:pt x="799" y="4434"/>
                                  </a:cubicBezTo>
                                  <a:cubicBezTo>
                                    <a:pt x="845" y="4446"/>
                                    <a:pt x="879" y="4451"/>
                                    <a:pt x="910" y="4451"/>
                                  </a:cubicBezTo>
                                  <a:cubicBezTo>
                                    <a:pt x="942" y="4451"/>
                                    <a:pt x="970" y="4446"/>
                                    <a:pt x="1005" y="4434"/>
                                  </a:cubicBezTo>
                                  <a:cubicBezTo>
                                    <a:pt x="1053" y="4429"/>
                                    <a:pt x="1074" y="4428"/>
                                    <a:pt x="1080" y="4428"/>
                                  </a:cubicBezTo>
                                  <a:cubicBezTo>
                                    <a:pt x="1097" y="4428"/>
                                    <a:pt x="996" y="4441"/>
                                    <a:pt x="997" y="4441"/>
                                  </a:cubicBezTo>
                                  <a:cubicBezTo>
                                    <a:pt x="997" y="4441"/>
                                    <a:pt x="1012" y="4439"/>
                                    <a:pt x="1050" y="4434"/>
                                  </a:cubicBezTo>
                                  <a:cubicBezTo>
                                    <a:pt x="1231" y="4434"/>
                                    <a:pt x="1366" y="4189"/>
                                    <a:pt x="1216" y="4051"/>
                                  </a:cubicBezTo>
                                  <a:lnTo>
                                    <a:pt x="1216" y="4051"/>
                                  </a:lnTo>
                                  <a:cubicBezTo>
                                    <a:pt x="1211" y="4040"/>
                                    <a:pt x="1202" y="4024"/>
                                    <a:pt x="1187" y="4000"/>
                                  </a:cubicBezTo>
                                  <a:cubicBezTo>
                                    <a:pt x="1170" y="4000"/>
                                    <a:pt x="1125" y="3933"/>
                                    <a:pt x="1116" y="3933"/>
                                  </a:cubicBezTo>
                                  <a:cubicBezTo>
                                    <a:pt x="1113" y="3933"/>
                                    <a:pt x="1113" y="3939"/>
                                    <a:pt x="1119" y="3955"/>
                                  </a:cubicBezTo>
                                  <a:cubicBezTo>
                                    <a:pt x="1096" y="3909"/>
                                    <a:pt x="1050" y="3864"/>
                                    <a:pt x="1027" y="3818"/>
                                  </a:cubicBezTo>
                                  <a:lnTo>
                                    <a:pt x="1027" y="3818"/>
                                  </a:lnTo>
                                  <a:cubicBezTo>
                                    <a:pt x="1034" y="3832"/>
                                    <a:pt x="1037" y="3837"/>
                                    <a:pt x="1037" y="3837"/>
                                  </a:cubicBezTo>
                                  <a:cubicBezTo>
                                    <a:pt x="1036" y="3837"/>
                                    <a:pt x="1020" y="3811"/>
                                    <a:pt x="1005" y="3795"/>
                                  </a:cubicBezTo>
                                  <a:cubicBezTo>
                                    <a:pt x="1005" y="3783"/>
                                    <a:pt x="1002" y="3773"/>
                                    <a:pt x="998" y="3765"/>
                                  </a:cubicBezTo>
                                  <a:lnTo>
                                    <a:pt x="998" y="3765"/>
                                  </a:lnTo>
                                  <a:cubicBezTo>
                                    <a:pt x="1000" y="3767"/>
                                    <a:pt x="1002" y="3770"/>
                                    <a:pt x="1005" y="3772"/>
                                  </a:cubicBezTo>
                                  <a:cubicBezTo>
                                    <a:pt x="1005" y="3764"/>
                                    <a:pt x="1002" y="3756"/>
                                    <a:pt x="998" y="3749"/>
                                  </a:cubicBezTo>
                                  <a:lnTo>
                                    <a:pt x="998" y="3749"/>
                                  </a:lnTo>
                                  <a:cubicBezTo>
                                    <a:pt x="996" y="3732"/>
                                    <a:pt x="990" y="3702"/>
                                    <a:pt x="982" y="3658"/>
                                  </a:cubicBezTo>
                                  <a:cubicBezTo>
                                    <a:pt x="982" y="3635"/>
                                    <a:pt x="959" y="3590"/>
                                    <a:pt x="959" y="3567"/>
                                  </a:cubicBezTo>
                                  <a:cubicBezTo>
                                    <a:pt x="952" y="3530"/>
                                    <a:pt x="949" y="3519"/>
                                    <a:pt x="948" y="3519"/>
                                  </a:cubicBezTo>
                                  <a:lnTo>
                                    <a:pt x="948" y="3519"/>
                                  </a:lnTo>
                                  <a:cubicBezTo>
                                    <a:pt x="947" y="3519"/>
                                    <a:pt x="949" y="3541"/>
                                    <a:pt x="945" y="3541"/>
                                  </a:cubicBezTo>
                                  <a:cubicBezTo>
                                    <a:pt x="944" y="3541"/>
                                    <a:pt x="941" y="3536"/>
                                    <a:pt x="936" y="3521"/>
                                  </a:cubicBezTo>
                                  <a:cubicBezTo>
                                    <a:pt x="913" y="3110"/>
                                    <a:pt x="936" y="2928"/>
                                    <a:pt x="1027" y="2540"/>
                                  </a:cubicBezTo>
                                  <a:cubicBezTo>
                                    <a:pt x="1073" y="2334"/>
                                    <a:pt x="1119" y="2152"/>
                                    <a:pt x="1187" y="1946"/>
                                  </a:cubicBezTo>
                                  <a:cubicBezTo>
                                    <a:pt x="1210" y="1855"/>
                                    <a:pt x="1256" y="1764"/>
                                    <a:pt x="1278" y="1672"/>
                                  </a:cubicBezTo>
                                  <a:cubicBezTo>
                                    <a:pt x="1301" y="1627"/>
                                    <a:pt x="1324" y="1558"/>
                                    <a:pt x="1347" y="1512"/>
                                  </a:cubicBezTo>
                                  <a:lnTo>
                                    <a:pt x="1347" y="1512"/>
                                  </a:lnTo>
                                  <a:cubicBezTo>
                                    <a:pt x="1341" y="1535"/>
                                    <a:pt x="1340" y="1544"/>
                                    <a:pt x="1341" y="1544"/>
                                  </a:cubicBezTo>
                                  <a:cubicBezTo>
                                    <a:pt x="1344" y="1544"/>
                                    <a:pt x="1370" y="1467"/>
                                    <a:pt x="1370" y="1467"/>
                                  </a:cubicBezTo>
                                  <a:cubicBezTo>
                                    <a:pt x="1438" y="1261"/>
                                    <a:pt x="1552" y="1079"/>
                                    <a:pt x="1621" y="873"/>
                                  </a:cubicBezTo>
                                  <a:cubicBezTo>
                                    <a:pt x="1644" y="851"/>
                                    <a:pt x="1644" y="805"/>
                                    <a:pt x="1666" y="782"/>
                                  </a:cubicBezTo>
                                  <a:cubicBezTo>
                                    <a:pt x="1668" y="778"/>
                                    <a:pt x="1669" y="775"/>
                                    <a:pt x="1670" y="773"/>
                                  </a:cubicBezTo>
                                  <a:lnTo>
                                    <a:pt x="1670" y="773"/>
                                  </a:lnTo>
                                  <a:cubicBezTo>
                                    <a:pt x="1672" y="770"/>
                                    <a:pt x="1678" y="760"/>
                                    <a:pt x="1689" y="736"/>
                                  </a:cubicBezTo>
                                  <a:cubicBezTo>
                                    <a:pt x="1712" y="645"/>
                                    <a:pt x="1758" y="554"/>
                                    <a:pt x="1781" y="463"/>
                                  </a:cubicBezTo>
                                  <a:cubicBezTo>
                                    <a:pt x="1814" y="380"/>
                                    <a:pt x="1799" y="273"/>
                                    <a:pt x="1753" y="194"/>
                                  </a:cubicBezTo>
                                  <a:lnTo>
                                    <a:pt x="1753" y="194"/>
                                  </a:lnTo>
                                  <a:cubicBezTo>
                                    <a:pt x="1733" y="105"/>
                                    <a:pt x="1649" y="26"/>
                                    <a:pt x="1559" y="26"/>
                                  </a:cubicBezTo>
                                  <a:cubicBezTo>
                                    <a:pt x="1557" y="26"/>
                                    <a:pt x="1555" y="26"/>
                                    <a:pt x="1553" y="26"/>
                                  </a:cubicBezTo>
                                  <a:lnTo>
                                    <a:pt x="1553" y="26"/>
                                  </a:lnTo>
                                  <a:cubicBezTo>
                                    <a:pt x="1512" y="9"/>
                                    <a:pt x="1464" y="0"/>
                                    <a:pt x="141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7" name="Google Shape;277;p5"/>
                            <p:cNvSpPr/>
                            <p:nvPr/>
                          </p:nvSpPr>
                          <p:spPr>
                            <a:xfrm>
                              <a:off x="4585625" y="4359350"/>
                              <a:ext cx="47400" cy="104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96" h="4190" extrusionOk="0">
                                  <a:moveTo>
                                    <a:pt x="1599" y="0"/>
                                  </a:moveTo>
                                  <a:cubicBezTo>
                                    <a:pt x="1550" y="0"/>
                                    <a:pt x="1500" y="25"/>
                                    <a:pt x="1467" y="65"/>
                                  </a:cubicBezTo>
                                  <a:lnTo>
                                    <a:pt x="1467" y="65"/>
                                  </a:lnTo>
                                  <a:cubicBezTo>
                                    <a:pt x="1404" y="114"/>
                                    <a:pt x="1387" y="182"/>
                                    <a:pt x="1370" y="249"/>
                                  </a:cubicBezTo>
                                  <a:cubicBezTo>
                                    <a:pt x="1360" y="269"/>
                                    <a:pt x="1355" y="285"/>
                                    <a:pt x="1354" y="292"/>
                                  </a:cubicBezTo>
                                  <a:lnTo>
                                    <a:pt x="1354" y="292"/>
                                  </a:lnTo>
                                  <a:cubicBezTo>
                                    <a:pt x="1336" y="316"/>
                                    <a:pt x="1319" y="346"/>
                                    <a:pt x="1302" y="363"/>
                                  </a:cubicBezTo>
                                  <a:cubicBezTo>
                                    <a:pt x="1279" y="409"/>
                                    <a:pt x="1279" y="477"/>
                                    <a:pt x="1256" y="523"/>
                                  </a:cubicBezTo>
                                  <a:cubicBezTo>
                                    <a:pt x="1211" y="683"/>
                                    <a:pt x="1119" y="842"/>
                                    <a:pt x="1051" y="1002"/>
                                  </a:cubicBezTo>
                                  <a:cubicBezTo>
                                    <a:pt x="845" y="1367"/>
                                    <a:pt x="594" y="1687"/>
                                    <a:pt x="389" y="2029"/>
                                  </a:cubicBezTo>
                                  <a:cubicBezTo>
                                    <a:pt x="184" y="2349"/>
                                    <a:pt x="1" y="2760"/>
                                    <a:pt x="24" y="3148"/>
                                  </a:cubicBezTo>
                                  <a:cubicBezTo>
                                    <a:pt x="47" y="3559"/>
                                    <a:pt x="252" y="3901"/>
                                    <a:pt x="549" y="4175"/>
                                  </a:cubicBezTo>
                                  <a:cubicBezTo>
                                    <a:pt x="564" y="4185"/>
                                    <a:pt x="580" y="4190"/>
                                    <a:pt x="594" y="4190"/>
                                  </a:cubicBezTo>
                                  <a:cubicBezTo>
                                    <a:pt x="642" y="4190"/>
                                    <a:pt x="675" y="4137"/>
                                    <a:pt x="640" y="4084"/>
                                  </a:cubicBezTo>
                                  <a:cubicBezTo>
                                    <a:pt x="480" y="3764"/>
                                    <a:pt x="412" y="3422"/>
                                    <a:pt x="549" y="3056"/>
                                  </a:cubicBezTo>
                                  <a:cubicBezTo>
                                    <a:pt x="686" y="2737"/>
                                    <a:pt x="914" y="2417"/>
                                    <a:pt x="1119" y="2143"/>
                                  </a:cubicBezTo>
                                  <a:cubicBezTo>
                                    <a:pt x="1348" y="1824"/>
                                    <a:pt x="1599" y="1504"/>
                                    <a:pt x="1758" y="1162"/>
                                  </a:cubicBezTo>
                                  <a:cubicBezTo>
                                    <a:pt x="1827" y="979"/>
                                    <a:pt x="1895" y="751"/>
                                    <a:pt x="1895" y="546"/>
                                  </a:cubicBezTo>
                                  <a:cubicBezTo>
                                    <a:pt x="1895" y="432"/>
                                    <a:pt x="1850" y="340"/>
                                    <a:pt x="1827" y="249"/>
                                  </a:cubicBezTo>
                                  <a:cubicBezTo>
                                    <a:pt x="1807" y="170"/>
                                    <a:pt x="1771" y="75"/>
                                    <a:pt x="1688" y="35"/>
                                  </a:cubicBezTo>
                                  <a:lnTo>
                                    <a:pt x="1688" y="35"/>
                                  </a:lnTo>
                                  <a:cubicBezTo>
                                    <a:pt x="1663" y="11"/>
                                    <a:pt x="1631" y="0"/>
                                    <a:pt x="1599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8" name="Google Shape;278;p5"/>
                            <p:cNvSpPr/>
                            <p:nvPr/>
                          </p:nvSpPr>
                          <p:spPr>
                            <a:xfrm>
                              <a:off x="4579350" y="4353000"/>
                              <a:ext cx="29125" cy="93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65" h="3730" extrusionOk="0">
                                  <a:moveTo>
                                    <a:pt x="109" y="3403"/>
                                  </a:moveTo>
                                  <a:lnTo>
                                    <a:pt x="109" y="3403"/>
                                  </a:lnTo>
                                  <a:cubicBezTo>
                                    <a:pt x="108" y="3403"/>
                                    <a:pt x="110" y="3409"/>
                                    <a:pt x="115" y="3425"/>
                                  </a:cubicBezTo>
                                  <a:cubicBezTo>
                                    <a:pt x="115" y="3417"/>
                                    <a:pt x="113" y="3410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09" y="3403"/>
                                    <a:pt x="109" y="3403"/>
                                    <a:pt x="109" y="3403"/>
                                  </a:cubicBezTo>
                                  <a:close/>
                                  <a:moveTo>
                                    <a:pt x="571" y="1"/>
                                  </a:moveTo>
                                  <a:cubicBezTo>
                                    <a:pt x="412" y="24"/>
                                    <a:pt x="343" y="161"/>
                                    <a:pt x="320" y="298"/>
                                  </a:cubicBezTo>
                                  <a:cubicBezTo>
                                    <a:pt x="298" y="412"/>
                                    <a:pt x="343" y="549"/>
                                    <a:pt x="343" y="640"/>
                                  </a:cubicBezTo>
                                  <a:cubicBezTo>
                                    <a:pt x="343" y="671"/>
                                    <a:pt x="343" y="804"/>
                                    <a:pt x="343" y="823"/>
                                  </a:cubicBezTo>
                                  <a:cubicBezTo>
                                    <a:pt x="343" y="891"/>
                                    <a:pt x="343" y="937"/>
                                    <a:pt x="343" y="1005"/>
                                  </a:cubicBezTo>
                                  <a:cubicBezTo>
                                    <a:pt x="343" y="1142"/>
                                    <a:pt x="343" y="1188"/>
                                    <a:pt x="298" y="1325"/>
                                  </a:cubicBezTo>
                                  <a:cubicBezTo>
                                    <a:pt x="252" y="1576"/>
                                    <a:pt x="183" y="1827"/>
                                    <a:pt x="115" y="2078"/>
                                  </a:cubicBezTo>
                                  <a:cubicBezTo>
                                    <a:pt x="92" y="2215"/>
                                    <a:pt x="47" y="2352"/>
                                    <a:pt x="24" y="2489"/>
                                  </a:cubicBezTo>
                                  <a:cubicBezTo>
                                    <a:pt x="1" y="2626"/>
                                    <a:pt x="1" y="2786"/>
                                    <a:pt x="1" y="2922"/>
                                  </a:cubicBezTo>
                                  <a:cubicBezTo>
                                    <a:pt x="1" y="3059"/>
                                    <a:pt x="1" y="3242"/>
                                    <a:pt x="69" y="3356"/>
                                  </a:cubicBezTo>
                                  <a:cubicBezTo>
                                    <a:pt x="85" y="3372"/>
                                    <a:pt x="100" y="3387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11" y="3403"/>
                                    <a:pt x="138" y="3470"/>
                                    <a:pt x="138" y="3470"/>
                                  </a:cubicBezTo>
                                  <a:cubicBezTo>
                                    <a:pt x="161" y="3539"/>
                                    <a:pt x="183" y="3607"/>
                                    <a:pt x="229" y="3653"/>
                                  </a:cubicBezTo>
                                  <a:cubicBezTo>
                                    <a:pt x="260" y="3707"/>
                                    <a:pt x="304" y="3730"/>
                                    <a:pt x="348" y="3730"/>
                                  </a:cubicBezTo>
                                  <a:cubicBezTo>
                                    <a:pt x="434" y="3730"/>
                                    <a:pt x="518" y="3644"/>
                                    <a:pt x="503" y="3539"/>
                                  </a:cubicBezTo>
                                  <a:cubicBezTo>
                                    <a:pt x="480" y="3493"/>
                                    <a:pt x="480" y="3447"/>
                                    <a:pt x="480" y="3379"/>
                                  </a:cubicBezTo>
                                  <a:cubicBezTo>
                                    <a:pt x="480" y="3333"/>
                                    <a:pt x="503" y="3310"/>
                                    <a:pt x="503" y="3265"/>
                                  </a:cubicBezTo>
                                  <a:cubicBezTo>
                                    <a:pt x="526" y="3151"/>
                                    <a:pt x="526" y="3037"/>
                                    <a:pt x="571" y="2922"/>
                                  </a:cubicBezTo>
                                  <a:cubicBezTo>
                                    <a:pt x="594" y="2808"/>
                                    <a:pt x="663" y="2694"/>
                                    <a:pt x="686" y="2580"/>
                                  </a:cubicBezTo>
                                  <a:cubicBezTo>
                                    <a:pt x="731" y="2466"/>
                                    <a:pt x="777" y="2352"/>
                                    <a:pt x="823" y="2215"/>
                                  </a:cubicBezTo>
                                  <a:cubicBezTo>
                                    <a:pt x="891" y="1987"/>
                                    <a:pt x="982" y="1736"/>
                                    <a:pt x="1051" y="1484"/>
                                  </a:cubicBezTo>
                                  <a:cubicBezTo>
                                    <a:pt x="1096" y="1233"/>
                                    <a:pt x="1165" y="914"/>
                                    <a:pt x="1096" y="640"/>
                                  </a:cubicBezTo>
                                  <a:cubicBezTo>
                                    <a:pt x="1074" y="526"/>
                                    <a:pt x="1051" y="412"/>
                                    <a:pt x="960" y="275"/>
                                  </a:cubicBezTo>
                                  <a:cubicBezTo>
                                    <a:pt x="891" y="138"/>
                                    <a:pt x="754" y="1"/>
                                    <a:pt x="57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9" name="Google Shape;279;p5"/>
                            <p:cNvSpPr/>
                            <p:nvPr/>
                          </p:nvSpPr>
                          <p:spPr>
                            <a:xfrm>
                              <a:off x="4535425" y="4362950"/>
                              <a:ext cx="24550" cy="912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2" h="3648" extrusionOk="0">
                                  <a:moveTo>
                                    <a:pt x="338" y="0"/>
                                  </a:moveTo>
                                  <a:cubicBezTo>
                                    <a:pt x="230" y="0"/>
                                    <a:pt x="125" y="80"/>
                                    <a:pt x="92" y="196"/>
                                  </a:cubicBezTo>
                                  <a:cubicBezTo>
                                    <a:pt x="69" y="310"/>
                                    <a:pt x="0" y="470"/>
                                    <a:pt x="46" y="630"/>
                                  </a:cubicBezTo>
                                  <a:cubicBezTo>
                                    <a:pt x="46" y="676"/>
                                    <a:pt x="69" y="790"/>
                                    <a:pt x="69" y="813"/>
                                  </a:cubicBezTo>
                                  <a:cubicBezTo>
                                    <a:pt x="69" y="881"/>
                                    <a:pt x="92" y="904"/>
                                    <a:pt x="92" y="972"/>
                                  </a:cubicBezTo>
                                  <a:cubicBezTo>
                                    <a:pt x="137" y="1269"/>
                                    <a:pt x="137" y="1566"/>
                                    <a:pt x="137" y="1840"/>
                                  </a:cubicBezTo>
                                  <a:cubicBezTo>
                                    <a:pt x="137" y="2136"/>
                                    <a:pt x="92" y="2410"/>
                                    <a:pt x="69" y="2684"/>
                                  </a:cubicBezTo>
                                  <a:cubicBezTo>
                                    <a:pt x="69" y="2798"/>
                                    <a:pt x="46" y="2912"/>
                                    <a:pt x="23" y="3027"/>
                                  </a:cubicBezTo>
                                  <a:cubicBezTo>
                                    <a:pt x="0" y="3164"/>
                                    <a:pt x="23" y="3323"/>
                                    <a:pt x="23" y="3460"/>
                                  </a:cubicBezTo>
                                  <a:cubicBezTo>
                                    <a:pt x="37" y="3582"/>
                                    <a:pt x="130" y="3648"/>
                                    <a:pt x="228" y="3648"/>
                                  </a:cubicBezTo>
                                  <a:cubicBezTo>
                                    <a:pt x="283" y="3648"/>
                                    <a:pt x="339" y="3627"/>
                                    <a:pt x="383" y="3584"/>
                                  </a:cubicBezTo>
                                  <a:lnTo>
                                    <a:pt x="383" y="3584"/>
                                  </a:lnTo>
                                  <a:cubicBezTo>
                                    <a:pt x="385" y="3589"/>
                                    <a:pt x="387" y="3593"/>
                                    <a:pt x="388" y="3597"/>
                                  </a:cubicBezTo>
                                  <a:cubicBezTo>
                                    <a:pt x="480" y="3483"/>
                                    <a:pt x="594" y="3369"/>
                                    <a:pt x="639" y="3232"/>
                                  </a:cubicBezTo>
                                  <a:cubicBezTo>
                                    <a:pt x="685" y="3095"/>
                                    <a:pt x="731" y="2958"/>
                                    <a:pt x="776" y="2798"/>
                                  </a:cubicBezTo>
                                  <a:cubicBezTo>
                                    <a:pt x="891" y="2479"/>
                                    <a:pt x="913" y="2159"/>
                                    <a:pt x="959" y="1817"/>
                                  </a:cubicBezTo>
                                  <a:cubicBezTo>
                                    <a:pt x="982" y="1520"/>
                                    <a:pt x="959" y="1201"/>
                                    <a:pt x="936" y="904"/>
                                  </a:cubicBezTo>
                                  <a:cubicBezTo>
                                    <a:pt x="891" y="744"/>
                                    <a:pt x="868" y="561"/>
                                    <a:pt x="799" y="402"/>
                                  </a:cubicBezTo>
                                  <a:cubicBezTo>
                                    <a:pt x="776" y="310"/>
                                    <a:pt x="731" y="219"/>
                                    <a:pt x="662" y="151"/>
                                  </a:cubicBezTo>
                                  <a:cubicBezTo>
                                    <a:pt x="617" y="128"/>
                                    <a:pt x="594" y="105"/>
                                    <a:pt x="548" y="82"/>
                                  </a:cubicBezTo>
                                  <a:cubicBezTo>
                                    <a:pt x="457" y="59"/>
                                    <a:pt x="434" y="59"/>
                                    <a:pt x="480" y="59"/>
                                  </a:cubicBezTo>
                                  <a:cubicBezTo>
                                    <a:pt x="502" y="59"/>
                                    <a:pt x="502" y="37"/>
                                    <a:pt x="457" y="37"/>
                                  </a:cubicBezTo>
                                  <a:cubicBezTo>
                                    <a:pt x="419" y="12"/>
                                    <a:pt x="379" y="0"/>
                                    <a:pt x="33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0" name="Google Shape;280;p5"/>
                            <p:cNvSpPr/>
                            <p:nvPr/>
                          </p:nvSpPr>
                          <p:spPr>
                            <a:xfrm>
                              <a:off x="4519450" y="4366700"/>
                              <a:ext cx="27400" cy="1085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96" h="4341" extrusionOk="0">
                                  <a:moveTo>
                                    <a:pt x="874" y="4188"/>
                                  </a:moveTo>
                                  <a:lnTo>
                                    <a:pt x="874" y="4188"/>
                                  </a:lnTo>
                                  <a:cubicBezTo>
                                    <a:pt x="875" y="4192"/>
                                    <a:pt x="876" y="4197"/>
                                    <a:pt x="877" y="4201"/>
                                  </a:cubicBezTo>
                                  <a:lnTo>
                                    <a:pt x="877" y="4201"/>
                                  </a:lnTo>
                                  <a:cubicBezTo>
                                    <a:pt x="875" y="4200"/>
                                    <a:pt x="873" y="4200"/>
                                    <a:pt x="868" y="4200"/>
                                  </a:cubicBezTo>
                                  <a:cubicBezTo>
                                    <a:pt x="870" y="4196"/>
                                    <a:pt x="872" y="4192"/>
                                    <a:pt x="874" y="4188"/>
                                  </a:cubicBezTo>
                                  <a:close/>
                                  <a:moveTo>
                                    <a:pt x="877" y="4202"/>
                                  </a:moveTo>
                                  <a:cubicBezTo>
                                    <a:pt x="879" y="4214"/>
                                    <a:pt x="878" y="4223"/>
                                    <a:pt x="868" y="4223"/>
                                  </a:cubicBezTo>
                                  <a:cubicBezTo>
                                    <a:pt x="868" y="4211"/>
                                    <a:pt x="875" y="4205"/>
                                    <a:pt x="877" y="4202"/>
                                  </a:cubicBezTo>
                                  <a:close/>
                                  <a:moveTo>
                                    <a:pt x="160" y="1"/>
                                  </a:moveTo>
                                  <a:cubicBezTo>
                                    <a:pt x="92" y="1"/>
                                    <a:pt x="23" y="69"/>
                                    <a:pt x="23" y="160"/>
                                  </a:cubicBezTo>
                                  <a:cubicBezTo>
                                    <a:pt x="23" y="170"/>
                                    <a:pt x="23" y="180"/>
                                    <a:pt x="23" y="190"/>
                                  </a:cubicBezTo>
                                  <a:lnTo>
                                    <a:pt x="23" y="190"/>
                                  </a:lnTo>
                                  <a:cubicBezTo>
                                    <a:pt x="7" y="229"/>
                                    <a:pt x="0" y="271"/>
                                    <a:pt x="0" y="320"/>
                                  </a:cubicBezTo>
                                  <a:cubicBezTo>
                                    <a:pt x="0" y="366"/>
                                    <a:pt x="23" y="389"/>
                                    <a:pt x="23" y="434"/>
                                  </a:cubicBezTo>
                                  <a:cubicBezTo>
                                    <a:pt x="46" y="548"/>
                                    <a:pt x="69" y="663"/>
                                    <a:pt x="92" y="754"/>
                                  </a:cubicBezTo>
                                  <a:cubicBezTo>
                                    <a:pt x="137" y="959"/>
                                    <a:pt x="183" y="1142"/>
                                    <a:pt x="228" y="1324"/>
                                  </a:cubicBezTo>
                                  <a:cubicBezTo>
                                    <a:pt x="225" y="1318"/>
                                    <a:pt x="223" y="1315"/>
                                    <a:pt x="221" y="1315"/>
                                  </a:cubicBezTo>
                                  <a:lnTo>
                                    <a:pt x="221" y="1315"/>
                                  </a:lnTo>
                                  <a:cubicBezTo>
                                    <a:pt x="212" y="1315"/>
                                    <a:pt x="228" y="1419"/>
                                    <a:pt x="228" y="1439"/>
                                  </a:cubicBezTo>
                                  <a:cubicBezTo>
                                    <a:pt x="251" y="1507"/>
                                    <a:pt x="251" y="1553"/>
                                    <a:pt x="251" y="1621"/>
                                  </a:cubicBezTo>
                                  <a:cubicBezTo>
                                    <a:pt x="274" y="1735"/>
                                    <a:pt x="274" y="1849"/>
                                    <a:pt x="297" y="1964"/>
                                  </a:cubicBezTo>
                                  <a:cubicBezTo>
                                    <a:pt x="297" y="2192"/>
                                    <a:pt x="320" y="2420"/>
                                    <a:pt x="320" y="2671"/>
                                  </a:cubicBezTo>
                                  <a:cubicBezTo>
                                    <a:pt x="320" y="2877"/>
                                    <a:pt x="320" y="3082"/>
                                    <a:pt x="343" y="3310"/>
                                  </a:cubicBezTo>
                                  <a:cubicBezTo>
                                    <a:pt x="365" y="3493"/>
                                    <a:pt x="388" y="3675"/>
                                    <a:pt x="388" y="3812"/>
                                  </a:cubicBezTo>
                                  <a:cubicBezTo>
                                    <a:pt x="411" y="3904"/>
                                    <a:pt x="411" y="4018"/>
                                    <a:pt x="480" y="4086"/>
                                  </a:cubicBezTo>
                                  <a:cubicBezTo>
                                    <a:pt x="495" y="4118"/>
                                    <a:pt x="511" y="4150"/>
                                    <a:pt x="535" y="4174"/>
                                  </a:cubicBezTo>
                                  <a:lnTo>
                                    <a:pt x="535" y="4174"/>
                                  </a:lnTo>
                                  <a:cubicBezTo>
                                    <a:pt x="541" y="4186"/>
                                    <a:pt x="548" y="4200"/>
                                    <a:pt x="548" y="4200"/>
                                  </a:cubicBezTo>
                                  <a:cubicBezTo>
                                    <a:pt x="589" y="4262"/>
                                    <a:pt x="666" y="4341"/>
                                    <a:pt x="747" y="4341"/>
                                  </a:cubicBezTo>
                                  <a:cubicBezTo>
                                    <a:pt x="757" y="4341"/>
                                    <a:pt x="767" y="4340"/>
                                    <a:pt x="776" y="4337"/>
                                  </a:cubicBezTo>
                                  <a:cubicBezTo>
                                    <a:pt x="838" y="4337"/>
                                    <a:pt x="900" y="4262"/>
                                    <a:pt x="878" y="4180"/>
                                  </a:cubicBezTo>
                                  <a:lnTo>
                                    <a:pt x="878" y="4180"/>
                                  </a:lnTo>
                                  <a:cubicBezTo>
                                    <a:pt x="885" y="4165"/>
                                    <a:pt x="893" y="4149"/>
                                    <a:pt x="899" y="4133"/>
                                  </a:cubicBezTo>
                                  <a:lnTo>
                                    <a:pt x="899" y="4133"/>
                                  </a:lnTo>
                                  <a:cubicBezTo>
                                    <a:pt x="949" y="4068"/>
                                    <a:pt x="965" y="3986"/>
                                    <a:pt x="982" y="3904"/>
                                  </a:cubicBezTo>
                                  <a:cubicBezTo>
                                    <a:pt x="982" y="3901"/>
                                    <a:pt x="982" y="3898"/>
                                    <a:pt x="982" y="3895"/>
                                  </a:cubicBezTo>
                                  <a:cubicBezTo>
                                    <a:pt x="982" y="3895"/>
                                    <a:pt x="982" y="3887"/>
                                    <a:pt x="982" y="3858"/>
                                  </a:cubicBezTo>
                                  <a:cubicBezTo>
                                    <a:pt x="982" y="3835"/>
                                    <a:pt x="982" y="3812"/>
                                    <a:pt x="982" y="3790"/>
                                  </a:cubicBezTo>
                                  <a:cubicBezTo>
                                    <a:pt x="1027" y="3607"/>
                                    <a:pt x="1027" y="3447"/>
                                    <a:pt x="1050" y="3287"/>
                                  </a:cubicBezTo>
                                  <a:cubicBezTo>
                                    <a:pt x="1050" y="3151"/>
                                    <a:pt x="1073" y="2945"/>
                                    <a:pt x="1073" y="2762"/>
                                  </a:cubicBezTo>
                                  <a:cubicBezTo>
                                    <a:pt x="1096" y="2557"/>
                                    <a:pt x="1096" y="2374"/>
                                    <a:pt x="1096" y="2169"/>
                                  </a:cubicBezTo>
                                  <a:cubicBezTo>
                                    <a:pt x="1096" y="1781"/>
                                    <a:pt x="1050" y="1370"/>
                                    <a:pt x="982" y="982"/>
                                  </a:cubicBezTo>
                                  <a:cubicBezTo>
                                    <a:pt x="913" y="594"/>
                                    <a:pt x="776" y="275"/>
                                    <a:pt x="457" y="46"/>
                                  </a:cubicBezTo>
                                  <a:cubicBezTo>
                                    <a:pt x="416" y="26"/>
                                    <a:pt x="365" y="14"/>
                                    <a:pt x="314" y="14"/>
                                  </a:cubicBezTo>
                                  <a:cubicBezTo>
                                    <a:pt x="297" y="14"/>
                                    <a:pt x="279" y="16"/>
                                    <a:pt x="262" y="18"/>
                                  </a:cubicBezTo>
                                  <a:lnTo>
                                    <a:pt x="262" y="18"/>
                                  </a:lnTo>
                                  <a:cubicBezTo>
                                    <a:pt x="230" y="7"/>
                                    <a:pt x="195" y="1"/>
                                    <a:pt x="16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1" name="Google Shape;281;p5"/>
                            <p:cNvSpPr/>
                            <p:nvPr/>
                          </p:nvSpPr>
                          <p:spPr>
                            <a:xfrm>
                              <a:off x="4493200" y="4363425"/>
                              <a:ext cx="37675" cy="911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07" h="3647" extrusionOk="0">
                                  <a:moveTo>
                                    <a:pt x="206" y="3236"/>
                                  </a:moveTo>
                                  <a:cubicBezTo>
                                    <a:pt x="210" y="3245"/>
                                    <a:pt x="216" y="3254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217" y="3253"/>
                                    <a:pt x="211" y="3244"/>
                                    <a:pt x="206" y="3236"/>
                                  </a:cubicBezTo>
                                  <a:close/>
                                  <a:moveTo>
                                    <a:pt x="1247" y="0"/>
                                  </a:moveTo>
                                  <a:cubicBezTo>
                                    <a:pt x="1210" y="0"/>
                                    <a:pt x="1176" y="6"/>
                                    <a:pt x="1142" y="18"/>
                                  </a:cubicBezTo>
                                  <a:cubicBezTo>
                                    <a:pt x="1142" y="18"/>
                                    <a:pt x="1096" y="40"/>
                                    <a:pt x="1073" y="40"/>
                                  </a:cubicBezTo>
                                  <a:lnTo>
                                    <a:pt x="1096" y="40"/>
                                  </a:lnTo>
                                  <a:cubicBezTo>
                                    <a:pt x="1050" y="40"/>
                                    <a:pt x="982" y="63"/>
                                    <a:pt x="936" y="86"/>
                                  </a:cubicBezTo>
                                  <a:cubicBezTo>
                                    <a:pt x="822" y="154"/>
                                    <a:pt x="708" y="269"/>
                                    <a:pt x="639" y="383"/>
                                  </a:cubicBezTo>
                                  <a:cubicBezTo>
                                    <a:pt x="411" y="657"/>
                                    <a:pt x="274" y="999"/>
                                    <a:pt x="183" y="1364"/>
                                  </a:cubicBezTo>
                                  <a:cubicBezTo>
                                    <a:pt x="92" y="1684"/>
                                    <a:pt x="0" y="2072"/>
                                    <a:pt x="23" y="2414"/>
                                  </a:cubicBezTo>
                                  <a:cubicBezTo>
                                    <a:pt x="24" y="2421"/>
                                    <a:pt x="25" y="2428"/>
                                    <a:pt x="26" y="2433"/>
                                  </a:cubicBezTo>
                                  <a:lnTo>
                                    <a:pt x="26" y="2433"/>
                                  </a:lnTo>
                                  <a:cubicBezTo>
                                    <a:pt x="25" y="2435"/>
                                    <a:pt x="23" y="2448"/>
                                    <a:pt x="23" y="2483"/>
                                  </a:cubicBezTo>
                                  <a:cubicBezTo>
                                    <a:pt x="23" y="2528"/>
                                    <a:pt x="23" y="2551"/>
                                    <a:pt x="46" y="2597"/>
                                  </a:cubicBezTo>
                                  <a:cubicBezTo>
                                    <a:pt x="46" y="2688"/>
                                    <a:pt x="46" y="2779"/>
                                    <a:pt x="69" y="2871"/>
                                  </a:cubicBezTo>
                                  <a:cubicBezTo>
                                    <a:pt x="107" y="3025"/>
                                    <a:pt x="146" y="3179"/>
                                    <a:pt x="253" y="3292"/>
                                  </a:cubicBezTo>
                                  <a:lnTo>
                                    <a:pt x="253" y="3292"/>
                                  </a:lnTo>
                                  <a:cubicBezTo>
                                    <a:pt x="242" y="3282"/>
                                    <a:pt x="232" y="3273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330" y="3427"/>
                                    <a:pt x="454" y="3644"/>
                                    <a:pt x="657" y="3644"/>
                                  </a:cubicBezTo>
                                  <a:cubicBezTo>
                                    <a:pt x="674" y="3644"/>
                                    <a:pt x="690" y="3643"/>
                                    <a:pt x="708" y="3640"/>
                                  </a:cubicBezTo>
                                  <a:lnTo>
                                    <a:pt x="708" y="3640"/>
                                  </a:lnTo>
                                  <a:cubicBezTo>
                                    <a:pt x="753" y="3647"/>
                                    <a:pt x="799" y="3647"/>
                                    <a:pt x="845" y="3647"/>
                                  </a:cubicBezTo>
                                  <a:cubicBezTo>
                                    <a:pt x="959" y="3647"/>
                                    <a:pt x="982" y="3578"/>
                                    <a:pt x="1050" y="3533"/>
                                  </a:cubicBezTo>
                                  <a:cubicBezTo>
                                    <a:pt x="1096" y="3487"/>
                                    <a:pt x="1119" y="3418"/>
                                    <a:pt x="1050" y="3396"/>
                                  </a:cubicBezTo>
                                  <a:cubicBezTo>
                                    <a:pt x="1027" y="3373"/>
                                    <a:pt x="982" y="3327"/>
                                    <a:pt x="936" y="3304"/>
                                  </a:cubicBezTo>
                                  <a:cubicBezTo>
                                    <a:pt x="929" y="3304"/>
                                    <a:pt x="925" y="3302"/>
                                    <a:pt x="921" y="3300"/>
                                  </a:cubicBezTo>
                                  <a:lnTo>
                                    <a:pt x="921" y="3300"/>
                                  </a:lnTo>
                                  <a:cubicBezTo>
                                    <a:pt x="919" y="3293"/>
                                    <a:pt x="916" y="3287"/>
                                    <a:pt x="913" y="3282"/>
                                  </a:cubicBezTo>
                                  <a:cubicBezTo>
                                    <a:pt x="913" y="3244"/>
                                    <a:pt x="898" y="3206"/>
                                    <a:pt x="867" y="3182"/>
                                  </a:cubicBezTo>
                                  <a:lnTo>
                                    <a:pt x="867" y="3182"/>
                                  </a:lnTo>
                                  <a:cubicBezTo>
                                    <a:pt x="868" y="3179"/>
                                    <a:pt x="868" y="3174"/>
                                    <a:pt x="868" y="3167"/>
                                  </a:cubicBezTo>
                                  <a:cubicBezTo>
                                    <a:pt x="845" y="3145"/>
                                    <a:pt x="822" y="3122"/>
                                    <a:pt x="822" y="3099"/>
                                  </a:cubicBezTo>
                                  <a:lnTo>
                                    <a:pt x="822" y="3099"/>
                                  </a:lnTo>
                                  <a:cubicBezTo>
                                    <a:pt x="837" y="3128"/>
                                    <a:pt x="842" y="3139"/>
                                    <a:pt x="842" y="3139"/>
                                  </a:cubicBezTo>
                                  <a:cubicBezTo>
                                    <a:pt x="843" y="3139"/>
                                    <a:pt x="822" y="3092"/>
                                    <a:pt x="822" y="3076"/>
                                  </a:cubicBezTo>
                                  <a:cubicBezTo>
                                    <a:pt x="822" y="3071"/>
                                    <a:pt x="821" y="3067"/>
                                    <a:pt x="819" y="3064"/>
                                  </a:cubicBezTo>
                                  <a:lnTo>
                                    <a:pt x="819" y="3064"/>
                                  </a:lnTo>
                                  <a:cubicBezTo>
                                    <a:pt x="821" y="3001"/>
                                    <a:pt x="799" y="2909"/>
                                    <a:pt x="799" y="2893"/>
                                  </a:cubicBezTo>
                                  <a:lnTo>
                                    <a:pt x="799" y="2893"/>
                                  </a:lnTo>
                                  <a:cubicBezTo>
                                    <a:pt x="806" y="2927"/>
                                    <a:pt x="809" y="2939"/>
                                    <a:pt x="809" y="2939"/>
                                  </a:cubicBezTo>
                                  <a:cubicBezTo>
                                    <a:pt x="811" y="2939"/>
                                    <a:pt x="799" y="2871"/>
                                    <a:pt x="799" y="2871"/>
                                  </a:cubicBezTo>
                                  <a:cubicBezTo>
                                    <a:pt x="799" y="2825"/>
                                    <a:pt x="799" y="2802"/>
                                    <a:pt x="799" y="2779"/>
                                  </a:cubicBezTo>
                                  <a:cubicBezTo>
                                    <a:pt x="776" y="2711"/>
                                    <a:pt x="776" y="2620"/>
                                    <a:pt x="799" y="2551"/>
                                  </a:cubicBezTo>
                                  <a:cubicBezTo>
                                    <a:pt x="799" y="2505"/>
                                    <a:pt x="799" y="2460"/>
                                    <a:pt x="799" y="2437"/>
                                  </a:cubicBezTo>
                                  <a:cubicBezTo>
                                    <a:pt x="795" y="2458"/>
                                    <a:pt x="793" y="2467"/>
                                    <a:pt x="793" y="2467"/>
                                  </a:cubicBezTo>
                                  <a:cubicBezTo>
                                    <a:pt x="792" y="2467"/>
                                    <a:pt x="822" y="2300"/>
                                    <a:pt x="822" y="2300"/>
                                  </a:cubicBezTo>
                                  <a:cubicBezTo>
                                    <a:pt x="822" y="2277"/>
                                    <a:pt x="822" y="2277"/>
                                    <a:pt x="822" y="2254"/>
                                  </a:cubicBezTo>
                                  <a:cubicBezTo>
                                    <a:pt x="845" y="2209"/>
                                    <a:pt x="845" y="2163"/>
                                    <a:pt x="845" y="2117"/>
                                  </a:cubicBezTo>
                                  <a:cubicBezTo>
                                    <a:pt x="868" y="2049"/>
                                    <a:pt x="868" y="1958"/>
                                    <a:pt x="890" y="1889"/>
                                  </a:cubicBezTo>
                                  <a:cubicBezTo>
                                    <a:pt x="936" y="1707"/>
                                    <a:pt x="982" y="1547"/>
                                    <a:pt x="1027" y="1387"/>
                                  </a:cubicBezTo>
                                  <a:cubicBezTo>
                                    <a:pt x="1043" y="1356"/>
                                    <a:pt x="1058" y="1325"/>
                                    <a:pt x="1067" y="1294"/>
                                  </a:cubicBezTo>
                                  <a:lnTo>
                                    <a:pt x="1067" y="1294"/>
                                  </a:lnTo>
                                  <a:cubicBezTo>
                                    <a:pt x="1067" y="1295"/>
                                    <a:pt x="1067" y="1295"/>
                                    <a:pt x="1068" y="1295"/>
                                  </a:cubicBezTo>
                                  <a:cubicBezTo>
                                    <a:pt x="1073" y="1295"/>
                                    <a:pt x="1096" y="1221"/>
                                    <a:pt x="1096" y="1204"/>
                                  </a:cubicBezTo>
                                  <a:cubicBezTo>
                                    <a:pt x="1142" y="1136"/>
                                    <a:pt x="1164" y="1067"/>
                                    <a:pt x="1187" y="999"/>
                                  </a:cubicBezTo>
                                  <a:cubicBezTo>
                                    <a:pt x="1227" y="940"/>
                                    <a:pt x="1249" y="898"/>
                                    <a:pt x="1254" y="843"/>
                                  </a:cubicBezTo>
                                  <a:lnTo>
                                    <a:pt x="1254" y="843"/>
                                  </a:lnTo>
                                  <a:cubicBezTo>
                                    <a:pt x="1261" y="826"/>
                                    <a:pt x="1270" y="803"/>
                                    <a:pt x="1278" y="794"/>
                                  </a:cubicBezTo>
                                  <a:cubicBezTo>
                                    <a:pt x="1301" y="725"/>
                                    <a:pt x="1347" y="657"/>
                                    <a:pt x="1370" y="588"/>
                                  </a:cubicBezTo>
                                  <a:cubicBezTo>
                                    <a:pt x="1393" y="542"/>
                                    <a:pt x="1415" y="497"/>
                                    <a:pt x="1438" y="451"/>
                                  </a:cubicBezTo>
                                  <a:cubicBezTo>
                                    <a:pt x="1452" y="408"/>
                                    <a:pt x="1458" y="375"/>
                                    <a:pt x="1454" y="339"/>
                                  </a:cubicBezTo>
                                  <a:lnTo>
                                    <a:pt x="1454" y="339"/>
                                  </a:lnTo>
                                  <a:cubicBezTo>
                                    <a:pt x="1463" y="323"/>
                                    <a:pt x="1468" y="307"/>
                                    <a:pt x="1484" y="291"/>
                                  </a:cubicBezTo>
                                  <a:cubicBezTo>
                                    <a:pt x="1484" y="269"/>
                                    <a:pt x="1484" y="246"/>
                                    <a:pt x="1484" y="223"/>
                                  </a:cubicBezTo>
                                  <a:cubicBezTo>
                                    <a:pt x="1507" y="154"/>
                                    <a:pt x="1461" y="18"/>
                                    <a:pt x="1370" y="18"/>
                                  </a:cubicBezTo>
                                  <a:cubicBezTo>
                                    <a:pt x="1324" y="6"/>
                                    <a:pt x="1284" y="0"/>
                                    <a:pt x="12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2" name="Google Shape;282;p5"/>
                            <p:cNvSpPr/>
                            <p:nvPr/>
                          </p:nvSpPr>
                          <p:spPr>
                            <a:xfrm>
                              <a:off x="4476650" y="4356275"/>
                              <a:ext cx="30825" cy="114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33" h="4573" extrusionOk="0">
                                  <a:moveTo>
                                    <a:pt x="900" y="0"/>
                                  </a:moveTo>
                                  <a:cubicBezTo>
                                    <a:pt x="834" y="0"/>
                                    <a:pt x="768" y="35"/>
                                    <a:pt x="731" y="98"/>
                                  </a:cubicBezTo>
                                  <a:cubicBezTo>
                                    <a:pt x="685" y="144"/>
                                    <a:pt x="639" y="189"/>
                                    <a:pt x="617" y="235"/>
                                  </a:cubicBezTo>
                                  <a:cubicBezTo>
                                    <a:pt x="525" y="326"/>
                                    <a:pt x="502" y="440"/>
                                    <a:pt x="480" y="555"/>
                                  </a:cubicBezTo>
                                  <a:cubicBezTo>
                                    <a:pt x="434" y="737"/>
                                    <a:pt x="388" y="920"/>
                                    <a:pt x="366" y="1125"/>
                                  </a:cubicBezTo>
                                  <a:cubicBezTo>
                                    <a:pt x="274" y="1559"/>
                                    <a:pt x="183" y="1993"/>
                                    <a:pt x="114" y="2426"/>
                                  </a:cubicBezTo>
                                  <a:cubicBezTo>
                                    <a:pt x="46" y="2837"/>
                                    <a:pt x="0" y="3248"/>
                                    <a:pt x="23" y="3682"/>
                                  </a:cubicBezTo>
                                  <a:cubicBezTo>
                                    <a:pt x="23" y="3864"/>
                                    <a:pt x="69" y="4024"/>
                                    <a:pt x="137" y="4207"/>
                                  </a:cubicBezTo>
                                  <a:cubicBezTo>
                                    <a:pt x="206" y="4366"/>
                                    <a:pt x="274" y="4458"/>
                                    <a:pt x="434" y="4549"/>
                                  </a:cubicBezTo>
                                  <a:cubicBezTo>
                                    <a:pt x="456" y="4566"/>
                                    <a:pt x="479" y="4573"/>
                                    <a:pt x="500" y="4573"/>
                                  </a:cubicBezTo>
                                  <a:cubicBezTo>
                                    <a:pt x="564" y="4573"/>
                                    <a:pt x="617" y="4504"/>
                                    <a:pt x="617" y="4435"/>
                                  </a:cubicBezTo>
                                  <a:cubicBezTo>
                                    <a:pt x="617" y="4366"/>
                                    <a:pt x="662" y="4321"/>
                                    <a:pt x="662" y="4229"/>
                                  </a:cubicBezTo>
                                  <a:cubicBezTo>
                                    <a:pt x="662" y="4161"/>
                                    <a:pt x="639" y="4092"/>
                                    <a:pt x="639" y="4001"/>
                                  </a:cubicBezTo>
                                  <a:cubicBezTo>
                                    <a:pt x="662" y="3864"/>
                                    <a:pt x="662" y="3704"/>
                                    <a:pt x="685" y="3568"/>
                                  </a:cubicBezTo>
                                  <a:cubicBezTo>
                                    <a:pt x="754" y="3179"/>
                                    <a:pt x="822" y="2769"/>
                                    <a:pt x="913" y="2381"/>
                                  </a:cubicBezTo>
                                  <a:cubicBezTo>
                                    <a:pt x="1005" y="1970"/>
                                    <a:pt x="1119" y="1582"/>
                                    <a:pt x="1164" y="1171"/>
                                  </a:cubicBezTo>
                                  <a:cubicBezTo>
                                    <a:pt x="1210" y="988"/>
                                    <a:pt x="1233" y="783"/>
                                    <a:pt x="1233" y="577"/>
                                  </a:cubicBezTo>
                                  <a:cubicBezTo>
                                    <a:pt x="1233" y="372"/>
                                    <a:pt x="1142" y="235"/>
                                    <a:pt x="1050" y="75"/>
                                  </a:cubicBezTo>
                                  <a:cubicBezTo>
                                    <a:pt x="1009" y="24"/>
                                    <a:pt x="954" y="0"/>
                                    <a:pt x="9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3" name="Google Shape;283;p5"/>
                            <p:cNvSpPr/>
                            <p:nvPr/>
                          </p:nvSpPr>
                          <p:spPr>
                            <a:xfrm>
                              <a:off x="4442400" y="4338375"/>
                              <a:ext cx="43400" cy="114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36" h="4565" extrusionOk="0">
                                  <a:moveTo>
                                    <a:pt x="978" y="1"/>
                                  </a:moveTo>
                                  <a:cubicBezTo>
                                    <a:pt x="916" y="1"/>
                                    <a:pt x="850" y="58"/>
                                    <a:pt x="868" y="129"/>
                                  </a:cubicBezTo>
                                  <a:cubicBezTo>
                                    <a:pt x="959" y="449"/>
                                    <a:pt x="959" y="768"/>
                                    <a:pt x="982" y="1088"/>
                                  </a:cubicBezTo>
                                  <a:cubicBezTo>
                                    <a:pt x="1028" y="1476"/>
                                    <a:pt x="1005" y="1933"/>
                                    <a:pt x="959" y="2321"/>
                                  </a:cubicBezTo>
                                  <a:cubicBezTo>
                                    <a:pt x="914" y="2709"/>
                                    <a:pt x="800" y="3142"/>
                                    <a:pt x="663" y="3439"/>
                                  </a:cubicBezTo>
                                  <a:cubicBezTo>
                                    <a:pt x="617" y="3530"/>
                                    <a:pt x="571" y="3599"/>
                                    <a:pt x="526" y="3667"/>
                                  </a:cubicBezTo>
                                  <a:cubicBezTo>
                                    <a:pt x="457" y="3781"/>
                                    <a:pt x="457" y="3781"/>
                                    <a:pt x="412" y="3850"/>
                                  </a:cubicBezTo>
                                  <a:cubicBezTo>
                                    <a:pt x="320" y="3964"/>
                                    <a:pt x="252" y="4124"/>
                                    <a:pt x="138" y="4238"/>
                                  </a:cubicBezTo>
                                  <a:cubicBezTo>
                                    <a:pt x="1" y="4352"/>
                                    <a:pt x="115" y="4557"/>
                                    <a:pt x="275" y="4557"/>
                                  </a:cubicBezTo>
                                  <a:cubicBezTo>
                                    <a:pt x="325" y="4562"/>
                                    <a:pt x="373" y="4565"/>
                                    <a:pt x="420" y="4565"/>
                                  </a:cubicBezTo>
                                  <a:cubicBezTo>
                                    <a:pt x="607" y="4565"/>
                                    <a:pt x="768" y="4521"/>
                                    <a:pt x="914" y="4375"/>
                                  </a:cubicBezTo>
                                  <a:cubicBezTo>
                                    <a:pt x="1074" y="4238"/>
                                    <a:pt x="1211" y="4078"/>
                                    <a:pt x="1325" y="3895"/>
                                  </a:cubicBezTo>
                                  <a:cubicBezTo>
                                    <a:pt x="1530" y="3439"/>
                                    <a:pt x="1644" y="2960"/>
                                    <a:pt x="1690" y="2480"/>
                                  </a:cubicBezTo>
                                  <a:cubicBezTo>
                                    <a:pt x="1736" y="1978"/>
                                    <a:pt x="1690" y="1522"/>
                                    <a:pt x="1576" y="1042"/>
                                  </a:cubicBezTo>
                                  <a:cubicBezTo>
                                    <a:pt x="1507" y="654"/>
                                    <a:pt x="1325" y="266"/>
                                    <a:pt x="1028" y="15"/>
                                  </a:cubicBezTo>
                                  <a:cubicBezTo>
                                    <a:pt x="1013" y="5"/>
                                    <a:pt x="996" y="1"/>
                                    <a:pt x="97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4" name="Google Shape;284;p5"/>
                            <p:cNvSpPr/>
                            <p:nvPr/>
                          </p:nvSpPr>
                          <p:spPr>
                            <a:xfrm>
                              <a:off x="4389900" y="4364800"/>
                              <a:ext cx="59100" cy="860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364" h="3441" extrusionOk="0">
                                  <a:moveTo>
                                    <a:pt x="2108" y="1"/>
                                  </a:moveTo>
                                  <a:cubicBezTo>
                                    <a:pt x="2054" y="1"/>
                                    <a:pt x="1998" y="12"/>
                                    <a:pt x="1941" y="31"/>
                                  </a:cubicBezTo>
                                  <a:cubicBezTo>
                                    <a:pt x="1804" y="77"/>
                                    <a:pt x="1690" y="236"/>
                                    <a:pt x="1621" y="373"/>
                                  </a:cubicBezTo>
                                  <a:cubicBezTo>
                                    <a:pt x="1485" y="602"/>
                                    <a:pt x="1416" y="898"/>
                                    <a:pt x="1370" y="1172"/>
                                  </a:cubicBezTo>
                                  <a:cubicBezTo>
                                    <a:pt x="1302" y="1446"/>
                                    <a:pt x="1233" y="1743"/>
                                    <a:pt x="1142" y="2017"/>
                                  </a:cubicBezTo>
                                  <a:cubicBezTo>
                                    <a:pt x="1142" y="2040"/>
                                    <a:pt x="1119" y="2062"/>
                                    <a:pt x="1119" y="2108"/>
                                  </a:cubicBezTo>
                                  <a:cubicBezTo>
                                    <a:pt x="1107" y="2133"/>
                                    <a:pt x="1101" y="2141"/>
                                    <a:pt x="1099" y="2141"/>
                                  </a:cubicBezTo>
                                  <a:cubicBezTo>
                                    <a:pt x="1095" y="2141"/>
                                    <a:pt x="1104" y="2111"/>
                                    <a:pt x="1103" y="2111"/>
                                  </a:cubicBezTo>
                                  <a:lnTo>
                                    <a:pt x="1103" y="2111"/>
                                  </a:lnTo>
                                  <a:cubicBezTo>
                                    <a:pt x="1103" y="2111"/>
                                    <a:pt x="1101" y="2116"/>
                                    <a:pt x="1096" y="2131"/>
                                  </a:cubicBezTo>
                                  <a:cubicBezTo>
                                    <a:pt x="1074" y="2199"/>
                                    <a:pt x="1051" y="2268"/>
                                    <a:pt x="1005" y="2336"/>
                                  </a:cubicBezTo>
                                  <a:cubicBezTo>
                                    <a:pt x="982" y="2382"/>
                                    <a:pt x="937" y="2450"/>
                                    <a:pt x="914" y="2496"/>
                                  </a:cubicBezTo>
                                  <a:cubicBezTo>
                                    <a:pt x="891" y="2519"/>
                                    <a:pt x="891" y="2542"/>
                                    <a:pt x="868" y="2587"/>
                                  </a:cubicBezTo>
                                  <a:cubicBezTo>
                                    <a:pt x="857" y="2605"/>
                                    <a:pt x="853" y="2610"/>
                                    <a:pt x="852" y="2610"/>
                                  </a:cubicBezTo>
                                  <a:cubicBezTo>
                                    <a:pt x="850" y="2610"/>
                                    <a:pt x="863" y="2587"/>
                                    <a:pt x="862" y="2587"/>
                                  </a:cubicBezTo>
                                  <a:lnTo>
                                    <a:pt x="862" y="2587"/>
                                  </a:lnTo>
                                  <a:cubicBezTo>
                                    <a:pt x="861" y="2587"/>
                                    <a:pt x="857" y="2593"/>
                                    <a:pt x="845" y="2610"/>
                                  </a:cubicBezTo>
                                  <a:cubicBezTo>
                                    <a:pt x="800" y="2656"/>
                                    <a:pt x="754" y="2724"/>
                                    <a:pt x="686" y="2770"/>
                                  </a:cubicBezTo>
                                  <a:cubicBezTo>
                                    <a:pt x="686" y="2770"/>
                                    <a:pt x="663" y="2793"/>
                                    <a:pt x="663" y="2793"/>
                                  </a:cubicBezTo>
                                  <a:cubicBezTo>
                                    <a:pt x="617" y="2816"/>
                                    <a:pt x="594" y="2838"/>
                                    <a:pt x="571" y="2861"/>
                                  </a:cubicBezTo>
                                  <a:cubicBezTo>
                                    <a:pt x="412" y="2975"/>
                                    <a:pt x="275" y="2998"/>
                                    <a:pt x="115" y="3067"/>
                                  </a:cubicBezTo>
                                  <a:cubicBezTo>
                                    <a:pt x="1" y="3135"/>
                                    <a:pt x="24" y="3295"/>
                                    <a:pt x="115" y="3341"/>
                                  </a:cubicBezTo>
                                  <a:cubicBezTo>
                                    <a:pt x="252" y="3409"/>
                                    <a:pt x="407" y="3440"/>
                                    <a:pt x="561" y="3440"/>
                                  </a:cubicBezTo>
                                  <a:cubicBezTo>
                                    <a:pt x="767" y="3440"/>
                                    <a:pt x="973" y="3386"/>
                                    <a:pt x="1142" y="3295"/>
                                  </a:cubicBezTo>
                                  <a:cubicBezTo>
                                    <a:pt x="1439" y="3135"/>
                                    <a:pt x="1644" y="2838"/>
                                    <a:pt x="1758" y="2565"/>
                                  </a:cubicBezTo>
                                  <a:cubicBezTo>
                                    <a:pt x="2009" y="1994"/>
                                    <a:pt x="2055" y="1378"/>
                                    <a:pt x="2192" y="807"/>
                                  </a:cubicBezTo>
                                  <a:cubicBezTo>
                                    <a:pt x="2215" y="739"/>
                                    <a:pt x="2238" y="670"/>
                                    <a:pt x="2238" y="602"/>
                                  </a:cubicBezTo>
                                  <a:cubicBezTo>
                                    <a:pt x="2261" y="579"/>
                                    <a:pt x="2261" y="556"/>
                                    <a:pt x="2283" y="510"/>
                                  </a:cubicBezTo>
                                  <a:cubicBezTo>
                                    <a:pt x="2283" y="504"/>
                                    <a:pt x="2283" y="500"/>
                                    <a:pt x="2282" y="497"/>
                                  </a:cubicBezTo>
                                  <a:lnTo>
                                    <a:pt x="2282" y="497"/>
                                  </a:lnTo>
                                  <a:cubicBezTo>
                                    <a:pt x="2283" y="494"/>
                                    <a:pt x="2283" y="491"/>
                                    <a:pt x="2283" y="487"/>
                                  </a:cubicBezTo>
                                  <a:cubicBezTo>
                                    <a:pt x="2306" y="465"/>
                                    <a:pt x="2306" y="442"/>
                                    <a:pt x="2329" y="396"/>
                                  </a:cubicBezTo>
                                  <a:cubicBezTo>
                                    <a:pt x="2329" y="383"/>
                                    <a:pt x="2329" y="314"/>
                                    <a:pt x="2329" y="273"/>
                                  </a:cubicBezTo>
                                  <a:lnTo>
                                    <a:pt x="2329" y="273"/>
                                  </a:lnTo>
                                  <a:cubicBezTo>
                                    <a:pt x="2330" y="272"/>
                                    <a:pt x="2331" y="270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30" y="282"/>
                                    <a:pt x="2329" y="294"/>
                                    <a:pt x="2329" y="305"/>
                                  </a:cubicBezTo>
                                  <a:cubicBezTo>
                                    <a:pt x="2336" y="276"/>
                                    <a:pt x="2337" y="268"/>
                                    <a:pt x="2334" y="268"/>
                                  </a:cubicBezTo>
                                  <a:lnTo>
                                    <a:pt x="2334" y="268"/>
                                  </a:lnTo>
                                  <a:cubicBezTo>
                                    <a:pt x="2334" y="268"/>
                                    <a:pt x="2333" y="268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41" y="207"/>
                                    <a:pt x="2363" y="134"/>
                                    <a:pt x="2306" y="77"/>
                                  </a:cubicBezTo>
                                  <a:cubicBezTo>
                                    <a:pt x="2253" y="23"/>
                                    <a:pt x="2184" y="1"/>
                                    <a:pt x="210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5" name="Google Shape;285;p5"/>
                            <p:cNvSpPr/>
                            <p:nvPr/>
                          </p:nvSpPr>
                          <p:spPr>
                            <a:xfrm>
                              <a:off x="4389900" y="4386000"/>
                              <a:ext cx="24625" cy="709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5" h="2838" extrusionOk="0">
                                  <a:moveTo>
                                    <a:pt x="380" y="0"/>
                                  </a:moveTo>
                                  <a:cubicBezTo>
                                    <a:pt x="343" y="0"/>
                                    <a:pt x="306" y="9"/>
                                    <a:pt x="275" y="28"/>
                                  </a:cubicBezTo>
                                  <a:cubicBezTo>
                                    <a:pt x="224" y="68"/>
                                    <a:pt x="196" y="118"/>
                                    <a:pt x="188" y="171"/>
                                  </a:cubicBezTo>
                                  <a:lnTo>
                                    <a:pt x="188" y="171"/>
                                  </a:lnTo>
                                  <a:cubicBezTo>
                                    <a:pt x="187" y="169"/>
                                    <a:pt x="185" y="167"/>
                                    <a:pt x="183" y="164"/>
                                  </a:cubicBezTo>
                                  <a:cubicBezTo>
                                    <a:pt x="183" y="197"/>
                                    <a:pt x="172" y="230"/>
                                    <a:pt x="156" y="263"/>
                                  </a:cubicBezTo>
                                  <a:lnTo>
                                    <a:pt x="156" y="263"/>
                                  </a:lnTo>
                                  <a:cubicBezTo>
                                    <a:pt x="153" y="270"/>
                                    <a:pt x="149" y="278"/>
                                    <a:pt x="146" y="285"/>
                                  </a:cubicBezTo>
                                  <a:lnTo>
                                    <a:pt x="146" y="285"/>
                                  </a:lnTo>
                                  <a:cubicBezTo>
                                    <a:pt x="143" y="290"/>
                                    <a:pt x="141" y="296"/>
                                    <a:pt x="138" y="301"/>
                                  </a:cubicBezTo>
                                  <a:lnTo>
                                    <a:pt x="142" y="295"/>
                                  </a:lnTo>
                                  <a:lnTo>
                                    <a:pt x="142" y="295"/>
                                  </a:lnTo>
                                  <a:cubicBezTo>
                                    <a:pt x="113" y="366"/>
                                    <a:pt x="108" y="438"/>
                                    <a:pt x="92" y="530"/>
                                  </a:cubicBezTo>
                                  <a:cubicBezTo>
                                    <a:pt x="92" y="598"/>
                                    <a:pt x="69" y="667"/>
                                    <a:pt x="69" y="735"/>
                                  </a:cubicBezTo>
                                  <a:cubicBezTo>
                                    <a:pt x="69" y="758"/>
                                    <a:pt x="69" y="781"/>
                                    <a:pt x="69" y="804"/>
                                  </a:cubicBezTo>
                                  <a:cubicBezTo>
                                    <a:pt x="69" y="785"/>
                                    <a:pt x="68" y="778"/>
                                    <a:pt x="65" y="778"/>
                                  </a:cubicBezTo>
                                  <a:cubicBezTo>
                                    <a:pt x="59" y="778"/>
                                    <a:pt x="47" y="826"/>
                                    <a:pt x="47" y="826"/>
                                  </a:cubicBezTo>
                                  <a:cubicBezTo>
                                    <a:pt x="1" y="1077"/>
                                    <a:pt x="24" y="1329"/>
                                    <a:pt x="24" y="1580"/>
                                  </a:cubicBezTo>
                                  <a:cubicBezTo>
                                    <a:pt x="47" y="1808"/>
                                    <a:pt x="69" y="2036"/>
                                    <a:pt x="138" y="2264"/>
                                  </a:cubicBezTo>
                                  <a:cubicBezTo>
                                    <a:pt x="217" y="2501"/>
                                    <a:pt x="346" y="2822"/>
                                    <a:pt x="615" y="2832"/>
                                  </a:cubicBezTo>
                                  <a:lnTo>
                                    <a:pt x="615" y="2832"/>
                                  </a:lnTo>
                                  <a:cubicBezTo>
                                    <a:pt x="616" y="2834"/>
                                    <a:pt x="617" y="2835"/>
                                    <a:pt x="617" y="2835"/>
                                  </a:cubicBezTo>
                                  <a:cubicBezTo>
                                    <a:pt x="633" y="2837"/>
                                    <a:pt x="648" y="2838"/>
                                    <a:pt x="663" y="2838"/>
                                  </a:cubicBezTo>
                                  <a:cubicBezTo>
                                    <a:pt x="815" y="2838"/>
                                    <a:pt x="941" y="2743"/>
                                    <a:pt x="958" y="2595"/>
                                  </a:cubicBezTo>
                                  <a:lnTo>
                                    <a:pt x="958" y="2595"/>
                                  </a:lnTo>
                                  <a:cubicBezTo>
                                    <a:pt x="985" y="2507"/>
                                    <a:pt x="954" y="2420"/>
                                    <a:pt x="937" y="2333"/>
                                  </a:cubicBezTo>
                                  <a:cubicBezTo>
                                    <a:pt x="935" y="2322"/>
                                    <a:pt x="933" y="2313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34" y="2307"/>
                                    <a:pt x="935" y="2309"/>
                                    <a:pt x="937" y="2310"/>
                                  </a:cubicBezTo>
                                  <a:cubicBezTo>
                                    <a:pt x="941" y="2322"/>
                                    <a:pt x="942" y="2326"/>
                                    <a:pt x="943" y="2326"/>
                                  </a:cubicBezTo>
                                  <a:cubicBezTo>
                                    <a:pt x="945" y="2326"/>
                                    <a:pt x="934" y="2280"/>
                                    <a:pt x="931" y="2280"/>
                                  </a:cubicBezTo>
                                  <a:lnTo>
                                    <a:pt x="931" y="2280"/>
                                  </a:lnTo>
                                  <a:cubicBezTo>
                                    <a:pt x="930" y="2280"/>
                                    <a:pt x="930" y="2287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14" y="2284"/>
                                    <a:pt x="914" y="2263"/>
                                    <a:pt x="914" y="2242"/>
                                  </a:cubicBezTo>
                                  <a:cubicBezTo>
                                    <a:pt x="868" y="2173"/>
                                    <a:pt x="845" y="2082"/>
                                    <a:pt x="823" y="1990"/>
                                  </a:cubicBezTo>
                                  <a:cubicBezTo>
                                    <a:pt x="823" y="1945"/>
                                    <a:pt x="800" y="1899"/>
                                    <a:pt x="800" y="1831"/>
                                  </a:cubicBezTo>
                                  <a:cubicBezTo>
                                    <a:pt x="794" y="1814"/>
                                    <a:pt x="791" y="1808"/>
                                    <a:pt x="790" y="1808"/>
                                  </a:cubicBezTo>
                                  <a:lnTo>
                                    <a:pt x="790" y="1808"/>
                                  </a:lnTo>
                                  <a:cubicBezTo>
                                    <a:pt x="777" y="1770"/>
                                    <a:pt x="777" y="1732"/>
                                    <a:pt x="777" y="1694"/>
                                  </a:cubicBezTo>
                                  <a:cubicBezTo>
                                    <a:pt x="771" y="1665"/>
                                    <a:pt x="768" y="1655"/>
                                    <a:pt x="767" y="1655"/>
                                  </a:cubicBezTo>
                                  <a:lnTo>
                                    <a:pt x="767" y="1655"/>
                                  </a:lnTo>
                                  <a:cubicBezTo>
                                    <a:pt x="764" y="1655"/>
                                    <a:pt x="767" y="1698"/>
                                    <a:pt x="763" y="1698"/>
                                  </a:cubicBezTo>
                                  <a:cubicBezTo>
                                    <a:pt x="762" y="1698"/>
                                    <a:pt x="759" y="1691"/>
                                    <a:pt x="754" y="1671"/>
                                  </a:cubicBezTo>
                                  <a:cubicBezTo>
                                    <a:pt x="754" y="1648"/>
                                    <a:pt x="754" y="1625"/>
                                    <a:pt x="754" y="1580"/>
                                  </a:cubicBezTo>
                                  <a:cubicBezTo>
                                    <a:pt x="754" y="1534"/>
                                    <a:pt x="731" y="1466"/>
                                    <a:pt x="731" y="1420"/>
                                  </a:cubicBezTo>
                                  <a:cubicBezTo>
                                    <a:pt x="731" y="1306"/>
                                    <a:pt x="708" y="1192"/>
                                    <a:pt x="708" y="1077"/>
                                  </a:cubicBezTo>
                                  <a:cubicBezTo>
                                    <a:pt x="708" y="1009"/>
                                    <a:pt x="708" y="941"/>
                                    <a:pt x="686" y="849"/>
                                  </a:cubicBezTo>
                                  <a:cubicBezTo>
                                    <a:pt x="686" y="849"/>
                                    <a:pt x="686" y="832"/>
                                    <a:pt x="686" y="816"/>
                                  </a:cubicBezTo>
                                  <a:cubicBezTo>
                                    <a:pt x="686" y="816"/>
                                    <a:pt x="686" y="758"/>
                                    <a:pt x="686" y="758"/>
                                  </a:cubicBezTo>
                                  <a:cubicBezTo>
                                    <a:pt x="663" y="644"/>
                                    <a:pt x="663" y="552"/>
                                    <a:pt x="663" y="438"/>
                                  </a:cubicBezTo>
                                  <a:cubicBezTo>
                                    <a:pt x="663" y="370"/>
                                    <a:pt x="640" y="324"/>
                                    <a:pt x="617" y="233"/>
                                  </a:cubicBezTo>
                                  <a:cubicBezTo>
                                    <a:pt x="617" y="221"/>
                                    <a:pt x="617" y="210"/>
                                    <a:pt x="617" y="210"/>
                                  </a:cubicBezTo>
                                  <a:cubicBezTo>
                                    <a:pt x="594" y="187"/>
                                    <a:pt x="594" y="164"/>
                                    <a:pt x="594" y="142"/>
                                  </a:cubicBezTo>
                                  <a:cubicBezTo>
                                    <a:pt x="578" y="59"/>
                                    <a:pt x="477" y="0"/>
                                    <a:pt x="38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6" name="Google Shape;286;p5"/>
                            <p:cNvSpPr/>
                            <p:nvPr/>
                          </p:nvSpPr>
                          <p:spPr>
                            <a:xfrm>
                              <a:off x="4373925" y="4351575"/>
                              <a:ext cx="28675" cy="101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47" h="4070" extrusionOk="0">
                                  <a:moveTo>
                                    <a:pt x="935" y="1"/>
                                  </a:moveTo>
                                  <a:cubicBezTo>
                                    <a:pt x="915" y="1"/>
                                    <a:pt x="892" y="4"/>
                                    <a:pt x="868" y="12"/>
                                  </a:cubicBezTo>
                                  <a:cubicBezTo>
                                    <a:pt x="183" y="240"/>
                                    <a:pt x="24" y="994"/>
                                    <a:pt x="1" y="1656"/>
                                  </a:cubicBezTo>
                                  <a:cubicBezTo>
                                    <a:pt x="1" y="2021"/>
                                    <a:pt x="24" y="2409"/>
                                    <a:pt x="69" y="2774"/>
                                  </a:cubicBezTo>
                                  <a:cubicBezTo>
                                    <a:pt x="115" y="2979"/>
                                    <a:pt x="138" y="3185"/>
                                    <a:pt x="161" y="3367"/>
                                  </a:cubicBezTo>
                                  <a:cubicBezTo>
                                    <a:pt x="195" y="3523"/>
                                    <a:pt x="217" y="3691"/>
                                    <a:pt x="314" y="3813"/>
                                  </a:cubicBezTo>
                                  <a:lnTo>
                                    <a:pt x="314" y="3813"/>
                                  </a:lnTo>
                                  <a:cubicBezTo>
                                    <a:pt x="314" y="3818"/>
                                    <a:pt x="316" y="3828"/>
                                    <a:pt x="320" y="3847"/>
                                  </a:cubicBezTo>
                                  <a:cubicBezTo>
                                    <a:pt x="379" y="3944"/>
                                    <a:pt x="454" y="4042"/>
                                    <a:pt x="560" y="4054"/>
                                  </a:cubicBezTo>
                                  <a:lnTo>
                                    <a:pt x="560" y="4054"/>
                                  </a:lnTo>
                                  <a:cubicBezTo>
                                    <a:pt x="581" y="4064"/>
                                    <a:pt x="605" y="4069"/>
                                    <a:pt x="630" y="4069"/>
                                  </a:cubicBezTo>
                                  <a:cubicBezTo>
                                    <a:pt x="659" y="4069"/>
                                    <a:pt x="689" y="4063"/>
                                    <a:pt x="717" y="4050"/>
                                  </a:cubicBezTo>
                                  <a:lnTo>
                                    <a:pt x="717" y="4050"/>
                                  </a:lnTo>
                                  <a:cubicBezTo>
                                    <a:pt x="805" y="4022"/>
                                    <a:pt x="892" y="3912"/>
                                    <a:pt x="914" y="3824"/>
                                  </a:cubicBezTo>
                                  <a:cubicBezTo>
                                    <a:pt x="914" y="3798"/>
                                    <a:pt x="917" y="3770"/>
                                    <a:pt x="921" y="3740"/>
                                  </a:cubicBezTo>
                                  <a:lnTo>
                                    <a:pt x="921" y="3740"/>
                                  </a:lnTo>
                                  <a:cubicBezTo>
                                    <a:pt x="986" y="3600"/>
                                    <a:pt x="950" y="3438"/>
                                    <a:pt x="914" y="3276"/>
                                  </a:cubicBezTo>
                                  <a:cubicBezTo>
                                    <a:pt x="914" y="3116"/>
                                    <a:pt x="868" y="2934"/>
                                    <a:pt x="845" y="2774"/>
                                  </a:cubicBezTo>
                                  <a:cubicBezTo>
                                    <a:pt x="845" y="2751"/>
                                    <a:pt x="845" y="2728"/>
                                    <a:pt x="845" y="2706"/>
                                  </a:cubicBezTo>
                                  <a:cubicBezTo>
                                    <a:pt x="822" y="2660"/>
                                    <a:pt x="822" y="2614"/>
                                    <a:pt x="822" y="2569"/>
                                  </a:cubicBezTo>
                                  <a:cubicBezTo>
                                    <a:pt x="800" y="2500"/>
                                    <a:pt x="800" y="2409"/>
                                    <a:pt x="777" y="2340"/>
                                  </a:cubicBezTo>
                                  <a:cubicBezTo>
                                    <a:pt x="777" y="2158"/>
                                    <a:pt x="754" y="1975"/>
                                    <a:pt x="731" y="1815"/>
                                  </a:cubicBezTo>
                                  <a:cubicBezTo>
                                    <a:pt x="731" y="1633"/>
                                    <a:pt x="731" y="1473"/>
                                    <a:pt x="731" y="1313"/>
                                  </a:cubicBezTo>
                                  <a:cubicBezTo>
                                    <a:pt x="731" y="1131"/>
                                    <a:pt x="777" y="1039"/>
                                    <a:pt x="754" y="880"/>
                                  </a:cubicBezTo>
                                  <a:cubicBezTo>
                                    <a:pt x="754" y="856"/>
                                    <a:pt x="754" y="832"/>
                                    <a:pt x="754" y="811"/>
                                  </a:cubicBezTo>
                                  <a:cubicBezTo>
                                    <a:pt x="754" y="788"/>
                                    <a:pt x="777" y="743"/>
                                    <a:pt x="777" y="720"/>
                                  </a:cubicBezTo>
                                  <a:cubicBezTo>
                                    <a:pt x="800" y="651"/>
                                    <a:pt x="800" y="628"/>
                                    <a:pt x="822" y="560"/>
                                  </a:cubicBezTo>
                                  <a:cubicBezTo>
                                    <a:pt x="891" y="446"/>
                                    <a:pt x="914" y="377"/>
                                    <a:pt x="1005" y="309"/>
                                  </a:cubicBezTo>
                                  <a:cubicBezTo>
                                    <a:pt x="1146" y="208"/>
                                    <a:pt x="1091" y="1"/>
                                    <a:pt x="9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7" name="Google Shape;287;p5"/>
                            <p:cNvSpPr/>
                            <p:nvPr/>
                          </p:nvSpPr>
                          <p:spPr>
                            <a:xfrm>
                              <a:off x="4331925" y="4378150"/>
                              <a:ext cx="47225" cy="908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89" h="3635" extrusionOk="0">
                                  <a:moveTo>
                                    <a:pt x="1134" y="1"/>
                                  </a:moveTo>
                                  <a:cubicBezTo>
                                    <a:pt x="1055" y="1"/>
                                    <a:pt x="975" y="30"/>
                                    <a:pt x="905" y="90"/>
                                  </a:cubicBezTo>
                                  <a:cubicBezTo>
                                    <a:pt x="791" y="182"/>
                                    <a:pt x="745" y="387"/>
                                    <a:pt x="699" y="524"/>
                                  </a:cubicBezTo>
                                  <a:cubicBezTo>
                                    <a:pt x="654" y="638"/>
                                    <a:pt x="631" y="775"/>
                                    <a:pt x="608" y="912"/>
                                  </a:cubicBezTo>
                                  <a:cubicBezTo>
                                    <a:pt x="585" y="1072"/>
                                    <a:pt x="562" y="1232"/>
                                    <a:pt x="539" y="1391"/>
                                  </a:cubicBezTo>
                                  <a:cubicBezTo>
                                    <a:pt x="539" y="1483"/>
                                    <a:pt x="539" y="1551"/>
                                    <a:pt x="517" y="1620"/>
                                  </a:cubicBezTo>
                                  <a:cubicBezTo>
                                    <a:pt x="517" y="1630"/>
                                    <a:pt x="517" y="1651"/>
                                    <a:pt x="517" y="1665"/>
                                  </a:cubicBezTo>
                                  <a:cubicBezTo>
                                    <a:pt x="517" y="1711"/>
                                    <a:pt x="517" y="1780"/>
                                    <a:pt x="494" y="1848"/>
                                  </a:cubicBezTo>
                                  <a:cubicBezTo>
                                    <a:pt x="494" y="1848"/>
                                    <a:pt x="494" y="1927"/>
                                    <a:pt x="494" y="1927"/>
                                  </a:cubicBezTo>
                                  <a:cubicBezTo>
                                    <a:pt x="494" y="1951"/>
                                    <a:pt x="494" y="1985"/>
                                    <a:pt x="494" y="1985"/>
                                  </a:cubicBezTo>
                                  <a:cubicBezTo>
                                    <a:pt x="471" y="2053"/>
                                    <a:pt x="471" y="2122"/>
                                    <a:pt x="448" y="2190"/>
                                  </a:cubicBezTo>
                                  <a:cubicBezTo>
                                    <a:pt x="425" y="2327"/>
                                    <a:pt x="403" y="2464"/>
                                    <a:pt x="357" y="2601"/>
                                  </a:cubicBezTo>
                                  <a:cubicBezTo>
                                    <a:pt x="334" y="2647"/>
                                    <a:pt x="311" y="2715"/>
                                    <a:pt x="288" y="2784"/>
                                  </a:cubicBezTo>
                                  <a:cubicBezTo>
                                    <a:pt x="283" y="2794"/>
                                    <a:pt x="282" y="2797"/>
                                    <a:pt x="282" y="2797"/>
                                  </a:cubicBezTo>
                                  <a:cubicBezTo>
                                    <a:pt x="282" y="2797"/>
                                    <a:pt x="291" y="2780"/>
                                    <a:pt x="294" y="2780"/>
                                  </a:cubicBezTo>
                                  <a:lnTo>
                                    <a:pt x="294" y="2780"/>
                                  </a:lnTo>
                                  <a:cubicBezTo>
                                    <a:pt x="296" y="2780"/>
                                    <a:pt x="295" y="2786"/>
                                    <a:pt x="288" y="2807"/>
                                  </a:cubicBezTo>
                                  <a:cubicBezTo>
                                    <a:pt x="266" y="2829"/>
                                    <a:pt x="243" y="2852"/>
                                    <a:pt x="243" y="2898"/>
                                  </a:cubicBezTo>
                                  <a:cubicBezTo>
                                    <a:pt x="197" y="2966"/>
                                    <a:pt x="151" y="3035"/>
                                    <a:pt x="129" y="3103"/>
                                  </a:cubicBezTo>
                                  <a:cubicBezTo>
                                    <a:pt x="129" y="3126"/>
                                    <a:pt x="106" y="3172"/>
                                    <a:pt x="106" y="3195"/>
                                  </a:cubicBezTo>
                                  <a:cubicBezTo>
                                    <a:pt x="106" y="3195"/>
                                    <a:pt x="89" y="3245"/>
                                    <a:pt x="84" y="3245"/>
                                  </a:cubicBezTo>
                                  <a:cubicBezTo>
                                    <a:pt x="83" y="3245"/>
                                    <a:pt x="83" y="3244"/>
                                    <a:pt x="83" y="3240"/>
                                  </a:cubicBezTo>
                                  <a:lnTo>
                                    <a:pt x="83" y="3240"/>
                                  </a:lnTo>
                                  <a:cubicBezTo>
                                    <a:pt x="0" y="3447"/>
                                    <a:pt x="142" y="3635"/>
                                    <a:pt x="339" y="3635"/>
                                  </a:cubicBezTo>
                                  <a:cubicBezTo>
                                    <a:pt x="360" y="3635"/>
                                    <a:pt x="381" y="3633"/>
                                    <a:pt x="403" y="3628"/>
                                  </a:cubicBezTo>
                                  <a:cubicBezTo>
                                    <a:pt x="585" y="3583"/>
                                    <a:pt x="722" y="3537"/>
                                    <a:pt x="836" y="3400"/>
                                  </a:cubicBezTo>
                                  <a:cubicBezTo>
                                    <a:pt x="950" y="3263"/>
                                    <a:pt x="1042" y="3126"/>
                                    <a:pt x="1087" y="2989"/>
                                  </a:cubicBezTo>
                                  <a:cubicBezTo>
                                    <a:pt x="1224" y="2670"/>
                                    <a:pt x="1270" y="2350"/>
                                    <a:pt x="1293" y="2031"/>
                                  </a:cubicBezTo>
                                  <a:cubicBezTo>
                                    <a:pt x="1316" y="1734"/>
                                    <a:pt x="1338" y="1437"/>
                                    <a:pt x="1361" y="1140"/>
                                  </a:cubicBezTo>
                                  <a:cubicBezTo>
                                    <a:pt x="1361" y="1095"/>
                                    <a:pt x="1361" y="1049"/>
                                    <a:pt x="1361" y="1026"/>
                                  </a:cubicBezTo>
                                  <a:cubicBezTo>
                                    <a:pt x="1361" y="1026"/>
                                    <a:pt x="1376" y="939"/>
                                    <a:pt x="1370" y="939"/>
                                  </a:cubicBezTo>
                                  <a:lnTo>
                                    <a:pt x="1370" y="939"/>
                                  </a:lnTo>
                                  <a:cubicBezTo>
                                    <a:pt x="1370" y="939"/>
                                    <a:pt x="1369" y="939"/>
                                    <a:pt x="1369" y="939"/>
                                  </a:cubicBezTo>
                                  <a:lnTo>
                                    <a:pt x="1369" y="939"/>
                                  </a:lnTo>
                                  <a:cubicBezTo>
                                    <a:pt x="1384" y="895"/>
                                    <a:pt x="1387" y="835"/>
                                    <a:pt x="1407" y="775"/>
                                  </a:cubicBezTo>
                                  <a:cubicBezTo>
                                    <a:pt x="1407" y="711"/>
                                    <a:pt x="1407" y="667"/>
                                    <a:pt x="1407" y="606"/>
                                  </a:cubicBezTo>
                                  <a:lnTo>
                                    <a:pt x="1407" y="606"/>
                                  </a:lnTo>
                                  <a:cubicBezTo>
                                    <a:pt x="1443" y="618"/>
                                    <a:pt x="1481" y="637"/>
                                    <a:pt x="1521" y="661"/>
                                  </a:cubicBezTo>
                                  <a:cubicBezTo>
                                    <a:pt x="1544" y="670"/>
                                    <a:pt x="1567" y="674"/>
                                    <a:pt x="1590" y="674"/>
                                  </a:cubicBezTo>
                                  <a:cubicBezTo>
                                    <a:pt x="1749" y="674"/>
                                    <a:pt x="1889" y="484"/>
                                    <a:pt x="1749" y="364"/>
                                  </a:cubicBezTo>
                                  <a:cubicBezTo>
                                    <a:pt x="1629" y="264"/>
                                    <a:pt x="1509" y="182"/>
                                    <a:pt x="1374" y="102"/>
                                  </a:cubicBezTo>
                                  <a:lnTo>
                                    <a:pt x="1374" y="102"/>
                                  </a:lnTo>
                                  <a:cubicBezTo>
                                    <a:pt x="1304" y="35"/>
                                    <a:pt x="1219" y="1"/>
                                    <a:pt x="1134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8" name="Google Shape;288;p5"/>
                            <p:cNvSpPr/>
                            <p:nvPr/>
                          </p:nvSpPr>
                          <p:spPr>
                            <a:xfrm>
                              <a:off x="4294050" y="4390800"/>
                              <a:ext cx="29250" cy="903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70" h="3614" extrusionOk="0">
                                  <a:moveTo>
                                    <a:pt x="978" y="396"/>
                                  </a:moveTo>
                                  <a:cubicBezTo>
                                    <a:pt x="972" y="407"/>
                                    <a:pt x="959" y="412"/>
                                    <a:pt x="959" y="429"/>
                                  </a:cubicBezTo>
                                  <a:cubicBezTo>
                                    <a:pt x="970" y="418"/>
                                    <a:pt x="975" y="407"/>
                                    <a:pt x="978" y="396"/>
                                  </a:cubicBezTo>
                                  <a:close/>
                                  <a:moveTo>
                                    <a:pt x="67" y="3208"/>
                                  </a:moveTo>
                                  <a:lnTo>
                                    <a:pt x="67" y="3208"/>
                                  </a:lnTo>
                                  <a:cubicBezTo>
                                    <a:pt x="68" y="3210"/>
                                    <a:pt x="68" y="3212"/>
                                    <a:pt x="69" y="3214"/>
                                  </a:cubicBezTo>
                                  <a:cubicBezTo>
                                    <a:pt x="68" y="3212"/>
                                    <a:pt x="67" y="3211"/>
                                    <a:pt x="67" y="3209"/>
                                  </a:cubicBezTo>
                                  <a:lnTo>
                                    <a:pt x="67" y="3209"/>
                                  </a:lnTo>
                                  <a:cubicBezTo>
                                    <a:pt x="67" y="3209"/>
                                    <a:pt x="67" y="3208"/>
                                    <a:pt x="67" y="3208"/>
                                  </a:cubicBezTo>
                                  <a:close/>
                                  <a:moveTo>
                                    <a:pt x="29" y="3307"/>
                                  </a:moveTo>
                                  <a:cubicBezTo>
                                    <a:pt x="29" y="3313"/>
                                    <a:pt x="29" y="3320"/>
                                    <a:pt x="29" y="3326"/>
                                  </a:cubicBezTo>
                                  <a:lnTo>
                                    <a:pt x="29" y="3326"/>
                                  </a:lnTo>
                                  <a:lnTo>
                                    <a:pt x="26" y="3316"/>
                                  </a:lnTo>
                                  <a:lnTo>
                                    <a:pt x="26" y="3316"/>
                                  </a:lnTo>
                                  <a:cubicBezTo>
                                    <a:pt x="27" y="3313"/>
                                    <a:pt x="28" y="3310"/>
                                    <a:pt x="29" y="3307"/>
                                  </a:cubicBezTo>
                                  <a:close/>
                                  <a:moveTo>
                                    <a:pt x="61" y="3438"/>
                                  </a:moveTo>
                                  <a:lnTo>
                                    <a:pt x="61" y="3438"/>
                                  </a:lnTo>
                                  <a:cubicBezTo>
                                    <a:pt x="68" y="3453"/>
                                    <a:pt x="76" y="3468"/>
                                    <a:pt x="84" y="3481"/>
                                  </a:cubicBezTo>
                                  <a:lnTo>
                                    <a:pt x="84" y="3481"/>
                                  </a:lnTo>
                                  <a:cubicBezTo>
                                    <a:pt x="80" y="3476"/>
                                    <a:pt x="75" y="3471"/>
                                    <a:pt x="69" y="3465"/>
                                  </a:cubicBezTo>
                                  <a:lnTo>
                                    <a:pt x="61" y="3438"/>
                                  </a:lnTo>
                                  <a:close/>
                                  <a:moveTo>
                                    <a:pt x="965" y="1"/>
                                  </a:moveTo>
                                  <a:cubicBezTo>
                                    <a:pt x="942" y="1"/>
                                    <a:pt x="917" y="6"/>
                                    <a:pt x="890" y="18"/>
                                  </a:cubicBezTo>
                                  <a:cubicBezTo>
                                    <a:pt x="845" y="41"/>
                                    <a:pt x="776" y="64"/>
                                    <a:pt x="731" y="109"/>
                                  </a:cubicBezTo>
                                  <a:cubicBezTo>
                                    <a:pt x="713" y="109"/>
                                    <a:pt x="654" y="151"/>
                                    <a:pt x="650" y="158"/>
                                  </a:cubicBezTo>
                                  <a:lnTo>
                                    <a:pt x="650" y="158"/>
                                  </a:lnTo>
                                  <a:cubicBezTo>
                                    <a:pt x="626" y="170"/>
                                    <a:pt x="594" y="188"/>
                                    <a:pt x="594" y="201"/>
                                  </a:cubicBezTo>
                                  <a:cubicBezTo>
                                    <a:pt x="480" y="269"/>
                                    <a:pt x="388" y="429"/>
                                    <a:pt x="343" y="566"/>
                                  </a:cubicBezTo>
                                  <a:cubicBezTo>
                                    <a:pt x="297" y="634"/>
                                    <a:pt x="274" y="726"/>
                                    <a:pt x="251" y="794"/>
                                  </a:cubicBezTo>
                                  <a:cubicBezTo>
                                    <a:pt x="228" y="840"/>
                                    <a:pt x="183" y="954"/>
                                    <a:pt x="160" y="1022"/>
                                  </a:cubicBezTo>
                                  <a:cubicBezTo>
                                    <a:pt x="114" y="1182"/>
                                    <a:pt x="114" y="1388"/>
                                    <a:pt x="92" y="1570"/>
                                  </a:cubicBezTo>
                                  <a:cubicBezTo>
                                    <a:pt x="46" y="1890"/>
                                    <a:pt x="46" y="2232"/>
                                    <a:pt x="23" y="2552"/>
                                  </a:cubicBezTo>
                                  <a:cubicBezTo>
                                    <a:pt x="23" y="2643"/>
                                    <a:pt x="23" y="2711"/>
                                    <a:pt x="23" y="2780"/>
                                  </a:cubicBezTo>
                                  <a:cubicBezTo>
                                    <a:pt x="23" y="2826"/>
                                    <a:pt x="23" y="2871"/>
                                    <a:pt x="23" y="2894"/>
                                  </a:cubicBezTo>
                                  <a:cubicBezTo>
                                    <a:pt x="18" y="2916"/>
                                    <a:pt x="15" y="2923"/>
                                    <a:pt x="13" y="2923"/>
                                  </a:cubicBezTo>
                                  <a:cubicBezTo>
                                    <a:pt x="10" y="2923"/>
                                    <a:pt x="13" y="2888"/>
                                    <a:pt x="10" y="2888"/>
                                  </a:cubicBezTo>
                                  <a:cubicBezTo>
                                    <a:pt x="9" y="2888"/>
                                    <a:pt x="6" y="2895"/>
                                    <a:pt x="0" y="2917"/>
                                  </a:cubicBezTo>
                                  <a:cubicBezTo>
                                    <a:pt x="0" y="3008"/>
                                    <a:pt x="0" y="3100"/>
                                    <a:pt x="0" y="3191"/>
                                  </a:cubicBezTo>
                                  <a:cubicBezTo>
                                    <a:pt x="0" y="3214"/>
                                    <a:pt x="0" y="3236"/>
                                    <a:pt x="0" y="3259"/>
                                  </a:cubicBezTo>
                                  <a:cubicBezTo>
                                    <a:pt x="0" y="3328"/>
                                    <a:pt x="23" y="3373"/>
                                    <a:pt x="46" y="3442"/>
                                  </a:cubicBezTo>
                                  <a:cubicBezTo>
                                    <a:pt x="81" y="3489"/>
                                    <a:pt x="104" y="3512"/>
                                    <a:pt x="109" y="3513"/>
                                  </a:cubicBezTo>
                                  <a:lnTo>
                                    <a:pt x="109" y="3513"/>
                                  </a:lnTo>
                                  <a:cubicBezTo>
                                    <a:pt x="164" y="3576"/>
                                    <a:pt x="243" y="3613"/>
                                    <a:pt x="328" y="3613"/>
                                  </a:cubicBezTo>
                                  <a:cubicBezTo>
                                    <a:pt x="355" y="3613"/>
                                    <a:pt x="383" y="3610"/>
                                    <a:pt x="411" y="3602"/>
                                  </a:cubicBezTo>
                                  <a:cubicBezTo>
                                    <a:pt x="639" y="3556"/>
                                    <a:pt x="731" y="3328"/>
                                    <a:pt x="776" y="3145"/>
                                  </a:cubicBezTo>
                                  <a:cubicBezTo>
                                    <a:pt x="822" y="2963"/>
                                    <a:pt x="822" y="2757"/>
                                    <a:pt x="822" y="2597"/>
                                  </a:cubicBezTo>
                                  <a:cubicBezTo>
                                    <a:pt x="822" y="2415"/>
                                    <a:pt x="822" y="2232"/>
                                    <a:pt x="822" y="2050"/>
                                  </a:cubicBezTo>
                                  <a:cubicBezTo>
                                    <a:pt x="822" y="1684"/>
                                    <a:pt x="845" y="1319"/>
                                    <a:pt x="822" y="954"/>
                                  </a:cubicBezTo>
                                  <a:cubicBezTo>
                                    <a:pt x="822" y="940"/>
                                    <a:pt x="822" y="919"/>
                                    <a:pt x="822" y="908"/>
                                  </a:cubicBezTo>
                                  <a:cubicBezTo>
                                    <a:pt x="822" y="863"/>
                                    <a:pt x="845" y="817"/>
                                    <a:pt x="845" y="794"/>
                                  </a:cubicBezTo>
                                  <a:cubicBezTo>
                                    <a:pt x="845" y="749"/>
                                    <a:pt x="868" y="703"/>
                                    <a:pt x="868" y="680"/>
                                  </a:cubicBezTo>
                                  <a:cubicBezTo>
                                    <a:pt x="886" y="662"/>
                                    <a:pt x="904" y="599"/>
                                    <a:pt x="899" y="599"/>
                                  </a:cubicBezTo>
                                  <a:lnTo>
                                    <a:pt x="899" y="599"/>
                                  </a:lnTo>
                                  <a:cubicBezTo>
                                    <a:pt x="898" y="599"/>
                                    <a:pt x="895" y="603"/>
                                    <a:pt x="890" y="612"/>
                                  </a:cubicBezTo>
                                  <a:cubicBezTo>
                                    <a:pt x="913" y="566"/>
                                    <a:pt x="913" y="543"/>
                                    <a:pt x="936" y="520"/>
                                  </a:cubicBezTo>
                                  <a:cubicBezTo>
                                    <a:pt x="936" y="497"/>
                                    <a:pt x="959" y="360"/>
                                    <a:pt x="982" y="360"/>
                                  </a:cubicBezTo>
                                  <a:cubicBezTo>
                                    <a:pt x="982" y="372"/>
                                    <a:pt x="982" y="384"/>
                                    <a:pt x="978" y="396"/>
                                  </a:cubicBezTo>
                                  <a:lnTo>
                                    <a:pt x="978" y="396"/>
                                  </a:lnTo>
                                  <a:cubicBezTo>
                                    <a:pt x="980" y="393"/>
                                    <a:pt x="982" y="389"/>
                                    <a:pt x="982" y="383"/>
                                  </a:cubicBezTo>
                                  <a:cubicBezTo>
                                    <a:pt x="1005" y="383"/>
                                    <a:pt x="1027" y="360"/>
                                    <a:pt x="1050" y="338"/>
                                  </a:cubicBezTo>
                                  <a:cubicBezTo>
                                    <a:pt x="1169" y="238"/>
                                    <a:pt x="1116" y="1"/>
                                    <a:pt x="96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9" name="Google Shape;289;p5"/>
                            <p:cNvSpPr/>
                            <p:nvPr/>
                          </p:nvSpPr>
                          <p:spPr>
                            <a:xfrm>
                              <a:off x="4266425" y="4419775"/>
                              <a:ext cx="27650" cy="970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06" h="3882" extrusionOk="0">
                                  <a:moveTo>
                                    <a:pt x="410" y="556"/>
                                  </a:moveTo>
                                  <a:cubicBezTo>
                                    <a:pt x="408" y="557"/>
                                    <a:pt x="404" y="562"/>
                                    <a:pt x="398" y="571"/>
                                  </a:cubicBezTo>
                                  <a:cubicBezTo>
                                    <a:pt x="402" y="567"/>
                                    <a:pt x="406" y="562"/>
                                    <a:pt x="410" y="556"/>
                                  </a:cubicBezTo>
                                  <a:close/>
                                  <a:moveTo>
                                    <a:pt x="484" y="3264"/>
                                  </a:moveTo>
                                  <a:lnTo>
                                    <a:pt x="489" y="3264"/>
                                  </a:lnTo>
                                  <a:cubicBezTo>
                                    <a:pt x="510" y="3279"/>
                                    <a:pt x="518" y="3284"/>
                                    <a:pt x="518" y="3284"/>
                                  </a:cubicBezTo>
                                  <a:cubicBezTo>
                                    <a:pt x="517" y="3284"/>
                                    <a:pt x="502" y="3275"/>
                                    <a:pt x="484" y="3264"/>
                                  </a:cubicBezTo>
                                  <a:close/>
                                  <a:moveTo>
                                    <a:pt x="968" y="0"/>
                                  </a:moveTo>
                                  <a:cubicBezTo>
                                    <a:pt x="923" y="0"/>
                                    <a:pt x="877" y="23"/>
                                    <a:pt x="854" y="23"/>
                                  </a:cubicBezTo>
                                  <a:cubicBezTo>
                                    <a:pt x="864" y="20"/>
                                    <a:pt x="869" y="18"/>
                                    <a:pt x="868" y="18"/>
                                  </a:cubicBezTo>
                                  <a:lnTo>
                                    <a:pt x="868" y="18"/>
                                  </a:lnTo>
                                  <a:cubicBezTo>
                                    <a:pt x="868" y="18"/>
                                    <a:pt x="814" y="36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810" y="34"/>
                                    <a:pt x="821" y="28"/>
                                    <a:pt x="831" y="23"/>
                                  </a:cubicBezTo>
                                  <a:lnTo>
                                    <a:pt x="831" y="23"/>
                                  </a:lnTo>
                                  <a:cubicBezTo>
                                    <a:pt x="801" y="35"/>
                                    <a:pt x="793" y="39"/>
                                    <a:pt x="797" y="39"/>
                                  </a:cubicBezTo>
                                  <a:cubicBezTo>
                                    <a:pt x="797" y="39"/>
                                    <a:pt x="798" y="39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764" y="56"/>
                                    <a:pt x="724" y="74"/>
                                    <a:pt x="672" y="92"/>
                                  </a:cubicBezTo>
                                  <a:cubicBezTo>
                                    <a:pt x="679" y="89"/>
                                    <a:pt x="684" y="88"/>
                                    <a:pt x="688" y="88"/>
                                  </a:cubicBezTo>
                                  <a:cubicBezTo>
                                    <a:pt x="716" y="88"/>
                                    <a:pt x="623" y="163"/>
                                    <a:pt x="603" y="183"/>
                                  </a:cubicBezTo>
                                  <a:cubicBezTo>
                                    <a:pt x="580" y="229"/>
                                    <a:pt x="557" y="251"/>
                                    <a:pt x="557" y="274"/>
                                  </a:cubicBezTo>
                                  <a:cubicBezTo>
                                    <a:pt x="512" y="343"/>
                                    <a:pt x="466" y="411"/>
                                    <a:pt x="443" y="480"/>
                                  </a:cubicBezTo>
                                  <a:cubicBezTo>
                                    <a:pt x="443" y="498"/>
                                    <a:pt x="428" y="532"/>
                                    <a:pt x="410" y="556"/>
                                  </a:cubicBezTo>
                                  <a:lnTo>
                                    <a:pt x="410" y="556"/>
                                  </a:lnTo>
                                  <a:cubicBezTo>
                                    <a:pt x="411" y="556"/>
                                    <a:pt x="411" y="556"/>
                                    <a:pt x="411" y="556"/>
                                  </a:cubicBezTo>
                                  <a:cubicBezTo>
                                    <a:pt x="424" y="556"/>
                                    <a:pt x="375" y="689"/>
                                    <a:pt x="375" y="708"/>
                                  </a:cubicBezTo>
                                  <a:cubicBezTo>
                                    <a:pt x="352" y="776"/>
                                    <a:pt x="329" y="845"/>
                                    <a:pt x="306" y="936"/>
                                  </a:cubicBezTo>
                                  <a:cubicBezTo>
                                    <a:pt x="261" y="1119"/>
                                    <a:pt x="238" y="1324"/>
                                    <a:pt x="215" y="1530"/>
                                  </a:cubicBezTo>
                                  <a:cubicBezTo>
                                    <a:pt x="169" y="1918"/>
                                    <a:pt x="147" y="2283"/>
                                    <a:pt x="124" y="2671"/>
                                  </a:cubicBezTo>
                                  <a:cubicBezTo>
                                    <a:pt x="104" y="2904"/>
                                    <a:pt x="68" y="3138"/>
                                    <a:pt x="72" y="3371"/>
                                  </a:cubicBezTo>
                                  <a:lnTo>
                                    <a:pt x="72" y="3371"/>
                                  </a:lnTo>
                                  <a:cubicBezTo>
                                    <a:pt x="22" y="3488"/>
                                    <a:pt x="0" y="3604"/>
                                    <a:pt x="78" y="3721"/>
                                  </a:cubicBezTo>
                                  <a:cubicBezTo>
                                    <a:pt x="148" y="3808"/>
                                    <a:pt x="257" y="3881"/>
                                    <a:pt x="375" y="3881"/>
                                  </a:cubicBezTo>
                                  <a:cubicBezTo>
                                    <a:pt x="413" y="3881"/>
                                    <a:pt x="451" y="3874"/>
                                    <a:pt x="489" y="3858"/>
                                  </a:cubicBezTo>
                                  <a:cubicBezTo>
                                    <a:pt x="694" y="3767"/>
                                    <a:pt x="808" y="3607"/>
                                    <a:pt x="877" y="3379"/>
                                  </a:cubicBezTo>
                                  <a:cubicBezTo>
                                    <a:pt x="900" y="3219"/>
                                    <a:pt x="900" y="3059"/>
                                    <a:pt x="923" y="2876"/>
                                  </a:cubicBezTo>
                                  <a:cubicBezTo>
                                    <a:pt x="945" y="2511"/>
                                    <a:pt x="945" y="2146"/>
                                    <a:pt x="968" y="1781"/>
                                  </a:cubicBezTo>
                                  <a:cubicBezTo>
                                    <a:pt x="991" y="1598"/>
                                    <a:pt x="1014" y="1416"/>
                                    <a:pt x="1014" y="1210"/>
                                  </a:cubicBezTo>
                                  <a:cubicBezTo>
                                    <a:pt x="1014" y="1142"/>
                                    <a:pt x="1014" y="1050"/>
                                    <a:pt x="1037" y="959"/>
                                  </a:cubicBezTo>
                                  <a:cubicBezTo>
                                    <a:pt x="1037" y="936"/>
                                    <a:pt x="1037" y="891"/>
                                    <a:pt x="1037" y="845"/>
                                  </a:cubicBezTo>
                                  <a:cubicBezTo>
                                    <a:pt x="1037" y="799"/>
                                    <a:pt x="1060" y="754"/>
                                    <a:pt x="1060" y="708"/>
                                  </a:cubicBezTo>
                                  <a:cubicBezTo>
                                    <a:pt x="1060" y="639"/>
                                    <a:pt x="1060" y="571"/>
                                    <a:pt x="1060" y="525"/>
                                  </a:cubicBezTo>
                                  <a:cubicBezTo>
                                    <a:pt x="1060" y="480"/>
                                    <a:pt x="1060" y="457"/>
                                    <a:pt x="1060" y="411"/>
                                  </a:cubicBezTo>
                                  <a:cubicBezTo>
                                    <a:pt x="1060" y="410"/>
                                    <a:pt x="1060" y="409"/>
                                    <a:pt x="1060" y="408"/>
                                  </a:cubicBezTo>
                                  <a:cubicBezTo>
                                    <a:pt x="1060" y="408"/>
                                    <a:pt x="1060" y="399"/>
                                    <a:pt x="1060" y="366"/>
                                  </a:cubicBezTo>
                                  <a:cubicBezTo>
                                    <a:pt x="1060" y="343"/>
                                    <a:pt x="1082" y="297"/>
                                    <a:pt x="1082" y="274"/>
                                  </a:cubicBezTo>
                                  <a:cubicBezTo>
                                    <a:pt x="1082" y="253"/>
                                    <a:pt x="1073" y="222"/>
                                    <a:pt x="1063" y="195"/>
                                  </a:cubicBezTo>
                                  <a:lnTo>
                                    <a:pt x="1063" y="195"/>
                                  </a:lnTo>
                                  <a:cubicBezTo>
                                    <a:pt x="1066" y="184"/>
                                    <a:pt x="1071" y="167"/>
                                    <a:pt x="1069" y="167"/>
                                  </a:cubicBezTo>
                                  <a:lnTo>
                                    <a:pt x="1069" y="167"/>
                                  </a:lnTo>
                                  <a:cubicBezTo>
                                    <a:pt x="1068" y="167"/>
                                    <a:pt x="1065" y="172"/>
                                    <a:pt x="1060" y="183"/>
                                  </a:cubicBezTo>
                                  <a:cubicBezTo>
                                    <a:pt x="1105" y="92"/>
                                    <a:pt x="1037" y="0"/>
                                    <a:pt x="96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0" name="Google Shape;290;p5"/>
                            <p:cNvSpPr/>
                            <p:nvPr/>
                          </p:nvSpPr>
                          <p:spPr>
                            <a:xfrm>
                              <a:off x="4242125" y="4433425"/>
                              <a:ext cx="31975" cy="1024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79" h="4099" extrusionOk="0">
                                  <a:moveTo>
                                    <a:pt x="316" y="3620"/>
                                  </a:moveTo>
                                  <a:cubicBezTo>
                                    <a:pt x="313" y="3623"/>
                                    <a:pt x="310" y="3627"/>
                                    <a:pt x="308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6" y="3628"/>
                                    <a:pt x="316" y="3624"/>
                                    <a:pt x="316" y="3620"/>
                                  </a:cubicBezTo>
                                  <a:close/>
                                  <a:moveTo>
                                    <a:pt x="320" y="3631"/>
                                  </a:move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close/>
                                  <a:moveTo>
                                    <a:pt x="315" y="3644"/>
                                  </a:moveTo>
                                  <a:cubicBezTo>
                                    <a:pt x="314" y="3646"/>
                                    <a:pt x="314" y="3649"/>
                                    <a:pt x="314" y="3651"/>
                                  </a:cubicBezTo>
                                  <a:lnTo>
                                    <a:pt x="314" y="3651"/>
                                  </a:lnTo>
                                  <a:cubicBezTo>
                                    <a:pt x="313" y="3650"/>
                                    <a:pt x="312" y="3649"/>
                                    <a:pt x="311" y="3648"/>
                                  </a:cubicBezTo>
                                  <a:lnTo>
                                    <a:pt x="311" y="3648"/>
                                  </a:lnTo>
                                  <a:cubicBezTo>
                                    <a:pt x="312" y="3647"/>
                                    <a:pt x="313" y="3645"/>
                                    <a:pt x="315" y="3644"/>
                                  </a:cubicBezTo>
                                  <a:close/>
                                  <a:moveTo>
                                    <a:pt x="736" y="0"/>
                                  </a:moveTo>
                                  <a:cubicBezTo>
                                    <a:pt x="673" y="0"/>
                                    <a:pt x="614" y="36"/>
                                    <a:pt x="594" y="116"/>
                                  </a:cubicBezTo>
                                  <a:cubicBezTo>
                                    <a:pt x="571" y="185"/>
                                    <a:pt x="548" y="253"/>
                                    <a:pt x="548" y="299"/>
                                  </a:cubicBezTo>
                                  <a:cubicBezTo>
                                    <a:pt x="548" y="319"/>
                                    <a:pt x="530" y="394"/>
                                    <a:pt x="542" y="394"/>
                                  </a:cubicBezTo>
                                  <a:cubicBezTo>
                                    <a:pt x="543" y="394"/>
                                    <a:pt x="545" y="393"/>
                                    <a:pt x="548" y="390"/>
                                  </a:cubicBezTo>
                                  <a:lnTo>
                                    <a:pt x="548" y="390"/>
                                  </a:lnTo>
                                  <a:cubicBezTo>
                                    <a:pt x="525" y="459"/>
                                    <a:pt x="479" y="527"/>
                                    <a:pt x="479" y="618"/>
                                  </a:cubicBezTo>
                                  <a:cubicBezTo>
                                    <a:pt x="479" y="733"/>
                                    <a:pt x="479" y="847"/>
                                    <a:pt x="479" y="938"/>
                                  </a:cubicBezTo>
                                  <a:cubicBezTo>
                                    <a:pt x="479" y="984"/>
                                    <a:pt x="479" y="1006"/>
                                    <a:pt x="479" y="1052"/>
                                  </a:cubicBezTo>
                                  <a:cubicBezTo>
                                    <a:pt x="479" y="1075"/>
                                    <a:pt x="479" y="1075"/>
                                    <a:pt x="479" y="1098"/>
                                  </a:cubicBezTo>
                                  <a:cubicBezTo>
                                    <a:pt x="457" y="1189"/>
                                    <a:pt x="434" y="1258"/>
                                    <a:pt x="434" y="1349"/>
                                  </a:cubicBezTo>
                                  <a:cubicBezTo>
                                    <a:pt x="434" y="1646"/>
                                    <a:pt x="457" y="1920"/>
                                    <a:pt x="434" y="2216"/>
                                  </a:cubicBezTo>
                                  <a:cubicBezTo>
                                    <a:pt x="434" y="2353"/>
                                    <a:pt x="434" y="2490"/>
                                    <a:pt x="434" y="2627"/>
                                  </a:cubicBezTo>
                                  <a:cubicBezTo>
                                    <a:pt x="434" y="2696"/>
                                    <a:pt x="434" y="2764"/>
                                    <a:pt x="411" y="2833"/>
                                  </a:cubicBezTo>
                                  <a:cubicBezTo>
                                    <a:pt x="411" y="2878"/>
                                    <a:pt x="411" y="2901"/>
                                    <a:pt x="411" y="2924"/>
                                  </a:cubicBezTo>
                                  <a:cubicBezTo>
                                    <a:pt x="411" y="2947"/>
                                    <a:pt x="411" y="2969"/>
                                    <a:pt x="411" y="2969"/>
                                  </a:cubicBezTo>
                                  <a:cubicBezTo>
                                    <a:pt x="411" y="2992"/>
                                    <a:pt x="411" y="3020"/>
                                    <a:pt x="411" y="3038"/>
                                  </a:cubicBezTo>
                                  <a:cubicBezTo>
                                    <a:pt x="411" y="3061"/>
                                    <a:pt x="388" y="3106"/>
                                    <a:pt x="388" y="3129"/>
                                  </a:cubicBezTo>
                                  <a:cubicBezTo>
                                    <a:pt x="388" y="3138"/>
                                    <a:pt x="388" y="3145"/>
                                    <a:pt x="389" y="3150"/>
                                  </a:cubicBezTo>
                                  <a:lnTo>
                                    <a:pt x="389" y="3150"/>
                                  </a:lnTo>
                                  <a:cubicBezTo>
                                    <a:pt x="389" y="3151"/>
                                    <a:pt x="388" y="3151"/>
                                    <a:pt x="388" y="3152"/>
                                  </a:cubicBezTo>
                                  <a:cubicBezTo>
                                    <a:pt x="388" y="3165"/>
                                    <a:pt x="380" y="3232"/>
                                    <a:pt x="378" y="3273"/>
                                  </a:cubicBezTo>
                                  <a:lnTo>
                                    <a:pt x="378" y="3273"/>
                                  </a:lnTo>
                                  <a:cubicBezTo>
                                    <a:pt x="372" y="3289"/>
                                    <a:pt x="365" y="3322"/>
                                    <a:pt x="365" y="3335"/>
                                  </a:cubicBezTo>
                                  <a:cubicBezTo>
                                    <a:pt x="350" y="3441"/>
                                    <a:pt x="325" y="3527"/>
                                    <a:pt x="316" y="3620"/>
                                  </a:cubicBezTo>
                                  <a:lnTo>
                                    <a:pt x="316" y="3620"/>
                                  </a:lnTo>
                                  <a:cubicBezTo>
                                    <a:pt x="322" y="3615"/>
                                    <a:pt x="328" y="3612"/>
                                    <a:pt x="331" y="3612"/>
                                  </a:cubicBezTo>
                                  <a:cubicBezTo>
                                    <a:pt x="335" y="3612"/>
                                    <a:pt x="334" y="3617"/>
                                    <a:pt x="320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5" y="3634"/>
                                    <a:pt x="315" y="3636"/>
                                    <a:pt x="315" y="3639"/>
                                  </a:cubicBezTo>
                                  <a:lnTo>
                                    <a:pt x="315" y="3639"/>
                                  </a:lnTo>
                                  <a:cubicBezTo>
                                    <a:pt x="313" y="3642"/>
                                    <a:pt x="311" y="3644"/>
                                    <a:pt x="310" y="3647"/>
                                  </a:cubicBezTo>
                                  <a:lnTo>
                                    <a:pt x="310" y="3647"/>
                                  </a:lnTo>
                                  <a:cubicBezTo>
                                    <a:pt x="306" y="3642"/>
                                    <a:pt x="306" y="3636"/>
                                    <a:pt x="308" y="3631"/>
                                  </a:cubicBezTo>
                                  <a:lnTo>
                                    <a:pt x="274" y="3631"/>
                                  </a:lnTo>
                                  <a:cubicBezTo>
                                    <a:pt x="251" y="3631"/>
                                    <a:pt x="228" y="3654"/>
                                    <a:pt x="251" y="3654"/>
                                  </a:cubicBezTo>
                                  <a:cubicBezTo>
                                    <a:pt x="228" y="3654"/>
                                    <a:pt x="206" y="3631"/>
                                    <a:pt x="183" y="3631"/>
                                  </a:cubicBezTo>
                                  <a:cubicBezTo>
                                    <a:pt x="91" y="3631"/>
                                    <a:pt x="0" y="3677"/>
                                    <a:pt x="46" y="3768"/>
                                  </a:cubicBezTo>
                                  <a:cubicBezTo>
                                    <a:pt x="136" y="3988"/>
                                    <a:pt x="307" y="4098"/>
                                    <a:pt x="493" y="4098"/>
                                  </a:cubicBezTo>
                                  <a:cubicBezTo>
                                    <a:pt x="634" y="4098"/>
                                    <a:pt x="784" y="4034"/>
                                    <a:pt x="913" y="3905"/>
                                  </a:cubicBezTo>
                                  <a:lnTo>
                                    <a:pt x="913" y="3905"/>
                                  </a:lnTo>
                                  <a:cubicBezTo>
                                    <a:pt x="867" y="3951"/>
                                    <a:pt x="822" y="3974"/>
                                    <a:pt x="753" y="3997"/>
                                  </a:cubicBezTo>
                                  <a:cubicBezTo>
                                    <a:pt x="1278" y="3768"/>
                                    <a:pt x="1233" y="2901"/>
                                    <a:pt x="1233" y="2422"/>
                                  </a:cubicBezTo>
                                  <a:cubicBezTo>
                                    <a:pt x="1233" y="2125"/>
                                    <a:pt x="1210" y="1828"/>
                                    <a:pt x="1164" y="1531"/>
                                  </a:cubicBezTo>
                                  <a:cubicBezTo>
                                    <a:pt x="1141" y="1212"/>
                                    <a:pt x="1096" y="1029"/>
                                    <a:pt x="1050" y="733"/>
                                  </a:cubicBezTo>
                                  <a:cubicBezTo>
                                    <a:pt x="1027" y="664"/>
                                    <a:pt x="1027" y="573"/>
                                    <a:pt x="1004" y="504"/>
                                  </a:cubicBezTo>
                                  <a:cubicBezTo>
                                    <a:pt x="982" y="459"/>
                                    <a:pt x="959" y="436"/>
                                    <a:pt x="959" y="390"/>
                                  </a:cubicBezTo>
                                  <a:cubicBezTo>
                                    <a:pt x="947" y="367"/>
                                    <a:pt x="947" y="367"/>
                                    <a:pt x="947" y="367"/>
                                  </a:cubicBezTo>
                                  <a:cubicBezTo>
                                    <a:pt x="947" y="367"/>
                                    <a:pt x="947" y="367"/>
                                    <a:pt x="936" y="345"/>
                                  </a:cubicBezTo>
                                  <a:cubicBezTo>
                                    <a:pt x="936" y="322"/>
                                    <a:pt x="913" y="276"/>
                                    <a:pt x="913" y="230"/>
                                  </a:cubicBezTo>
                                  <a:cubicBezTo>
                                    <a:pt x="913" y="196"/>
                                    <a:pt x="913" y="196"/>
                                    <a:pt x="913" y="196"/>
                                  </a:cubicBezTo>
                                  <a:cubicBezTo>
                                    <a:pt x="913" y="196"/>
                                    <a:pt x="913" y="196"/>
                                    <a:pt x="913" y="162"/>
                                  </a:cubicBezTo>
                                  <a:cubicBezTo>
                                    <a:pt x="900" y="59"/>
                                    <a:pt x="816" y="0"/>
                                    <a:pt x="736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1" name="Google Shape;291;p5"/>
                            <p:cNvSpPr/>
                            <p:nvPr/>
                          </p:nvSpPr>
                          <p:spPr>
                            <a:xfrm>
                              <a:off x="4213050" y="4497950"/>
                              <a:ext cx="21675" cy="35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867" h="1416" extrusionOk="0">
                                  <a:moveTo>
                                    <a:pt x="775" y="297"/>
                                  </a:moveTo>
                                  <a:cubicBezTo>
                                    <a:pt x="773" y="297"/>
                                    <a:pt x="771" y="297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70" y="301"/>
                                    <a:pt x="771" y="304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75" y="297"/>
                                  </a:lnTo>
                                  <a:close/>
                                  <a:moveTo>
                                    <a:pt x="547" y="0"/>
                                  </a:moveTo>
                                  <a:cubicBezTo>
                                    <a:pt x="478" y="23"/>
                                    <a:pt x="456" y="23"/>
                                    <a:pt x="387" y="46"/>
                                  </a:cubicBezTo>
                                  <a:cubicBezTo>
                                    <a:pt x="362" y="58"/>
                                    <a:pt x="344" y="78"/>
                                    <a:pt x="326" y="96"/>
                                  </a:cubicBezTo>
                                  <a:lnTo>
                                    <a:pt x="326" y="96"/>
                                  </a:lnTo>
                                  <a:cubicBezTo>
                                    <a:pt x="295" y="112"/>
                                    <a:pt x="269" y="132"/>
                                    <a:pt x="250" y="160"/>
                                  </a:cubicBezTo>
                                  <a:cubicBezTo>
                                    <a:pt x="227" y="183"/>
                                    <a:pt x="204" y="229"/>
                                    <a:pt x="182" y="252"/>
                                  </a:cubicBezTo>
                                  <a:cubicBezTo>
                                    <a:pt x="173" y="277"/>
                                    <a:pt x="165" y="299"/>
                                    <a:pt x="156" y="320"/>
                                  </a:cubicBezTo>
                                  <a:lnTo>
                                    <a:pt x="156" y="320"/>
                                  </a:lnTo>
                                  <a:cubicBezTo>
                                    <a:pt x="149" y="329"/>
                                    <a:pt x="142" y="33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43"/>
                                    <a:pt x="136" y="343"/>
                                    <a:pt x="136" y="343"/>
                                  </a:cubicBezTo>
                                  <a:cubicBezTo>
                                    <a:pt x="136" y="344"/>
                                    <a:pt x="136" y="346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136" y="348"/>
                                    <a:pt x="136" y="34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51"/>
                                    <a:pt x="136" y="356"/>
                                    <a:pt x="136" y="366"/>
                                  </a:cubicBezTo>
                                  <a:cubicBezTo>
                                    <a:pt x="137" y="364"/>
                                    <a:pt x="139" y="363"/>
                                    <a:pt x="140" y="362"/>
                                  </a:cubicBezTo>
                                  <a:lnTo>
                                    <a:pt x="140" y="362"/>
                                  </a:lnTo>
                                  <a:cubicBezTo>
                                    <a:pt x="131" y="384"/>
                                    <a:pt x="122" y="407"/>
                                    <a:pt x="113" y="434"/>
                                  </a:cubicBezTo>
                                  <a:cubicBezTo>
                                    <a:pt x="113" y="413"/>
                                    <a:pt x="133" y="372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89" y="422"/>
                                    <a:pt x="86" y="531"/>
                                    <a:pt x="67" y="640"/>
                                  </a:cubicBezTo>
                                  <a:cubicBezTo>
                                    <a:pt x="67" y="674"/>
                                    <a:pt x="67" y="709"/>
                                    <a:pt x="67" y="744"/>
                                  </a:cubicBezTo>
                                  <a:lnTo>
                                    <a:pt x="67" y="744"/>
                                  </a:lnTo>
                                  <a:cubicBezTo>
                                    <a:pt x="23" y="800"/>
                                    <a:pt x="1" y="873"/>
                                    <a:pt x="22" y="936"/>
                                  </a:cubicBezTo>
                                  <a:cubicBezTo>
                                    <a:pt x="45" y="936"/>
                                    <a:pt x="45" y="959"/>
                                    <a:pt x="45" y="959"/>
                                  </a:cubicBezTo>
                                  <a:cubicBezTo>
                                    <a:pt x="45" y="1028"/>
                                    <a:pt x="45" y="1050"/>
                                    <a:pt x="45" y="1119"/>
                                  </a:cubicBezTo>
                                  <a:cubicBezTo>
                                    <a:pt x="67" y="1187"/>
                                    <a:pt x="113" y="1233"/>
                                    <a:pt x="159" y="1301"/>
                                  </a:cubicBezTo>
                                  <a:cubicBezTo>
                                    <a:pt x="250" y="1393"/>
                                    <a:pt x="387" y="1416"/>
                                    <a:pt x="501" y="1416"/>
                                  </a:cubicBezTo>
                                  <a:cubicBezTo>
                                    <a:pt x="592" y="1416"/>
                                    <a:pt x="707" y="1370"/>
                                    <a:pt x="775" y="1301"/>
                                  </a:cubicBezTo>
                                  <a:cubicBezTo>
                                    <a:pt x="821" y="1233"/>
                                    <a:pt x="866" y="1142"/>
                                    <a:pt x="866" y="1028"/>
                                  </a:cubicBezTo>
                                  <a:cubicBezTo>
                                    <a:pt x="866" y="959"/>
                                    <a:pt x="844" y="868"/>
                                    <a:pt x="821" y="777"/>
                                  </a:cubicBezTo>
                                  <a:cubicBezTo>
                                    <a:pt x="798" y="708"/>
                                    <a:pt x="798" y="662"/>
                                    <a:pt x="775" y="594"/>
                                  </a:cubicBezTo>
                                  <a:cubicBezTo>
                                    <a:pt x="775" y="571"/>
                                    <a:pt x="775" y="548"/>
                                    <a:pt x="775" y="525"/>
                                  </a:cubicBezTo>
                                  <a:cubicBezTo>
                                    <a:pt x="775" y="517"/>
                                    <a:pt x="775" y="508"/>
                                    <a:pt x="775" y="499"/>
                                  </a:cubicBezTo>
                                  <a:lnTo>
                                    <a:pt x="775" y="499"/>
                                  </a:lnTo>
                                  <a:cubicBezTo>
                                    <a:pt x="775" y="500"/>
                                    <a:pt x="775" y="501"/>
                                    <a:pt x="775" y="503"/>
                                  </a:cubicBezTo>
                                  <a:cubicBezTo>
                                    <a:pt x="775" y="500"/>
                                    <a:pt x="775" y="497"/>
                                    <a:pt x="775" y="494"/>
                                  </a:cubicBezTo>
                                  <a:lnTo>
                                    <a:pt x="775" y="494"/>
                                  </a:lnTo>
                                  <a:cubicBezTo>
                                    <a:pt x="774" y="470"/>
                                    <a:pt x="772" y="446"/>
                                    <a:pt x="765" y="422"/>
                                  </a:cubicBezTo>
                                  <a:lnTo>
                                    <a:pt x="765" y="422"/>
                                  </a:lnTo>
                                  <a:cubicBezTo>
                                    <a:pt x="766" y="412"/>
                                    <a:pt x="769" y="401"/>
                                    <a:pt x="775" y="388"/>
                                  </a:cubicBezTo>
                                  <a:cubicBezTo>
                                    <a:pt x="775" y="388"/>
                                    <a:pt x="775" y="366"/>
                                    <a:pt x="775" y="343"/>
                                  </a:cubicBezTo>
                                  <a:cubicBezTo>
                                    <a:pt x="775" y="332"/>
                                    <a:pt x="774" y="320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52" y="366"/>
                                  </a:lnTo>
                                  <a:cubicBezTo>
                                    <a:pt x="752" y="338"/>
                                    <a:pt x="760" y="319"/>
                                    <a:pt x="767" y="298"/>
                                  </a:cubicBezTo>
                                  <a:lnTo>
                                    <a:pt x="767" y="298"/>
                                  </a:lnTo>
                                  <a:cubicBezTo>
                                    <a:pt x="768" y="298"/>
                                    <a:pt x="769" y="298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69" y="296"/>
                                    <a:pt x="769" y="295"/>
                                    <a:pt x="769" y="293"/>
                                  </a:cubicBezTo>
                                  <a:lnTo>
                                    <a:pt x="769" y="293"/>
                                  </a:lnTo>
                                  <a:cubicBezTo>
                                    <a:pt x="772" y="281"/>
                                    <a:pt x="775" y="268"/>
                                    <a:pt x="775" y="252"/>
                                  </a:cubicBezTo>
                                  <a:cubicBezTo>
                                    <a:pt x="775" y="252"/>
                                    <a:pt x="752" y="229"/>
                                    <a:pt x="752" y="229"/>
                                  </a:cubicBezTo>
                                  <a:cubicBezTo>
                                    <a:pt x="752" y="115"/>
                                    <a:pt x="661" y="0"/>
                                    <a:pt x="5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2" name="Google Shape;292;p5"/>
                            <p:cNvSpPr/>
                            <p:nvPr/>
                          </p:nvSpPr>
                          <p:spPr>
                            <a:xfrm>
                              <a:off x="4173450" y="4434375"/>
                              <a:ext cx="65700" cy="82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28" h="3285" extrusionOk="0">
                                  <a:moveTo>
                                    <a:pt x="177" y="2402"/>
                                  </a:moveTo>
                                  <a:cubicBezTo>
                                    <a:pt x="165" y="2421"/>
                                    <a:pt x="157" y="2445"/>
                                    <a:pt x="159" y="2445"/>
                                  </a:cubicBezTo>
                                  <a:cubicBezTo>
                                    <a:pt x="160" y="2445"/>
                                    <a:pt x="162" y="2440"/>
                                    <a:pt x="168" y="2429"/>
                                  </a:cubicBezTo>
                                  <a:cubicBezTo>
                                    <a:pt x="173" y="2414"/>
                                    <a:pt x="176" y="2406"/>
                                    <a:pt x="177" y="2402"/>
                                  </a:cubicBezTo>
                                  <a:close/>
                                  <a:moveTo>
                                    <a:pt x="55" y="3074"/>
                                  </a:moveTo>
                                  <a:cubicBezTo>
                                    <a:pt x="58" y="3080"/>
                                    <a:pt x="60" y="3086"/>
                                    <a:pt x="63" y="3092"/>
                                  </a:cubicBezTo>
                                  <a:lnTo>
                                    <a:pt x="63" y="3092"/>
                                  </a:lnTo>
                                  <a:cubicBezTo>
                                    <a:pt x="64" y="3099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61" y="3094"/>
                                    <a:pt x="58" y="3084"/>
                                    <a:pt x="55" y="3074"/>
                                  </a:cubicBezTo>
                                  <a:close/>
                                  <a:moveTo>
                                    <a:pt x="2144" y="0"/>
                                  </a:moveTo>
                                  <a:cubicBezTo>
                                    <a:pt x="2102" y="0"/>
                                    <a:pt x="2065" y="17"/>
                                    <a:pt x="2017" y="33"/>
                                  </a:cubicBezTo>
                                  <a:cubicBezTo>
                                    <a:pt x="2038" y="28"/>
                                    <a:pt x="2048" y="26"/>
                                    <a:pt x="2048" y="26"/>
                                  </a:cubicBezTo>
                                  <a:lnTo>
                                    <a:pt x="2048" y="26"/>
                                  </a:lnTo>
                                  <a:cubicBezTo>
                                    <a:pt x="2051" y="26"/>
                                    <a:pt x="1898" y="60"/>
                                    <a:pt x="1880" y="78"/>
                                  </a:cubicBezTo>
                                  <a:cubicBezTo>
                                    <a:pt x="1857" y="78"/>
                                    <a:pt x="1834" y="101"/>
                                    <a:pt x="1811" y="124"/>
                                  </a:cubicBezTo>
                                  <a:cubicBezTo>
                                    <a:pt x="1743" y="170"/>
                                    <a:pt x="1674" y="238"/>
                                    <a:pt x="1629" y="284"/>
                                  </a:cubicBezTo>
                                  <a:cubicBezTo>
                                    <a:pt x="1546" y="375"/>
                                    <a:pt x="1478" y="475"/>
                                    <a:pt x="1420" y="579"/>
                                  </a:cubicBezTo>
                                  <a:lnTo>
                                    <a:pt x="1420" y="579"/>
                                  </a:lnTo>
                                  <a:cubicBezTo>
                                    <a:pt x="1163" y="590"/>
                                    <a:pt x="912" y="845"/>
                                    <a:pt x="761" y="1060"/>
                                  </a:cubicBezTo>
                                  <a:cubicBezTo>
                                    <a:pt x="602" y="1265"/>
                                    <a:pt x="510" y="1493"/>
                                    <a:pt x="419" y="1722"/>
                                  </a:cubicBezTo>
                                  <a:cubicBezTo>
                                    <a:pt x="350" y="1950"/>
                                    <a:pt x="259" y="2155"/>
                                    <a:pt x="191" y="2384"/>
                                  </a:cubicBezTo>
                                  <a:cubicBezTo>
                                    <a:pt x="186" y="2388"/>
                                    <a:pt x="182" y="2394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8" y="2400"/>
                                    <a:pt x="178" y="2400"/>
                                    <a:pt x="178" y="2400"/>
                                  </a:cubicBezTo>
                                  <a:lnTo>
                                    <a:pt x="178" y="2400"/>
                                  </a:lnTo>
                                  <a:cubicBezTo>
                                    <a:pt x="178" y="2400"/>
                                    <a:pt x="178" y="2400"/>
                                    <a:pt x="177" y="2402"/>
                                  </a:cubicBezTo>
                                  <a:lnTo>
                                    <a:pt x="177" y="2402"/>
                                  </a:lnTo>
                                  <a:cubicBezTo>
                                    <a:pt x="177" y="2402"/>
                                    <a:pt x="178" y="2401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6" y="2407"/>
                                    <a:pt x="168" y="2438"/>
                                    <a:pt x="168" y="2452"/>
                                  </a:cubicBezTo>
                                  <a:cubicBezTo>
                                    <a:pt x="122" y="2521"/>
                                    <a:pt x="99" y="2612"/>
                                    <a:pt x="77" y="2680"/>
                                  </a:cubicBezTo>
                                  <a:cubicBezTo>
                                    <a:pt x="38" y="2833"/>
                                    <a:pt x="0" y="2938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2"/>
                                    <a:pt x="54" y="3071"/>
                                    <a:pt x="54" y="3069"/>
                                  </a:cubicBezTo>
                                  <a:lnTo>
                                    <a:pt x="54" y="3069"/>
                                  </a:lnTo>
                                  <a:cubicBezTo>
                                    <a:pt x="54" y="3071"/>
                                    <a:pt x="55" y="3072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4"/>
                                    <a:pt x="55" y="3074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61" y="3095"/>
                                    <a:pt x="63" y="3103"/>
                                    <a:pt x="64" y="3103"/>
                                  </a:cubicBezTo>
                                  <a:cubicBezTo>
                                    <a:pt x="64" y="3103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89" y="3182"/>
                                    <a:pt x="134" y="3254"/>
                                    <a:pt x="214" y="3274"/>
                                  </a:cubicBezTo>
                                  <a:cubicBezTo>
                                    <a:pt x="257" y="3280"/>
                                    <a:pt x="301" y="3285"/>
                                    <a:pt x="345" y="3285"/>
                                  </a:cubicBezTo>
                                  <a:cubicBezTo>
                                    <a:pt x="461" y="3285"/>
                                    <a:pt x="577" y="3253"/>
                                    <a:pt x="693" y="3137"/>
                                  </a:cubicBezTo>
                                  <a:cubicBezTo>
                                    <a:pt x="702" y="3125"/>
                                    <a:pt x="711" y="3113"/>
                                    <a:pt x="721" y="3100"/>
                                  </a:cubicBezTo>
                                  <a:lnTo>
                                    <a:pt x="721" y="3100"/>
                                  </a:lnTo>
                                  <a:cubicBezTo>
                                    <a:pt x="736" y="3125"/>
                                    <a:pt x="753" y="3149"/>
                                    <a:pt x="773" y="3171"/>
                                  </a:cubicBezTo>
                                  <a:lnTo>
                                    <a:pt x="773" y="3171"/>
                                  </a:lnTo>
                                  <a:cubicBezTo>
                                    <a:pt x="810" y="3215"/>
                                    <a:pt x="863" y="3250"/>
                                    <a:pt x="921" y="3274"/>
                                  </a:cubicBezTo>
                                  <a:lnTo>
                                    <a:pt x="944" y="3274"/>
                                  </a:lnTo>
                                  <a:cubicBezTo>
                                    <a:pt x="963" y="3278"/>
                                    <a:pt x="984" y="3280"/>
                                    <a:pt x="1006" y="3280"/>
                                  </a:cubicBezTo>
                                  <a:cubicBezTo>
                                    <a:pt x="1110" y="3280"/>
                                    <a:pt x="1230" y="3235"/>
                                    <a:pt x="1286" y="3160"/>
                                  </a:cubicBezTo>
                                  <a:cubicBezTo>
                                    <a:pt x="1469" y="2954"/>
                                    <a:pt x="1560" y="2658"/>
                                    <a:pt x="1651" y="2384"/>
                                  </a:cubicBezTo>
                                  <a:cubicBezTo>
                                    <a:pt x="1720" y="2110"/>
                                    <a:pt x="1788" y="1813"/>
                                    <a:pt x="1880" y="1539"/>
                                  </a:cubicBezTo>
                                  <a:cubicBezTo>
                                    <a:pt x="1925" y="1402"/>
                                    <a:pt x="1971" y="1265"/>
                                    <a:pt x="2017" y="1128"/>
                                  </a:cubicBezTo>
                                  <a:lnTo>
                                    <a:pt x="2017" y="1128"/>
                                  </a:lnTo>
                                  <a:cubicBezTo>
                                    <a:pt x="2007" y="1153"/>
                                    <a:pt x="2002" y="1163"/>
                                    <a:pt x="2001" y="1163"/>
                                  </a:cubicBezTo>
                                  <a:cubicBezTo>
                                    <a:pt x="1998" y="1163"/>
                                    <a:pt x="2044" y="1032"/>
                                    <a:pt x="2062" y="1014"/>
                                  </a:cubicBezTo>
                                  <a:cubicBezTo>
                                    <a:pt x="2068" y="992"/>
                                    <a:pt x="2068" y="985"/>
                                    <a:pt x="2066" y="985"/>
                                  </a:cubicBezTo>
                                  <a:lnTo>
                                    <a:pt x="2066" y="985"/>
                                  </a:lnTo>
                                  <a:cubicBezTo>
                                    <a:pt x="2066" y="985"/>
                                    <a:pt x="2066" y="985"/>
                                    <a:pt x="2065" y="985"/>
                                  </a:cubicBezTo>
                                  <a:lnTo>
                                    <a:pt x="2065" y="985"/>
                                  </a:lnTo>
                                  <a:cubicBezTo>
                                    <a:pt x="2087" y="939"/>
                                    <a:pt x="2109" y="875"/>
                                    <a:pt x="2131" y="832"/>
                                  </a:cubicBezTo>
                                  <a:cubicBezTo>
                                    <a:pt x="2176" y="763"/>
                                    <a:pt x="2199" y="717"/>
                                    <a:pt x="2222" y="672"/>
                                  </a:cubicBezTo>
                                  <a:lnTo>
                                    <a:pt x="2222" y="672"/>
                                  </a:lnTo>
                                  <a:cubicBezTo>
                                    <a:pt x="2226" y="668"/>
                                    <a:pt x="2233" y="661"/>
                                    <a:pt x="2245" y="649"/>
                                  </a:cubicBezTo>
                                  <a:cubicBezTo>
                                    <a:pt x="2268" y="649"/>
                                    <a:pt x="2268" y="626"/>
                                    <a:pt x="2291" y="603"/>
                                  </a:cubicBezTo>
                                  <a:cubicBezTo>
                                    <a:pt x="2298" y="596"/>
                                    <a:pt x="2311" y="576"/>
                                    <a:pt x="2323" y="555"/>
                                  </a:cubicBezTo>
                                  <a:lnTo>
                                    <a:pt x="2323" y="555"/>
                                  </a:lnTo>
                                  <a:cubicBezTo>
                                    <a:pt x="2348" y="579"/>
                                    <a:pt x="2376" y="603"/>
                                    <a:pt x="2405" y="626"/>
                                  </a:cubicBezTo>
                                  <a:cubicBezTo>
                                    <a:pt x="2434" y="649"/>
                                    <a:pt x="2463" y="659"/>
                                    <a:pt x="2490" y="659"/>
                                  </a:cubicBezTo>
                                  <a:cubicBezTo>
                                    <a:pt x="2568" y="659"/>
                                    <a:pt x="2627" y="574"/>
                                    <a:pt x="2610" y="489"/>
                                  </a:cubicBezTo>
                                  <a:cubicBezTo>
                                    <a:pt x="2610" y="398"/>
                                    <a:pt x="2587" y="329"/>
                                    <a:pt x="2610" y="238"/>
                                  </a:cubicBezTo>
                                  <a:cubicBezTo>
                                    <a:pt x="2610" y="147"/>
                                    <a:pt x="2519" y="33"/>
                                    <a:pt x="2428" y="33"/>
                                  </a:cubicBezTo>
                                  <a:cubicBezTo>
                                    <a:pt x="2393" y="21"/>
                                    <a:pt x="2359" y="16"/>
                                    <a:pt x="2325" y="16"/>
                                  </a:cubicBezTo>
                                  <a:cubicBezTo>
                                    <a:pt x="2293" y="16"/>
                                    <a:pt x="2260" y="21"/>
                                    <a:pt x="2228" y="31"/>
                                  </a:cubicBezTo>
                                  <a:lnTo>
                                    <a:pt x="2228" y="31"/>
                                  </a:lnTo>
                                  <a:cubicBezTo>
                                    <a:pt x="2228" y="25"/>
                                    <a:pt x="2221" y="18"/>
                                    <a:pt x="2199" y="10"/>
                                  </a:cubicBezTo>
                                  <a:cubicBezTo>
                                    <a:pt x="2179" y="3"/>
                                    <a:pt x="2161" y="0"/>
                                    <a:pt x="214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3" name="Google Shape;293;p5"/>
                            <p:cNvSpPr/>
                            <p:nvPr/>
                          </p:nvSpPr>
                          <p:spPr>
                            <a:xfrm>
                              <a:off x="5243575" y="4592100"/>
                              <a:ext cx="34775" cy="1938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91" h="7752" extrusionOk="0">
                                  <a:moveTo>
                                    <a:pt x="320" y="1"/>
                                  </a:moveTo>
                                  <a:cubicBezTo>
                                    <a:pt x="160" y="46"/>
                                    <a:pt x="160" y="275"/>
                                    <a:pt x="115" y="411"/>
                                  </a:cubicBezTo>
                                  <a:cubicBezTo>
                                    <a:pt x="46" y="685"/>
                                    <a:pt x="1" y="982"/>
                                    <a:pt x="1" y="1279"/>
                                  </a:cubicBezTo>
                                  <a:cubicBezTo>
                                    <a:pt x="1" y="1964"/>
                                    <a:pt x="46" y="2648"/>
                                    <a:pt x="115" y="3333"/>
                                  </a:cubicBezTo>
                                  <a:cubicBezTo>
                                    <a:pt x="160" y="4018"/>
                                    <a:pt x="320" y="4725"/>
                                    <a:pt x="274" y="5433"/>
                                  </a:cubicBezTo>
                                  <a:cubicBezTo>
                                    <a:pt x="229" y="6095"/>
                                    <a:pt x="160" y="6757"/>
                                    <a:pt x="320" y="7396"/>
                                  </a:cubicBezTo>
                                  <a:cubicBezTo>
                                    <a:pt x="373" y="7645"/>
                                    <a:pt x="558" y="7752"/>
                                    <a:pt x="754" y="7752"/>
                                  </a:cubicBezTo>
                                  <a:cubicBezTo>
                                    <a:pt x="1059" y="7752"/>
                                    <a:pt x="1390" y="7489"/>
                                    <a:pt x="1279" y="7099"/>
                                  </a:cubicBezTo>
                                  <a:cubicBezTo>
                                    <a:pt x="1142" y="6551"/>
                                    <a:pt x="1187" y="5981"/>
                                    <a:pt x="1165" y="5410"/>
                                  </a:cubicBezTo>
                                  <a:cubicBezTo>
                                    <a:pt x="1096" y="4771"/>
                                    <a:pt x="959" y="4155"/>
                                    <a:pt x="868" y="3516"/>
                                  </a:cubicBezTo>
                                  <a:cubicBezTo>
                                    <a:pt x="799" y="2922"/>
                                    <a:pt x="731" y="2329"/>
                                    <a:pt x="640" y="1735"/>
                                  </a:cubicBezTo>
                                  <a:cubicBezTo>
                                    <a:pt x="594" y="1461"/>
                                    <a:pt x="526" y="1188"/>
                                    <a:pt x="457" y="914"/>
                                  </a:cubicBezTo>
                                  <a:cubicBezTo>
                                    <a:pt x="434" y="754"/>
                                    <a:pt x="434" y="594"/>
                                    <a:pt x="411" y="434"/>
                                  </a:cubicBezTo>
                                  <a:cubicBezTo>
                                    <a:pt x="433" y="349"/>
                                    <a:pt x="394" y="263"/>
                                    <a:pt x="314" y="197"/>
                                  </a:cubicBezTo>
                                  <a:lnTo>
                                    <a:pt x="314" y="197"/>
                                  </a:lnTo>
                                  <a:cubicBezTo>
                                    <a:pt x="331" y="207"/>
                                    <a:pt x="349" y="212"/>
                                    <a:pt x="366" y="229"/>
                                  </a:cubicBezTo>
                                  <a:cubicBezTo>
                                    <a:pt x="380" y="236"/>
                                    <a:pt x="394" y="239"/>
                                    <a:pt x="407" y="239"/>
                                  </a:cubicBezTo>
                                  <a:cubicBezTo>
                                    <a:pt x="475" y="239"/>
                                    <a:pt x="515" y="149"/>
                                    <a:pt x="457" y="92"/>
                                  </a:cubicBezTo>
                                  <a:cubicBezTo>
                                    <a:pt x="457" y="69"/>
                                    <a:pt x="434" y="46"/>
                                    <a:pt x="434" y="46"/>
                                  </a:cubicBezTo>
                                  <a:cubicBezTo>
                                    <a:pt x="411" y="1"/>
                                    <a:pt x="366" y="1"/>
                                    <a:pt x="32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4" name="Google Shape;294;p5"/>
                            <p:cNvSpPr/>
                            <p:nvPr/>
                          </p:nvSpPr>
                          <p:spPr>
                            <a:xfrm>
                              <a:off x="5239150" y="4587200"/>
                              <a:ext cx="41550" cy="167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662" h="6693" extrusionOk="0">
                                  <a:moveTo>
                                    <a:pt x="550" y="0"/>
                                  </a:moveTo>
                                  <a:cubicBezTo>
                                    <a:pt x="360" y="0"/>
                                    <a:pt x="172" y="111"/>
                                    <a:pt x="18" y="265"/>
                                  </a:cubicBezTo>
                                  <a:cubicBezTo>
                                    <a:pt x="0" y="300"/>
                                    <a:pt x="23" y="349"/>
                                    <a:pt x="55" y="349"/>
                                  </a:cubicBezTo>
                                  <a:cubicBezTo>
                                    <a:pt x="65" y="349"/>
                                    <a:pt x="76" y="344"/>
                                    <a:pt x="86" y="334"/>
                                  </a:cubicBezTo>
                                  <a:cubicBezTo>
                                    <a:pt x="165" y="287"/>
                                    <a:pt x="297" y="196"/>
                                    <a:pt x="409" y="196"/>
                                  </a:cubicBezTo>
                                  <a:cubicBezTo>
                                    <a:pt x="460" y="196"/>
                                    <a:pt x="507" y="215"/>
                                    <a:pt x="543" y="265"/>
                                  </a:cubicBezTo>
                                  <a:cubicBezTo>
                                    <a:pt x="611" y="356"/>
                                    <a:pt x="588" y="585"/>
                                    <a:pt x="588" y="699"/>
                                  </a:cubicBezTo>
                                  <a:cubicBezTo>
                                    <a:pt x="611" y="1132"/>
                                    <a:pt x="566" y="1589"/>
                                    <a:pt x="543" y="2045"/>
                                  </a:cubicBezTo>
                                  <a:cubicBezTo>
                                    <a:pt x="497" y="2456"/>
                                    <a:pt x="451" y="2867"/>
                                    <a:pt x="474" y="3278"/>
                                  </a:cubicBezTo>
                                  <a:cubicBezTo>
                                    <a:pt x="474" y="3780"/>
                                    <a:pt x="497" y="4260"/>
                                    <a:pt x="497" y="4762"/>
                                  </a:cubicBezTo>
                                  <a:cubicBezTo>
                                    <a:pt x="497" y="5013"/>
                                    <a:pt x="497" y="5287"/>
                                    <a:pt x="497" y="5561"/>
                                  </a:cubicBezTo>
                                  <a:cubicBezTo>
                                    <a:pt x="474" y="5834"/>
                                    <a:pt x="429" y="6108"/>
                                    <a:pt x="543" y="6359"/>
                                  </a:cubicBezTo>
                                  <a:cubicBezTo>
                                    <a:pt x="607" y="6566"/>
                                    <a:pt x="811" y="6693"/>
                                    <a:pt x="1013" y="6693"/>
                                  </a:cubicBezTo>
                                  <a:cubicBezTo>
                                    <a:pt x="1168" y="6693"/>
                                    <a:pt x="1321" y="6619"/>
                                    <a:pt x="1410" y="6451"/>
                                  </a:cubicBezTo>
                                  <a:cubicBezTo>
                                    <a:pt x="1661" y="5949"/>
                                    <a:pt x="1524" y="5173"/>
                                    <a:pt x="1479" y="4625"/>
                                  </a:cubicBezTo>
                                  <a:cubicBezTo>
                                    <a:pt x="1433" y="4054"/>
                                    <a:pt x="1364" y="3483"/>
                                    <a:pt x="1364" y="2913"/>
                                  </a:cubicBezTo>
                                  <a:cubicBezTo>
                                    <a:pt x="1364" y="2479"/>
                                    <a:pt x="1387" y="2023"/>
                                    <a:pt x="1342" y="1589"/>
                                  </a:cubicBezTo>
                                  <a:cubicBezTo>
                                    <a:pt x="1296" y="1132"/>
                                    <a:pt x="1273" y="516"/>
                                    <a:pt x="908" y="151"/>
                                  </a:cubicBezTo>
                                  <a:cubicBezTo>
                                    <a:pt x="793" y="45"/>
                                    <a:pt x="671" y="0"/>
                                    <a:pt x="55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5" name="Google Shape;295;p5"/>
                            <p:cNvSpPr/>
                            <p:nvPr/>
                          </p:nvSpPr>
                          <p:spPr>
                            <a:xfrm>
                              <a:off x="4170225" y="4900825"/>
                              <a:ext cx="88475" cy="884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39" h="3538" extrusionOk="0">
                                  <a:moveTo>
                                    <a:pt x="3538" y="1780"/>
                                  </a:moveTo>
                                  <a:cubicBezTo>
                                    <a:pt x="3538" y="2762"/>
                                    <a:pt x="2762" y="3538"/>
                                    <a:pt x="1780" y="3538"/>
                                  </a:cubicBezTo>
                                  <a:cubicBezTo>
                                    <a:pt x="799" y="3538"/>
                                    <a:pt x="0" y="2762"/>
                                    <a:pt x="0" y="1780"/>
                                  </a:cubicBezTo>
                                  <a:cubicBezTo>
                                    <a:pt x="0" y="799"/>
                                    <a:pt x="799" y="0"/>
                                    <a:pt x="1780" y="0"/>
                                  </a:cubicBezTo>
                                  <a:cubicBezTo>
                                    <a:pt x="2762" y="0"/>
                                    <a:pt x="3538" y="799"/>
                                    <a:pt x="3538" y="178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296" name="Google Shape;296;p5"/>
                            <p:cNvGrpSpPr/>
                            <p:nvPr/>
                          </p:nvGrpSpPr>
                          <p:grpSpPr>
                            <a:xfrm>
                              <a:off x="71350" y="2408925"/>
                              <a:ext cx="7517550" cy="2939850"/>
                              <a:chOff x="71350" y="2408925"/>
                              <a:chExt cx="7517550" cy="2939850"/>
                            </a:xfrm>
                          </p:grpSpPr>
                          <p:sp>
                            <p:nvSpPr>
                              <p:cNvPr id="297" name="Google Shape;297;p5"/>
                              <p:cNvSpPr/>
                              <p:nvPr/>
                            </p:nvSpPr>
                            <p:spPr>
                              <a:xfrm>
                                <a:off x="5270900" y="4586800"/>
                                <a:ext cx="36250" cy="1584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50" h="6336" extrusionOk="0">
                                    <a:moveTo>
                                      <a:pt x="562" y="1"/>
                                    </a:moveTo>
                                    <a:cubicBezTo>
                                      <a:pt x="520" y="1"/>
                                      <a:pt x="482" y="24"/>
                                      <a:pt x="482" y="76"/>
                                    </a:cubicBezTo>
                                    <a:cubicBezTo>
                                      <a:pt x="414" y="578"/>
                                      <a:pt x="323" y="1057"/>
                                      <a:pt x="277" y="1559"/>
                                    </a:cubicBezTo>
                                    <a:cubicBezTo>
                                      <a:pt x="254" y="2084"/>
                                      <a:pt x="277" y="2609"/>
                                      <a:pt x="231" y="3111"/>
                                    </a:cubicBezTo>
                                    <a:cubicBezTo>
                                      <a:pt x="188" y="4000"/>
                                      <a:pt x="1" y="4929"/>
                                      <a:pt x="236" y="5802"/>
                                    </a:cubicBezTo>
                                    <a:lnTo>
                                      <a:pt x="236" y="5802"/>
                                    </a:lnTo>
                                    <a:cubicBezTo>
                                      <a:pt x="252" y="5889"/>
                                      <a:pt x="281" y="5979"/>
                                      <a:pt x="323" y="6079"/>
                                    </a:cubicBezTo>
                                    <a:cubicBezTo>
                                      <a:pt x="413" y="6259"/>
                                      <a:pt x="573" y="6336"/>
                                      <a:pt x="740" y="6336"/>
                                    </a:cubicBezTo>
                                    <a:cubicBezTo>
                                      <a:pt x="1080" y="6336"/>
                                      <a:pt x="1449" y="6020"/>
                                      <a:pt x="1327" y="5622"/>
                                    </a:cubicBezTo>
                                    <a:cubicBezTo>
                                      <a:pt x="1053" y="4800"/>
                                      <a:pt x="1213" y="3956"/>
                                      <a:pt x="1144" y="3089"/>
                                    </a:cubicBezTo>
                                    <a:cubicBezTo>
                                      <a:pt x="1099" y="2609"/>
                                      <a:pt x="1030" y="2130"/>
                                      <a:pt x="985" y="1651"/>
                                    </a:cubicBezTo>
                                    <a:cubicBezTo>
                                      <a:pt x="916" y="1126"/>
                                      <a:pt x="734" y="623"/>
                                      <a:pt x="688" y="98"/>
                                    </a:cubicBezTo>
                                    <a:cubicBezTo>
                                      <a:pt x="675" y="36"/>
                                      <a:pt x="615" y="1"/>
                                      <a:pt x="562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98" name="Google Shape;298;p5"/>
                              <p:cNvSpPr/>
                              <p:nvPr/>
                            </p:nvSpPr>
                            <p:spPr>
                              <a:xfrm>
                                <a:off x="5278550" y="4588550"/>
                                <a:ext cx="57500" cy="1654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300" h="6619" extrusionOk="0">
                                    <a:moveTo>
                                      <a:pt x="844" y="0"/>
                                    </a:moveTo>
                                    <a:cubicBezTo>
                                      <a:pt x="778" y="0"/>
                                      <a:pt x="712" y="16"/>
                                      <a:pt x="656" y="51"/>
                                    </a:cubicBezTo>
                                    <a:cubicBezTo>
                                      <a:pt x="510" y="177"/>
                                      <a:pt x="402" y="283"/>
                                      <a:pt x="367" y="457"/>
                                    </a:cubicBezTo>
                                    <a:lnTo>
                                      <a:pt x="367" y="457"/>
                                    </a:lnTo>
                                    <a:cubicBezTo>
                                      <a:pt x="345" y="476"/>
                                      <a:pt x="326" y="501"/>
                                      <a:pt x="313" y="531"/>
                                    </a:cubicBezTo>
                                    <a:cubicBezTo>
                                      <a:pt x="222" y="759"/>
                                      <a:pt x="176" y="1010"/>
                                      <a:pt x="131" y="1238"/>
                                    </a:cubicBezTo>
                                    <a:cubicBezTo>
                                      <a:pt x="85" y="1489"/>
                                      <a:pt x="62" y="1740"/>
                                      <a:pt x="17" y="1991"/>
                                    </a:cubicBezTo>
                                    <a:cubicBezTo>
                                      <a:pt x="1" y="2063"/>
                                      <a:pt x="27" y="2118"/>
                                      <a:pt x="69" y="2152"/>
                                    </a:cubicBezTo>
                                    <a:lnTo>
                                      <a:pt x="69" y="2152"/>
                                    </a:lnTo>
                                    <a:cubicBezTo>
                                      <a:pt x="53" y="2382"/>
                                      <a:pt x="45" y="2612"/>
                                      <a:pt x="40" y="2836"/>
                                    </a:cubicBezTo>
                                    <a:cubicBezTo>
                                      <a:pt x="40" y="3315"/>
                                      <a:pt x="17" y="3795"/>
                                      <a:pt x="62" y="4297"/>
                                    </a:cubicBezTo>
                                    <a:cubicBezTo>
                                      <a:pt x="108" y="4845"/>
                                      <a:pt x="199" y="5370"/>
                                      <a:pt x="359" y="5917"/>
                                    </a:cubicBezTo>
                                    <a:cubicBezTo>
                                      <a:pt x="434" y="6143"/>
                                      <a:pt x="664" y="6306"/>
                                      <a:pt x="908" y="6306"/>
                                    </a:cubicBezTo>
                                    <a:cubicBezTo>
                                      <a:pt x="936" y="6306"/>
                                      <a:pt x="965" y="6304"/>
                                      <a:pt x="993" y="6300"/>
                                    </a:cubicBezTo>
                                    <a:lnTo>
                                      <a:pt x="993" y="6300"/>
                                    </a:lnTo>
                                    <a:cubicBezTo>
                                      <a:pt x="1094" y="6485"/>
                                      <a:pt x="1290" y="6619"/>
                                      <a:pt x="1495" y="6619"/>
                                    </a:cubicBezTo>
                                    <a:cubicBezTo>
                                      <a:pt x="1622" y="6619"/>
                                      <a:pt x="1753" y="6567"/>
                                      <a:pt x="1866" y="6442"/>
                                    </a:cubicBezTo>
                                    <a:cubicBezTo>
                                      <a:pt x="2185" y="6054"/>
                                      <a:pt x="2299" y="5575"/>
                                      <a:pt x="1911" y="5210"/>
                                    </a:cubicBezTo>
                                    <a:cubicBezTo>
                                      <a:pt x="1897" y="5196"/>
                                      <a:pt x="1882" y="5183"/>
                                      <a:pt x="1867" y="5170"/>
                                    </a:cubicBezTo>
                                    <a:lnTo>
                                      <a:pt x="1867" y="5170"/>
                                    </a:lnTo>
                                    <a:cubicBezTo>
                                      <a:pt x="1844" y="4795"/>
                                      <a:pt x="1901" y="4408"/>
                                      <a:pt x="1934" y="4046"/>
                                    </a:cubicBezTo>
                                    <a:cubicBezTo>
                                      <a:pt x="1980" y="3544"/>
                                      <a:pt x="1980" y="3041"/>
                                      <a:pt x="1934" y="2539"/>
                                    </a:cubicBezTo>
                                    <a:cubicBezTo>
                                      <a:pt x="1866" y="2106"/>
                                      <a:pt x="1751" y="1695"/>
                                      <a:pt x="1660" y="1284"/>
                                    </a:cubicBezTo>
                                    <a:cubicBezTo>
                                      <a:pt x="1612" y="1081"/>
                                      <a:pt x="1552" y="885"/>
                                      <a:pt x="1476" y="694"/>
                                    </a:cubicBezTo>
                                    <a:lnTo>
                                      <a:pt x="1476" y="694"/>
                                    </a:lnTo>
                                    <a:cubicBezTo>
                                      <a:pt x="1653" y="322"/>
                                      <a:pt x="1339" y="17"/>
                                      <a:pt x="1002" y="17"/>
                                    </a:cubicBezTo>
                                    <a:cubicBezTo>
                                      <a:pt x="992" y="17"/>
                                      <a:pt x="981" y="17"/>
                                      <a:pt x="970" y="18"/>
                                    </a:cubicBezTo>
                                    <a:lnTo>
                                      <a:pt x="970" y="18"/>
                                    </a:lnTo>
                                    <a:cubicBezTo>
                                      <a:pt x="929" y="7"/>
                                      <a:pt x="886" y="0"/>
                                      <a:pt x="844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99" name="Google Shape;299;p5"/>
                              <p:cNvSpPr/>
                              <p:nvPr/>
                            </p:nvSpPr>
                            <p:spPr>
                              <a:xfrm>
                                <a:off x="5309200" y="4608275"/>
                                <a:ext cx="89050" cy="1741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62" h="6964" extrusionOk="0">
                                    <a:moveTo>
                                      <a:pt x="1068" y="1"/>
                                    </a:moveTo>
                                    <a:cubicBezTo>
                                      <a:pt x="930" y="1"/>
                                      <a:pt x="794" y="49"/>
                                      <a:pt x="708" y="152"/>
                                    </a:cubicBezTo>
                                    <a:cubicBezTo>
                                      <a:pt x="503" y="404"/>
                                      <a:pt x="252" y="677"/>
                                      <a:pt x="137" y="997"/>
                                    </a:cubicBezTo>
                                    <a:cubicBezTo>
                                      <a:pt x="0" y="1339"/>
                                      <a:pt x="46" y="1750"/>
                                      <a:pt x="46" y="2115"/>
                                    </a:cubicBezTo>
                                    <a:cubicBezTo>
                                      <a:pt x="23" y="2983"/>
                                      <a:pt x="69" y="3919"/>
                                      <a:pt x="343" y="4763"/>
                                    </a:cubicBezTo>
                                    <a:cubicBezTo>
                                      <a:pt x="343" y="4784"/>
                                      <a:pt x="361" y="4795"/>
                                      <a:pt x="382" y="4795"/>
                                    </a:cubicBezTo>
                                    <a:cubicBezTo>
                                      <a:pt x="406" y="4795"/>
                                      <a:pt x="434" y="4778"/>
                                      <a:pt x="434" y="4740"/>
                                    </a:cubicBezTo>
                                    <a:cubicBezTo>
                                      <a:pt x="434" y="3964"/>
                                      <a:pt x="183" y="3211"/>
                                      <a:pt x="183" y="2412"/>
                                    </a:cubicBezTo>
                                    <a:cubicBezTo>
                                      <a:pt x="183" y="2059"/>
                                      <a:pt x="226" y="1598"/>
                                      <a:pt x="560" y="1383"/>
                                    </a:cubicBezTo>
                                    <a:lnTo>
                                      <a:pt x="560" y="1383"/>
                                    </a:lnTo>
                                    <a:cubicBezTo>
                                      <a:pt x="560" y="1619"/>
                                      <a:pt x="559" y="1856"/>
                                      <a:pt x="548" y="2093"/>
                                    </a:cubicBezTo>
                                    <a:cubicBezTo>
                                      <a:pt x="525" y="2595"/>
                                      <a:pt x="525" y="3097"/>
                                      <a:pt x="525" y="3599"/>
                                    </a:cubicBezTo>
                                    <a:cubicBezTo>
                                      <a:pt x="534" y="3773"/>
                                      <a:pt x="537" y="3947"/>
                                      <a:pt x="536" y="4121"/>
                                    </a:cubicBezTo>
                                    <a:lnTo>
                                      <a:pt x="536" y="4121"/>
                                    </a:lnTo>
                                    <a:cubicBezTo>
                                      <a:pt x="518" y="4542"/>
                                      <a:pt x="502" y="4961"/>
                                      <a:pt x="492" y="5382"/>
                                    </a:cubicBezTo>
                                    <a:lnTo>
                                      <a:pt x="492" y="5382"/>
                                    </a:lnTo>
                                    <a:cubicBezTo>
                                      <a:pt x="480" y="5684"/>
                                      <a:pt x="472" y="5987"/>
                                      <a:pt x="480" y="6292"/>
                                    </a:cubicBezTo>
                                    <a:cubicBezTo>
                                      <a:pt x="469" y="6635"/>
                                      <a:pt x="705" y="6812"/>
                                      <a:pt x="966" y="6835"/>
                                    </a:cubicBezTo>
                                    <a:lnTo>
                                      <a:pt x="966" y="6835"/>
                                    </a:lnTo>
                                    <a:cubicBezTo>
                                      <a:pt x="1071" y="6921"/>
                                      <a:pt x="1208" y="6963"/>
                                      <a:pt x="1344" y="6963"/>
                                    </a:cubicBezTo>
                                    <a:cubicBezTo>
                                      <a:pt x="1637" y="6963"/>
                                      <a:pt x="1929" y="6769"/>
                                      <a:pt x="1918" y="6384"/>
                                    </a:cubicBezTo>
                                    <a:cubicBezTo>
                                      <a:pt x="1912" y="6149"/>
                                      <a:pt x="1931" y="5917"/>
                                      <a:pt x="1963" y="5686"/>
                                    </a:cubicBezTo>
                                    <a:lnTo>
                                      <a:pt x="1963" y="5686"/>
                                    </a:lnTo>
                                    <a:cubicBezTo>
                                      <a:pt x="2069" y="5783"/>
                                      <a:pt x="2212" y="5836"/>
                                      <a:pt x="2350" y="5836"/>
                                    </a:cubicBezTo>
                                    <a:cubicBezTo>
                                      <a:pt x="2427" y="5836"/>
                                      <a:pt x="2502" y="5820"/>
                                      <a:pt x="2570" y="5785"/>
                                    </a:cubicBezTo>
                                    <a:lnTo>
                                      <a:pt x="2570" y="5785"/>
                                    </a:lnTo>
                                    <a:cubicBezTo>
                                      <a:pt x="2573" y="5787"/>
                                      <a:pt x="2576" y="5789"/>
                                      <a:pt x="2580" y="5790"/>
                                    </a:cubicBezTo>
                                    <a:cubicBezTo>
                                      <a:pt x="2651" y="5835"/>
                                      <a:pt x="2725" y="5855"/>
                                      <a:pt x="2800" y="5855"/>
                                    </a:cubicBezTo>
                                    <a:cubicBezTo>
                                      <a:pt x="2915" y="5855"/>
                                      <a:pt x="3030" y="5805"/>
                                      <a:pt x="3127" y="5722"/>
                                    </a:cubicBezTo>
                                    <a:cubicBezTo>
                                      <a:pt x="3561" y="5357"/>
                                      <a:pt x="3447" y="4535"/>
                                      <a:pt x="2945" y="4284"/>
                                    </a:cubicBezTo>
                                    <a:cubicBezTo>
                                      <a:pt x="2930" y="4276"/>
                                      <a:pt x="2915" y="4269"/>
                                      <a:pt x="2900" y="4263"/>
                                    </a:cubicBezTo>
                                    <a:lnTo>
                                      <a:pt x="2900" y="4263"/>
                                    </a:lnTo>
                                    <a:cubicBezTo>
                                      <a:pt x="2890" y="3840"/>
                                      <a:pt x="2854" y="3417"/>
                                      <a:pt x="2854" y="3006"/>
                                    </a:cubicBezTo>
                                    <a:cubicBezTo>
                                      <a:pt x="2854" y="2252"/>
                                      <a:pt x="2831" y="1476"/>
                                      <a:pt x="2557" y="746"/>
                                    </a:cubicBezTo>
                                    <a:cubicBezTo>
                                      <a:pt x="2485" y="572"/>
                                      <a:pt x="2323" y="486"/>
                                      <a:pt x="2164" y="486"/>
                                    </a:cubicBezTo>
                                    <a:cubicBezTo>
                                      <a:pt x="1992" y="486"/>
                                      <a:pt x="1825" y="589"/>
                                      <a:pt x="1788" y="795"/>
                                    </a:cubicBezTo>
                                    <a:lnTo>
                                      <a:pt x="1788" y="795"/>
                                    </a:lnTo>
                                    <a:cubicBezTo>
                                      <a:pt x="1777" y="808"/>
                                      <a:pt x="1767" y="822"/>
                                      <a:pt x="1758" y="837"/>
                                    </a:cubicBezTo>
                                    <a:cubicBezTo>
                                      <a:pt x="1723" y="896"/>
                                      <a:pt x="1691" y="954"/>
                                      <a:pt x="1659" y="1012"/>
                                    </a:cubicBezTo>
                                    <a:lnTo>
                                      <a:pt x="1659" y="1012"/>
                                    </a:lnTo>
                                    <a:cubicBezTo>
                                      <a:pt x="1644" y="792"/>
                                      <a:pt x="1618" y="573"/>
                                      <a:pt x="1575" y="358"/>
                                    </a:cubicBezTo>
                                    <a:cubicBezTo>
                                      <a:pt x="1533" y="131"/>
                                      <a:pt x="1296" y="1"/>
                                      <a:pt x="1068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0" name="Google Shape;300;p5"/>
                              <p:cNvSpPr/>
                              <p:nvPr/>
                            </p:nvSpPr>
                            <p:spPr>
                              <a:xfrm>
                                <a:off x="5367400" y="4643900"/>
                                <a:ext cx="37125" cy="1358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85" h="5435" extrusionOk="0">
                                    <a:moveTo>
                                      <a:pt x="808" y="0"/>
                                    </a:moveTo>
                                    <a:cubicBezTo>
                                      <a:pt x="782" y="0"/>
                                      <a:pt x="754" y="17"/>
                                      <a:pt x="731" y="51"/>
                                    </a:cubicBezTo>
                                    <a:cubicBezTo>
                                      <a:pt x="685" y="143"/>
                                      <a:pt x="617" y="188"/>
                                      <a:pt x="594" y="302"/>
                                    </a:cubicBezTo>
                                    <a:cubicBezTo>
                                      <a:pt x="571" y="348"/>
                                      <a:pt x="571" y="439"/>
                                      <a:pt x="571" y="485"/>
                                    </a:cubicBezTo>
                                    <a:cubicBezTo>
                                      <a:pt x="526" y="508"/>
                                      <a:pt x="503" y="576"/>
                                      <a:pt x="480" y="622"/>
                                    </a:cubicBezTo>
                                    <a:cubicBezTo>
                                      <a:pt x="480" y="668"/>
                                      <a:pt x="480" y="736"/>
                                      <a:pt x="457" y="805"/>
                                    </a:cubicBezTo>
                                    <a:cubicBezTo>
                                      <a:pt x="457" y="873"/>
                                      <a:pt x="457" y="964"/>
                                      <a:pt x="434" y="1056"/>
                                    </a:cubicBezTo>
                                    <a:cubicBezTo>
                                      <a:pt x="389" y="1261"/>
                                      <a:pt x="320" y="1444"/>
                                      <a:pt x="275" y="1649"/>
                                    </a:cubicBezTo>
                                    <a:cubicBezTo>
                                      <a:pt x="252" y="1877"/>
                                      <a:pt x="206" y="2106"/>
                                      <a:pt x="183" y="2311"/>
                                    </a:cubicBezTo>
                                    <a:cubicBezTo>
                                      <a:pt x="92" y="3178"/>
                                      <a:pt x="1" y="4023"/>
                                      <a:pt x="115" y="4890"/>
                                    </a:cubicBezTo>
                                    <a:cubicBezTo>
                                      <a:pt x="156" y="5232"/>
                                      <a:pt x="409" y="5434"/>
                                      <a:pt x="675" y="5434"/>
                                    </a:cubicBezTo>
                                    <a:cubicBezTo>
                                      <a:pt x="853" y="5434"/>
                                      <a:pt x="1036" y="5343"/>
                                      <a:pt x="1165" y="5141"/>
                                    </a:cubicBezTo>
                                    <a:cubicBezTo>
                                      <a:pt x="1439" y="4776"/>
                                      <a:pt x="1416" y="4251"/>
                                      <a:pt x="1439" y="3818"/>
                                    </a:cubicBezTo>
                                    <a:cubicBezTo>
                                      <a:pt x="1484" y="3247"/>
                                      <a:pt x="1461" y="2699"/>
                                      <a:pt x="1347" y="2128"/>
                                    </a:cubicBezTo>
                                    <a:cubicBezTo>
                                      <a:pt x="1329" y="2039"/>
                                      <a:pt x="1278" y="1975"/>
                                      <a:pt x="1209" y="1934"/>
                                    </a:cubicBezTo>
                                    <a:lnTo>
                                      <a:pt x="1209" y="1934"/>
                                    </a:lnTo>
                                    <a:cubicBezTo>
                                      <a:pt x="1210" y="1862"/>
                                      <a:pt x="1210" y="1790"/>
                                      <a:pt x="1210" y="1718"/>
                                    </a:cubicBezTo>
                                    <a:cubicBezTo>
                                      <a:pt x="1210" y="1512"/>
                                      <a:pt x="1165" y="1307"/>
                                      <a:pt x="1142" y="1101"/>
                                    </a:cubicBezTo>
                                    <a:cubicBezTo>
                                      <a:pt x="1119" y="896"/>
                                      <a:pt x="1119" y="713"/>
                                      <a:pt x="1073" y="531"/>
                                    </a:cubicBezTo>
                                    <a:cubicBezTo>
                                      <a:pt x="1051" y="439"/>
                                      <a:pt x="1051" y="348"/>
                                      <a:pt x="1028" y="280"/>
                                    </a:cubicBezTo>
                                    <a:cubicBezTo>
                                      <a:pt x="1005" y="188"/>
                                      <a:pt x="936" y="120"/>
                                      <a:pt x="868" y="51"/>
                                    </a:cubicBezTo>
                                    <a:cubicBezTo>
                                      <a:pt x="857" y="17"/>
                                      <a:pt x="834" y="0"/>
                                      <a:pt x="808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1" name="Google Shape;301;p5"/>
                              <p:cNvSpPr/>
                              <p:nvPr/>
                            </p:nvSpPr>
                            <p:spPr>
                              <a:xfrm>
                                <a:off x="5382800" y="4615425"/>
                                <a:ext cx="62800" cy="1878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512" h="7513" extrusionOk="0">
                                    <a:moveTo>
                                      <a:pt x="1713" y="0"/>
                                    </a:moveTo>
                                    <a:cubicBezTo>
                                      <a:pt x="1541" y="0"/>
                                      <a:pt x="1378" y="70"/>
                                      <a:pt x="1282" y="224"/>
                                    </a:cubicBezTo>
                                    <a:lnTo>
                                      <a:pt x="1282" y="224"/>
                                    </a:lnTo>
                                    <a:cubicBezTo>
                                      <a:pt x="1241" y="128"/>
                                      <a:pt x="1140" y="76"/>
                                      <a:pt x="1040" y="76"/>
                                    </a:cubicBezTo>
                                    <a:cubicBezTo>
                                      <a:pt x="930" y="76"/>
                                      <a:pt x="821" y="140"/>
                                      <a:pt x="800" y="277"/>
                                    </a:cubicBezTo>
                                    <a:cubicBezTo>
                                      <a:pt x="708" y="757"/>
                                      <a:pt x="572" y="1213"/>
                                      <a:pt x="503" y="1693"/>
                                    </a:cubicBezTo>
                                    <a:cubicBezTo>
                                      <a:pt x="435" y="2172"/>
                                      <a:pt x="343" y="2674"/>
                                      <a:pt x="298" y="3153"/>
                                    </a:cubicBezTo>
                                    <a:cubicBezTo>
                                      <a:pt x="252" y="4089"/>
                                      <a:pt x="298" y="5002"/>
                                      <a:pt x="92" y="5938"/>
                                    </a:cubicBezTo>
                                    <a:cubicBezTo>
                                      <a:pt x="1" y="6280"/>
                                      <a:pt x="206" y="6623"/>
                                      <a:pt x="549" y="6714"/>
                                    </a:cubicBezTo>
                                    <a:cubicBezTo>
                                      <a:pt x="577" y="6721"/>
                                      <a:pt x="604" y="6726"/>
                                      <a:pt x="631" y="6729"/>
                                    </a:cubicBezTo>
                                    <a:lnTo>
                                      <a:pt x="631" y="6729"/>
                                    </a:lnTo>
                                    <a:cubicBezTo>
                                      <a:pt x="634" y="6754"/>
                                      <a:pt x="637" y="6780"/>
                                      <a:pt x="640" y="6805"/>
                                    </a:cubicBezTo>
                                    <a:cubicBezTo>
                                      <a:pt x="686" y="7193"/>
                                      <a:pt x="960" y="7513"/>
                                      <a:pt x="1370" y="7513"/>
                                    </a:cubicBezTo>
                                    <a:cubicBezTo>
                                      <a:pt x="1713" y="7490"/>
                                      <a:pt x="2101" y="7171"/>
                                      <a:pt x="2055" y="6783"/>
                                    </a:cubicBezTo>
                                    <a:cubicBezTo>
                                      <a:pt x="2055" y="6700"/>
                                      <a:pt x="2057" y="6618"/>
                                      <a:pt x="2059" y="6536"/>
                                    </a:cubicBezTo>
                                    <a:lnTo>
                                      <a:pt x="2059" y="6536"/>
                                    </a:lnTo>
                                    <a:cubicBezTo>
                                      <a:pt x="2078" y="6314"/>
                                      <a:pt x="2122" y="6035"/>
                                      <a:pt x="2118" y="5785"/>
                                    </a:cubicBezTo>
                                    <a:lnTo>
                                      <a:pt x="2118" y="5785"/>
                                    </a:lnTo>
                                    <a:cubicBezTo>
                                      <a:pt x="2204" y="5026"/>
                                      <a:pt x="2357" y="4283"/>
                                      <a:pt x="2420" y="3519"/>
                                    </a:cubicBezTo>
                                    <a:cubicBezTo>
                                      <a:pt x="2466" y="2925"/>
                                      <a:pt x="2443" y="2354"/>
                                      <a:pt x="2443" y="1761"/>
                                    </a:cubicBezTo>
                                    <a:cubicBezTo>
                                      <a:pt x="2420" y="1304"/>
                                      <a:pt x="2512" y="848"/>
                                      <a:pt x="2329" y="391"/>
                                    </a:cubicBezTo>
                                    <a:cubicBezTo>
                                      <a:pt x="2223" y="144"/>
                                      <a:pt x="1959" y="0"/>
                                      <a:pt x="1713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2" name="Google Shape;302;p5"/>
                              <p:cNvSpPr/>
                              <p:nvPr/>
                            </p:nvSpPr>
                            <p:spPr>
                              <a:xfrm>
                                <a:off x="5407350" y="4693900"/>
                                <a:ext cx="39575" cy="816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83" h="3265" extrusionOk="0">
                                    <a:moveTo>
                                      <a:pt x="1389" y="872"/>
                                    </a:moveTo>
                                    <a:cubicBezTo>
                                      <a:pt x="1387" y="890"/>
                                      <a:pt x="1383" y="904"/>
                                      <a:pt x="1383" y="904"/>
                                    </a:cubicBezTo>
                                    <a:cubicBezTo>
                                      <a:pt x="1382" y="904"/>
                                      <a:pt x="1384" y="895"/>
                                      <a:pt x="1389" y="872"/>
                                    </a:cubicBezTo>
                                    <a:close/>
                                    <a:moveTo>
                                      <a:pt x="1166" y="1"/>
                                    </a:moveTo>
                                    <a:cubicBezTo>
                                      <a:pt x="1114" y="1"/>
                                      <a:pt x="1059" y="12"/>
                                      <a:pt x="1005" y="37"/>
                                    </a:cubicBezTo>
                                    <a:cubicBezTo>
                                      <a:pt x="964" y="64"/>
                                      <a:pt x="923" y="100"/>
                                      <a:pt x="882" y="139"/>
                                    </a:cubicBezTo>
                                    <a:lnTo>
                                      <a:pt x="882" y="139"/>
                                    </a:lnTo>
                                    <a:cubicBezTo>
                                      <a:pt x="744" y="201"/>
                                      <a:pt x="673" y="317"/>
                                      <a:pt x="617" y="448"/>
                                    </a:cubicBezTo>
                                    <a:cubicBezTo>
                                      <a:pt x="600" y="480"/>
                                      <a:pt x="538" y="571"/>
                                      <a:pt x="544" y="571"/>
                                    </a:cubicBezTo>
                                    <a:cubicBezTo>
                                      <a:pt x="547" y="571"/>
                                      <a:pt x="561" y="556"/>
                                      <a:pt x="594" y="516"/>
                                    </a:cubicBezTo>
                                    <a:lnTo>
                                      <a:pt x="594" y="516"/>
                                    </a:lnTo>
                                    <a:cubicBezTo>
                                      <a:pt x="503" y="631"/>
                                      <a:pt x="480" y="722"/>
                                      <a:pt x="411" y="859"/>
                                    </a:cubicBezTo>
                                    <a:cubicBezTo>
                                      <a:pt x="392" y="935"/>
                                      <a:pt x="326" y="1043"/>
                                      <a:pt x="304" y="1143"/>
                                    </a:cubicBezTo>
                                    <a:lnTo>
                                      <a:pt x="304" y="1143"/>
                                    </a:lnTo>
                                    <a:cubicBezTo>
                                      <a:pt x="302" y="1146"/>
                                      <a:pt x="300" y="1150"/>
                                      <a:pt x="297" y="1156"/>
                                    </a:cubicBezTo>
                                    <a:cubicBezTo>
                                      <a:pt x="274" y="1201"/>
                                      <a:pt x="274" y="1270"/>
                                      <a:pt x="251" y="1315"/>
                                    </a:cubicBezTo>
                                    <a:cubicBezTo>
                                      <a:pt x="229" y="1338"/>
                                      <a:pt x="229" y="1361"/>
                                      <a:pt x="229" y="1407"/>
                                    </a:cubicBezTo>
                                    <a:cubicBezTo>
                                      <a:pt x="206" y="1475"/>
                                      <a:pt x="183" y="1544"/>
                                      <a:pt x="160" y="1589"/>
                                    </a:cubicBezTo>
                                    <a:cubicBezTo>
                                      <a:pt x="92" y="1886"/>
                                      <a:pt x="46" y="2160"/>
                                      <a:pt x="23" y="2434"/>
                                    </a:cubicBezTo>
                                    <a:cubicBezTo>
                                      <a:pt x="0" y="2731"/>
                                      <a:pt x="69" y="3073"/>
                                      <a:pt x="366" y="3210"/>
                                    </a:cubicBezTo>
                                    <a:cubicBezTo>
                                      <a:pt x="430" y="3246"/>
                                      <a:pt x="501" y="3265"/>
                                      <a:pt x="572" y="3265"/>
                                    </a:cubicBezTo>
                                    <a:cubicBezTo>
                                      <a:pt x="679" y="3265"/>
                                      <a:pt x="786" y="3224"/>
                                      <a:pt x="868" y="3141"/>
                                    </a:cubicBezTo>
                                    <a:cubicBezTo>
                                      <a:pt x="936" y="3050"/>
                                      <a:pt x="1028" y="2913"/>
                                      <a:pt x="1050" y="2799"/>
                                    </a:cubicBezTo>
                                    <a:cubicBezTo>
                                      <a:pt x="1055" y="2791"/>
                                      <a:pt x="1058" y="2782"/>
                                      <a:pt x="1061" y="2774"/>
                                    </a:cubicBezTo>
                                    <a:lnTo>
                                      <a:pt x="1061" y="2774"/>
                                    </a:lnTo>
                                    <a:cubicBezTo>
                                      <a:pt x="1064" y="2771"/>
                                      <a:pt x="1068" y="2764"/>
                                      <a:pt x="1073" y="2753"/>
                                    </a:cubicBezTo>
                                    <a:cubicBezTo>
                                      <a:pt x="1073" y="2731"/>
                                      <a:pt x="1073" y="2708"/>
                                      <a:pt x="1073" y="2685"/>
                                    </a:cubicBezTo>
                                    <a:cubicBezTo>
                                      <a:pt x="1073" y="2639"/>
                                      <a:pt x="1096" y="2594"/>
                                      <a:pt x="1096" y="2548"/>
                                    </a:cubicBezTo>
                                    <a:cubicBezTo>
                                      <a:pt x="1119" y="2297"/>
                                      <a:pt x="1164" y="2069"/>
                                      <a:pt x="1210" y="1840"/>
                                    </a:cubicBezTo>
                                    <a:cubicBezTo>
                                      <a:pt x="1210" y="1772"/>
                                      <a:pt x="1233" y="1726"/>
                                      <a:pt x="1233" y="1658"/>
                                    </a:cubicBezTo>
                                    <a:cubicBezTo>
                                      <a:pt x="1256" y="1635"/>
                                      <a:pt x="1256" y="1612"/>
                                      <a:pt x="1256" y="1566"/>
                                    </a:cubicBezTo>
                                    <a:cubicBezTo>
                                      <a:pt x="1279" y="1521"/>
                                      <a:pt x="1279" y="1452"/>
                                      <a:pt x="1279" y="1407"/>
                                    </a:cubicBezTo>
                                    <a:cubicBezTo>
                                      <a:pt x="1279" y="1418"/>
                                      <a:pt x="1279" y="1433"/>
                                      <a:pt x="1279" y="1452"/>
                                    </a:cubicBezTo>
                                    <a:cubicBezTo>
                                      <a:pt x="1301" y="1407"/>
                                      <a:pt x="1301" y="1338"/>
                                      <a:pt x="1301" y="1293"/>
                                    </a:cubicBezTo>
                                    <a:cubicBezTo>
                                      <a:pt x="1324" y="1224"/>
                                      <a:pt x="1347" y="1178"/>
                                      <a:pt x="1347" y="1110"/>
                                    </a:cubicBezTo>
                                    <a:cubicBezTo>
                                      <a:pt x="1368" y="1027"/>
                                      <a:pt x="1389" y="944"/>
                                      <a:pt x="1392" y="861"/>
                                    </a:cubicBezTo>
                                    <a:lnTo>
                                      <a:pt x="1392" y="861"/>
                                    </a:lnTo>
                                    <a:cubicBezTo>
                                      <a:pt x="1392" y="860"/>
                                      <a:pt x="1393" y="860"/>
                                      <a:pt x="1393" y="859"/>
                                    </a:cubicBezTo>
                                    <a:cubicBezTo>
                                      <a:pt x="1416" y="836"/>
                                      <a:pt x="1416" y="813"/>
                                      <a:pt x="1416" y="790"/>
                                    </a:cubicBezTo>
                                    <a:cubicBezTo>
                                      <a:pt x="1438" y="745"/>
                                      <a:pt x="1438" y="699"/>
                                      <a:pt x="1461" y="653"/>
                                    </a:cubicBezTo>
                                    <a:cubicBezTo>
                                      <a:pt x="1461" y="608"/>
                                      <a:pt x="1484" y="562"/>
                                      <a:pt x="1484" y="516"/>
                                    </a:cubicBezTo>
                                    <a:cubicBezTo>
                                      <a:pt x="1484" y="506"/>
                                      <a:pt x="1478" y="482"/>
                                      <a:pt x="1470" y="453"/>
                                    </a:cubicBezTo>
                                    <a:lnTo>
                                      <a:pt x="1470" y="453"/>
                                    </a:lnTo>
                                    <a:cubicBezTo>
                                      <a:pt x="1583" y="217"/>
                                      <a:pt x="1396" y="1"/>
                                      <a:pt x="116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3" name="Google Shape;303;p5"/>
                              <p:cNvSpPr/>
                              <p:nvPr/>
                            </p:nvSpPr>
                            <p:spPr>
                              <a:xfrm>
                                <a:off x="5429600" y="4640425"/>
                                <a:ext cx="50225" cy="1586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009" h="6347" extrusionOk="0">
                                    <a:moveTo>
                                      <a:pt x="1345" y="0"/>
                                    </a:moveTo>
                                    <a:cubicBezTo>
                                      <a:pt x="1314" y="0"/>
                                      <a:pt x="1285" y="3"/>
                                      <a:pt x="1256" y="8"/>
                                    </a:cubicBezTo>
                                    <a:cubicBezTo>
                                      <a:pt x="1015" y="45"/>
                                      <a:pt x="849" y="203"/>
                                      <a:pt x="783" y="420"/>
                                    </a:cubicBezTo>
                                    <a:lnTo>
                                      <a:pt x="783" y="420"/>
                                    </a:lnTo>
                                    <a:lnTo>
                                      <a:pt x="777" y="419"/>
                                    </a:lnTo>
                                    <a:cubicBezTo>
                                      <a:pt x="744" y="588"/>
                                      <a:pt x="723" y="760"/>
                                      <a:pt x="709" y="934"/>
                                    </a:cubicBezTo>
                                    <a:lnTo>
                                      <a:pt x="709" y="934"/>
                                    </a:lnTo>
                                    <a:cubicBezTo>
                                      <a:pt x="679" y="1072"/>
                                      <a:pt x="641" y="1209"/>
                                      <a:pt x="617" y="1332"/>
                                    </a:cubicBezTo>
                                    <a:cubicBezTo>
                                      <a:pt x="571" y="1606"/>
                                      <a:pt x="526" y="1879"/>
                                      <a:pt x="457" y="2153"/>
                                    </a:cubicBezTo>
                                    <a:cubicBezTo>
                                      <a:pt x="366" y="2610"/>
                                      <a:pt x="297" y="3089"/>
                                      <a:pt x="183" y="3546"/>
                                    </a:cubicBezTo>
                                    <a:cubicBezTo>
                                      <a:pt x="92" y="3934"/>
                                      <a:pt x="1" y="4345"/>
                                      <a:pt x="46" y="4755"/>
                                    </a:cubicBezTo>
                                    <a:cubicBezTo>
                                      <a:pt x="67" y="4946"/>
                                      <a:pt x="88" y="5136"/>
                                      <a:pt x="182" y="5308"/>
                                    </a:cubicBezTo>
                                    <a:lnTo>
                                      <a:pt x="182" y="5308"/>
                                    </a:lnTo>
                                    <a:cubicBezTo>
                                      <a:pt x="171" y="5428"/>
                                      <a:pt x="164" y="5548"/>
                                      <a:pt x="160" y="5668"/>
                                    </a:cubicBezTo>
                                    <a:cubicBezTo>
                                      <a:pt x="160" y="5965"/>
                                      <a:pt x="411" y="6262"/>
                                      <a:pt x="685" y="6330"/>
                                    </a:cubicBezTo>
                                    <a:cubicBezTo>
                                      <a:pt x="736" y="6341"/>
                                      <a:pt x="785" y="6346"/>
                                      <a:pt x="834" y="6346"/>
                                    </a:cubicBezTo>
                                    <a:cubicBezTo>
                                      <a:pt x="1095" y="6346"/>
                                      <a:pt x="1327" y="6200"/>
                                      <a:pt x="1461" y="5988"/>
                                    </a:cubicBezTo>
                                    <a:cubicBezTo>
                                      <a:pt x="1667" y="5691"/>
                                      <a:pt x="1918" y="5258"/>
                                      <a:pt x="1964" y="4892"/>
                                    </a:cubicBezTo>
                                    <a:lnTo>
                                      <a:pt x="1964" y="4892"/>
                                    </a:lnTo>
                                    <a:cubicBezTo>
                                      <a:pt x="1961" y="4892"/>
                                      <a:pt x="1958" y="4893"/>
                                      <a:pt x="1956" y="4893"/>
                                    </a:cubicBezTo>
                                    <a:lnTo>
                                      <a:pt x="1956" y="4893"/>
                                    </a:lnTo>
                                    <a:cubicBezTo>
                                      <a:pt x="2009" y="4644"/>
                                      <a:pt x="1914" y="4371"/>
                                      <a:pt x="1706" y="4198"/>
                                    </a:cubicBezTo>
                                    <a:lnTo>
                                      <a:pt x="1706" y="4198"/>
                                    </a:lnTo>
                                    <a:cubicBezTo>
                                      <a:pt x="1763" y="3846"/>
                                      <a:pt x="1820" y="3493"/>
                                      <a:pt x="1849" y="3135"/>
                                    </a:cubicBezTo>
                                    <a:cubicBezTo>
                                      <a:pt x="1872" y="2701"/>
                                      <a:pt x="1895" y="2267"/>
                                      <a:pt x="1918" y="1857"/>
                                    </a:cubicBezTo>
                                    <a:cubicBezTo>
                                      <a:pt x="1941" y="1377"/>
                                      <a:pt x="1964" y="875"/>
                                      <a:pt x="1895" y="396"/>
                                    </a:cubicBezTo>
                                    <a:cubicBezTo>
                                      <a:pt x="1855" y="153"/>
                                      <a:pt x="1581" y="0"/>
                                      <a:pt x="1345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4" name="Google Shape;304;p5"/>
                              <p:cNvSpPr/>
                              <p:nvPr/>
                            </p:nvSpPr>
                            <p:spPr>
                              <a:xfrm>
                                <a:off x="5461125" y="4644125"/>
                                <a:ext cx="68350" cy="1661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734" h="6645" extrusionOk="0">
                                    <a:moveTo>
                                      <a:pt x="2232" y="1215"/>
                                    </a:moveTo>
                                    <a:cubicBezTo>
                                      <a:pt x="2233" y="1215"/>
                                      <a:pt x="2230" y="1221"/>
                                      <a:pt x="2222" y="1233"/>
                                    </a:cubicBezTo>
                                    <a:lnTo>
                                      <a:pt x="2222" y="1233"/>
                                    </a:lnTo>
                                    <a:cubicBezTo>
                                      <a:pt x="2227" y="1220"/>
                                      <a:pt x="2231" y="1215"/>
                                      <a:pt x="2232" y="1215"/>
                                    </a:cubicBezTo>
                                    <a:close/>
                                    <a:moveTo>
                                      <a:pt x="1606" y="1"/>
                                    </a:moveTo>
                                    <a:cubicBezTo>
                                      <a:pt x="1484" y="1"/>
                                      <a:pt x="1346" y="78"/>
                                      <a:pt x="1296" y="202"/>
                                    </a:cubicBezTo>
                                    <a:cubicBezTo>
                                      <a:pt x="1220" y="430"/>
                                      <a:pt x="1128" y="642"/>
                                      <a:pt x="1060" y="877"/>
                                    </a:cubicBezTo>
                                    <a:lnTo>
                                      <a:pt x="1060" y="877"/>
                                    </a:lnTo>
                                    <a:cubicBezTo>
                                      <a:pt x="1020" y="970"/>
                                      <a:pt x="985" y="1065"/>
                                      <a:pt x="954" y="1161"/>
                                    </a:cubicBezTo>
                                    <a:cubicBezTo>
                                      <a:pt x="794" y="1640"/>
                                      <a:pt x="703" y="2165"/>
                                      <a:pt x="588" y="2690"/>
                                    </a:cubicBezTo>
                                    <a:cubicBezTo>
                                      <a:pt x="521" y="3080"/>
                                      <a:pt x="431" y="3472"/>
                                      <a:pt x="351" y="3869"/>
                                    </a:cubicBezTo>
                                    <a:lnTo>
                                      <a:pt x="351" y="3869"/>
                                    </a:lnTo>
                                    <a:cubicBezTo>
                                      <a:pt x="162" y="4596"/>
                                      <a:pt x="1" y="5329"/>
                                      <a:pt x="200" y="6091"/>
                                    </a:cubicBezTo>
                                    <a:cubicBezTo>
                                      <a:pt x="280" y="6398"/>
                                      <a:pt x="535" y="6537"/>
                                      <a:pt x="795" y="6537"/>
                                    </a:cubicBezTo>
                                    <a:cubicBezTo>
                                      <a:pt x="828" y="6537"/>
                                      <a:pt x="861" y="6535"/>
                                      <a:pt x="894" y="6530"/>
                                    </a:cubicBezTo>
                                    <a:lnTo>
                                      <a:pt x="894" y="6530"/>
                                    </a:lnTo>
                                    <a:cubicBezTo>
                                      <a:pt x="1014" y="6603"/>
                                      <a:pt x="1153" y="6644"/>
                                      <a:pt x="1289" y="6644"/>
                                    </a:cubicBezTo>
                                    <a:cubicBezTo>
                                      <a:pt x="1504" y="6644"/>
                                      <a:pt x="1710" y="6542"/>
                                      <a:pt x="1821" y="6296"/>
                                    </a:cubicBezTo>
                                    <a:cubicBezTo>
                                      <a:pt x="2255" y="5247"/>
                                      <a:pt x="2460" y="4082"/>
                                      <a:pt x="2574" y="2964"/>
                                    </a:cubicBezTo>
                                    <a:cubicBezTo>
                                      <a:pt x="2643" y="2507"/>
                                      <a:pt x="2688" y="2028"/>
                                      <a:pt x="2711" y="1572"/>
                                    </a:cubicBezTo>
                                    <a:cubicBezTo>
                                      <a:pt x="2734" y="1161"/>
                                      <a:pt x="2711" y="704"/>
                                      <a:pt x="2392" y="408"/>
                                    </a:cubicBezTo>
                                    <a:cubicBezTo>
                                      <a:pt x="2246" y="262"/>
                                      <a:pt x="2062" y="193"/>
                                      <a:pt x="1881" y="193"/>
                                    </a:cubicBezTo>
                                    <a:cubicBezTo>
                                      <a:pt x="1862" y="193"/>
                                      <a:pt x="1843" y="194"/>
                                      <a:pt x="1824" y="196"/>
                                    </a:cubicBezTo>
                                    <a:lnTo>
                                      <a:pt x="1824" y="196"/>
                                    </a:lnTo>
                                    <a:cubicBezTo>
                                      <a:pt x="1823" y="190"/>
                                      <a:pt x="1822" y="185"/>
                                      <a:pt x="1821" y="179"/>
                                    </a:cubicBezTo>
                                    <a:cubicBezTo>
                                      <a:pt x="1800" y="55"/>
                                      <a:pt x="1708" y="1"/>
                                      <a:pt x="160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5" name="Google Shape;305;p5"/>
                              <p:cNvSpPr/>
                              <p:nvPr/>
                            </p:nvSpPr>
                            <p:spPr>
                              <a:xfrm>
                                <a:off x="5484650" y="4668275"/>
                                <a:ext cx="88200" cy="1692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28" h="6769" extrusionOk="0">
                                    <a:moveTo>
                                      <a:pt x="2835" y="1072"/>
                                    </a:moveTo>
                                    <a:cubicBezTo>
                                      <a:pt x="2844" y="1072"/>
                                      <a:pt x="2835" y="1096"/>
                                      <a:pt x="2788" y="1125"/>
                                    </a:cubicBezTo>
                                    <a:lnTo>
                                      <a:pt x="2788" y="1125"/>
                                    </a:lnTo>
                                    <a:cubicBezTo>
                                      <a:pt x="2809" y="1087"/>
                                      <a:pt x="2827" y="1072"/>
                                      <a:pt x="2835" y="1072"/>
                                    </a:cubicBezTo>
                                    <a:close/>
                                    <a:moveTo>
                                      <a:pt x="1511" y="1252"/>
                                    </a:moveTo>
                                    <a:cubicBezTo>
                                      <a:pt x="1511" y="1252"/>
                                      <a:pt x="1511" y="1252"/>
                                      <a:pt x="1511" y="1252"/>
                                    </a:cubicBezTo>
                                    <a:lnTo>
                                      <a:pt x="1511" y="1252"/>
                                    </a:lnTo>
                                    <a:cubicBezTo>
                                      <a:pt x="1506" y="1265"/>
                                      <a:pt x="1501" y="1278"/>
                                      <a:pt x="1496" y="1290"/>
                                    </a:cubicBezTo>
                                    <a:cubicBezTo>
                                      <a:pt x="1505" y="1265"/>
                                      <a:pt x="1510" y="1252"/>
                                      <a:pt x="1511" y="1252"/>
                                    </a:cubicBezTo>
                                    <a:close/>
                                    <a:moveTo>
                                      <a:pt x="2469" y="1"/>
                                    </a:moveTo>
                                    <a:cubicBezTo>
                                      <a:pt x="2365" y="1"/>
                                      <a:pt x="2262" y="24"/>
                                      <a:pt x="2175" y="71"/>
                                    </a:cubicBezTo>
                                    <a:lnTo>
                                      <a:pt x="2175" y="71"/>
                                    </a:lnTo>
                                    <a:cubicBezTo>
                                      <a:pt x="2120" y="34"/>
                                      <a:pt x="2054" y="11"/>
                                      <a:pt x="1981" y="11"/>
                                    </a:cubicBezTo>
                                    <a:cubicBezTo>
                                      <a:pt x="1972" y="11"/>
                                      <a:pt x="1962" y="11"/>
                                      <a:pt x="1953" y="12"/>
                                    </a:cubicBezTo>
                                    <a:cubicBezTo>
                                      <a:pt x="1405" y="35"/>
                                      <a:pt x="1222" y="765"/>
                                      <a:pt x="1085" y="1199"/>
                                    </a:cubicBezTo>
                                    <a:cubicBezTo>
                                      <a:pt x="903" y="1701"/>
                                      <a:pt x="789" y="2226"/>
                                      <a:pt x="652" y="2728"/>
                                    </a:cubicBezTo>
                                    <a:cubicBezTo>
                                      <a:pt x="332" y="3824"/>
                                      <a:pt x="35" y="4942"/>
                                      <a:pt x="13" y="6084"/>
                                    </a:cubicBezTo>
                                    <a:cubicBezTo>
                                      <a:pt x="0" y="6523"/>
                                      <a:pt x="380" y="6769"/>
                                      <a:pt x="752" y="6769"/>
                                    </a:cubicBezTo>
                                    <a:cubicBezTo>
                                      <a:pt x="1057" y="6769"/>
                                      <a:pt x="1356" y="6603"/>
                                      <a:pt x="1428" y="6243"/>
                                    </a:cubicBezTo>
                                    <a:cubicBezTo>
                                      <a:pt x="1514" y="5791"/>
                                      <a:pt x="1722" y="5399"/>
                                      <a:pt x="1861" y="4973"/>
                                    </a:cubicBezTo>
                                    <a:lnTo>
                                      <a:pt x="1861" y="4973"/>
                                    </a:lnTo>
                                    <a:cubicBezTo>
                                      <a:pt x="1945" y="4924"/>
                                      <a:pt x="2029" y="4889"/>
                                      <a:pt x="2113" y="4805"/>
                                    </a:cubicBezTo>
                                    <a:cubicBezTo>
                                      <a:pt x="2227" y="4714"/>
                                      <a:pt x="2318" y="4577"/>
                                      <a:pt x="2386" y="4440"/>
                                    </a:cubicBezTo>
                                    <a:cubicBezTo>
                                      <a:pt x="2501" y="4235"/>
                                      <a:pt x="2592" y="3984"/>
                                      <a:pt x="2660" y="3733"/>
                                    </a:cubicBezTo>
                                    <a:cubicBezTo>
                                      <a:pt x="2774" y="3368"/>
                                      <a:pt x="2889" y="2979"/>
                                      <a:pt x="3003" y="2591"/>
                                    </a:cubicBezTo>
                                    <a:cubicBezTo>
                                      <a:pt x="3231" y="1861"/>
                                      <a:pt x="3528" y="788"/>
                                      <a:pt x="2911" y="172"/>
                                    </a:cubicBezTo>
                                    <a:cubicBezTo>
                                      <a:pt x="2797" y="58"/>
                                      <a:pt x="2632" y="1"/>
                                      <a:pt x="2469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6" name="Google Shape;306;p5"/>
                              <p:cNvSpPr/>
                              <p:nvPr/>
                            </p:nvSpPr>
                            <p:spPr>
                              <a:xfrm>
                                <a:off x="5510900" y="4672100"/>
                                <a:ext cx="73950" cy="1776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958" h="7104" extrusionOk="0">
                                    <a:moveTo>
                                      <a:pt x="2200" y="0"/>
                                    </a:moveTo>
                                    <a:cubicBezTo>
                                      <a:pt x="2071" y="0"/>
                                      <a:pt x="1945" y="48"/>
                                      <a:pt x="1861" y="156"/>
                                    </a:cubicBezTo>
                                    <a:cubicBezTo>
                                      <a:pt x="1542" y="590"/>
                                      <a:pt x="1473" y="1160"/>
                                      <a:pt x="1336" y="1685"/>
                                    </a:cubicBezTo>
                                    <a:cubicBezTo>
                                      <a:pt x="1200" y="2210"/>
                                      <a:pt x="1063" y="2758"/>
                                      <a:pt x="948" y="3306"/>
                                    </a:cubicBezTo>
                                    <a:cubicBezTo>
                                      <a:pt x="820" y="3778"/>
                                      <a:pt x="711" y="4269"/>
                                      <a:pt x="642" y="4763"/>
                                    </a:cubicBezTo>
                                    <a:lnTo>
                                      <a:pt x="642" y="4763"/>
                                    </a:lnTo>
                                    <a:cubicBezTo>
                                      <a:pt x="544" y="4825"/>
                                      <a:pt x="465" y="4911"/>
                                      <a:pt x="423" y="5018"/>
                                    </a:cubicBezTo>
                                    <a:cubicBezTo>
                                      <a:pt x="264" y="5451"/>
                                      <a:pt x="81" y="5794"/>
                                      <a:pt x="35" y="6273"/>
                                    </a:cubicBezTo>
                                    <a:cubicBezTo>
                                      <a:pt x="1" y="6609"/>
                                      <a:pt x="225" y="6840"/>
                                      <a:pt x="508" y="6928"/>
                                    </a:cubicBezTo>
                                    <a:lnTo>
                                      <a:pt x="508" y="6928"/>
                                    </a:lnTo>
                                    <a:cubicBezTo>
                                      <a:pt x="633" y="7050"/>
                                      <a:pt x="789" y="7104"/>
                                      <a:pt x="951" y="7104"/>
                                    </a:cubicBezTo>
                                    <a:cubicBezTo>
                                      <a:pt x="1220" y="7104"/>
                                      <a:pt x="1504" y="6954"/>
                                      <a:pt x="1679" y="6730"/>
                                    </a:cubicBezTo>
                                    <a:cubicBezTo>
                                      <a:pt x="1953" y="6342"/>
                                      <a:pt x="2021" y="5839"/>
                                      <a:pt x="2067" y="5383"/>
                                    </a:cubicBezTo>
                                    <a:cubicBezTo>
                                      <a:pt x="2083" y="5289"/>
                                      <a:pt x="2098" y="5195"/>
                                      <a:pt x="2114" y="5102"/>
                                    </a:cubicBezTo>
                                    <a:lnTo>
                                      <a:pt x="2114" y="5102"/>
                                    </a:lnTo>
                                    <a:cubicBezTo>
                                      <a:pt x="2163" y="4996"/>
                                      <a:pt x="2182" y="4876"/>
                                      <a:pt x="2174" y="4758"/>
                                    </a:cubicBezTo>
                                    <a:lnTo>
                                      <a:pt x="2174" y="4758"/>
                                    </a:lnTo>
                                    <a:cubicBezTo>
                                      <a:pt x="2232" y="4428"/>
                                      <a:pt x="2293" y="4099"/>
                                      <a:pt x="2364" y="3762"/>
                                    </a:cubicBezTo>
                                    <a:cubicBezTo>
                                      <a:pt x="2592" y="2667"/>
                                      <a:pt x="2957" y="1480"/>
                                      <a:pt x="2706" y="361"/>
                                    </a:cubicBezTo>
                                    <a:cubicBezTo>
                                      <a:pt x="2662" y="144"/>
                                      <a:pt x="2426" y="0"/>
                                      <a:pt x="2200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07" name="Google Shape;307;p5"/>
                              <p:cNvGrpSpPr/>
                              <p:nvPr/>
                            </p:nvGrpSpPr>
                            <p:grpSpPr>
                              <a:xfrm>
                                <a:off x="71350" y="2408925"/>
                                <a:ext cx="7517550" cy="2939850"/>
                                <a:chOff x="71350" y="2408925"/>
                                <a:chExt cx="7517550" cy="2939850"/>
                              </a:xfrm>
                            </p:grpSpPr>
                            <p:grpSp>
                              <p:nvGrpSpPr>
                                <p:cNvPr id="308" name="Google Shape;308;p5"/>
                                <p:cNvGrpSpPr/>
                                <p:nvPr/>
                              </p:nvGrpSpPr>
                              <p:grpSpPr>
                                <a:xfrm>
                                  <a:off x="71350" y="2408925"/>
                                  <a:ext cx="7517550" cy="2939850"/>
                                  <a:chOff x="71350" y="2408925"/>
                                  <a:chExt cx="7517550" cy="2939850"/>
                                </a:xfrm>
                              </p:grpSpPr>
                              <p:sp>
                                <p:nvSpPr>
                                  <p:cNvPr id="309" name="Google Shape;309;p5"/>
                                  <p:cNvSpPr/>
                                  <p:nvPr/>
                                </p:nvSpPr>
                                <p:spPr>
                                  <a:xfrm>
                                    <a:off x="71350" y="2408925"/>
                                    <a:ext cx="7517550" cy="293985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00702" h="117594" extrusionOk="0">
                                        <a:moveTo>
                                          <a:pt x="9245" y="0"/>
                                        </a:moveTo>
                                        <a:cubicBezTo>
                                          <a:pt x="8284" y="0"/>
                                          <a:pt x="6863" y="1543"/>
                                          <a:pt x="5342" y="1779"/>
                                        </a:cubicBezTo>
                                        <a:cubicBezTo>
                                          <a:pt x="4315" y="1938"/>
                                          <a:pt x="3653" y="2167"/>
                                          <a:pt x="2215" y="2577"/>
                                        </a:cubicBezTo>
                                        <a:cubicBezTo>
                                          <a:pt x="686" y="7142"/>
                                          <a:pt x="2854" y="8147"/>
                                          <a:pt x="2854" y="10224"/>
                                        </a:cubicBezTo>
                                        <a:cubicBezTo>
                                          <a:pt x="2854" y="12164"/>
                                          <a:pt x="2649" y="12164"/>
                                          <a:pt x="2649" y="14127"/>
                                        </a:cubicBezTo>
                                        <a:cubicBezTo>
                                          <a:pt x="2649" y="16090"/>
                                          <a:pt x="3356" y="16090"/>
                                          <a:pt x="3356" y="18053"/>
                                        </a:cubicBezTo>
                                        <a:cubicBezTo>
                                          <a:pt x="3356" y="19993"/>
                                          <a:pt x="2740" y="19993"/>
                                          <a:pt x="2740" y="21956"/>
                                        </a:cubicBezTo>
                                        <a:cubicBezTo>
                                          <a:pt x="2740" y="23919"/>
                                          <a:pt x="1188" y="23919"/>
                                          <a:pt x="1188" y="25859"/>
                                        </a:cubicBezTo>
                                        <a:cubicBezTo>
                                          <a:pt x="1188" y="27822"/>
                                          <a:pt x="3105" y="27822"/>
                                          <a:pt x="3105" y="29785"/>
                                        </a:cubicBezTo>
                                        <a:cubicBezTo>
                                          <a:pt x="3105" y="31725"/>
                                          <a:pt x="960" y="31725"/>
                                          <a:pt x="960" y="33688"/>
                                        </a:cubicBezTo>
                                        <a:cubicBezTo>
                                          <a:pt x="960" y="35651"/>
                                          <a:pt x="1348" y="35651"/>
                                          <a:pt x="1348" y="37614"/>
                                        </a:cubicBezTo>
                                        <a:cubicBezTo>
                                          <a:pt x="1348" y="39554"/>
                                          <a:pt x="3060" y="39554"/>
                                          <a:pt x="3060" y="41517"/>
                                        </a:cubicBezTo>
                                        <a:cubicBezTo>
                                          <a:pt x="3060" y="43480"/>
                                          <a:pt x="2694" y="43480"/>
                                          <a:pt x="2694" y="45420"/>
                                        </a:cubicBezTo>
                                        <a:cubicBezTo>
                                          <a:pt x="2694" y="47383"/>
                                          <a:pt x="503" y="47383"/>
                                          <a:pt x="503" y="49346"/>
                                        </a:cubicBezTo>
                                        <a:cubicBezTo>
                                          <a:pt x="503" y="51287"/>
                                          <a:pt x="3082" y="51287"/>
                                          <a:pt x="3082" y="53249"/>
                                        </a:cubicBezTo>
                                        <a:cubicBezTo>
                                          <a:pt x="3082" y="55212"/>
                                          <a:pt x="1188" y="55212"/>
                                          <a:pt x="1188" y="57175"/>
                                        </a:cubicBezTo>
                                        <a:cubicBezTo>
                                          <a:pt x="1188" y="59116"/>
                                          <a:pt x="709" y="59116"/>
                                          <a:pt x="709" y="61079"/>
                                        </a:cubicBezTo>
                                        <a:cubicBezTo>
                                          <a:pt x="709" y="63042"/>
                                          <a:pt x="3174" y="63042"/>
                                          <a:pt x="3174" y="64982"/>
                                        </a:cubicBezTo>
                                        <a:cubicBezTo>
                                          <a:pt x="3174" y="66945"/>
                                          <a:pt x="1713" y="66945"/>
                                          <a:pt x="1713" y="68908"/>
                                        </a:cubicBezTo>
                                        <a:cubicBezTo>
                                          <a:pt x="1713" y="70848"/>
                                          <a:pt x="2763" y="70848"/>
                                          <a:pt x="2763" y="72811"/>
                                        </a:cubicBezTo>
                                        <a:cubicBezTo>
                                          <a:pt x="2763" y="74774"/>
                                          <a:pt x="2101" y="74774"/>
                                          <a:pt x="2101" y="76714"/>
                                        </a:cubicBezTo>
                                        <a:cubicBezTo>
                                          <a:pt x="2101" y="78677"/>
                                          <a:pt x="1964" y="78677"/>
                                          <a:pt x="1964" y="80640"/>
                                        </a:cubicBezTo>
                                        <a:cubicBezTo>
                                          <a:pt x="1964" y="82580"/>
                                          <a:pt x="3105" y="82580"/>
                                          <a:pt x="3105" y="84543"/>
                                        </a:cubicBezTo>
                                        <a:cubicBezTo>
                                          <a:pt x="3105" y="86506"/>
                                          <a:pt x="1" y="86506"/>
                                          <a:pt x="1" y="88446"/>
                                        </a:cubicBezTo>
                                        <a:cubicBezTo>
                                          <a:pt x="1" y="90409"/>
                                          <a:pt x="2649" y="90409"/>
                                          <a:pt x="2649" y="92372"/>
                                        </a:cubicBezTo>
                                        <a:cubicBezTo>
                                          <a:pt x="2649" y="94312"/>
                                          <a:pt x="3105" y="94312"/>
                                          <a:pt x="3105" y="96275"/>
                                        </a:cubicBezTo>
                                        <a:cubicBezTo>
                                          <a:pt x="3105" y="98238"/>
                                          <a:pt x="2352" y="98238"/>
                                          <a:pt x="2352" y="100178"/>
                                        </a:cubicBezTo>
                                        <a:cubicBezTo>
                                          <a:pt x="2352" y="102141"/>
                                          <a:pt x="1713" y="102141"/>
                                          <a:pt x="1713" y="104104"/>
                                        </a:cubicBezTo>
                                        <a:cubicBezTo>
                                          <a:pt x="1713" y="106044"/>
                                          <a:pt x="161" y="106044"/>
                                          <a:pt x="161" y="108007"/>
                                        </a:cubicBezTo>
                                        <a:cubicBezTo>
                                          <a:pt x="161" y="109970"/>
                                          <a:pt x="2101" y="109970"/>
                                          <a:pt x="2101" y="111910"/>
                                        </a:cubicBezTo>
                                        <a:cubicBezTo>
                                          <a:pt x="2101" y="113873"/>
                                          <a:pt x="640" y="114056"/>
                                          <a:pt x="2032" y="115448"/>
                                        </a:cubicBezTo>
                                        <a:cubicBezTo>
                                          <a:pt x="3425" y="116818"/>
                                          <a:pt x="3607" y="117320"/>
                                          <a:pt x="5570" y="117320"/>
                                        </a:cubicBezTo>
                                        <a:cubicBezTo>
                                          <a:pt x="7510" y="117320"/>
                                          <a:pt x="7510" y="116704"/>
                                          <a:pt x="9473" y="116704"/>
                                        </a:cubicBezTo>
                                        <a:cubicBezTo>
                                          <a:pt x="11436" y="116704"/>
                                          <a:pt x="11436" y="115928"/>
                                          <a:pt x="13399" y="115928"/>
                                        </a:cubicBezTo>
                                        <a:cubicBezTo>
                                          <a:pt x="15362" y="115928"/>
                                          <a:pt x="15362" y="116453"/>
                                          <a:pt x="17303" y="116453"/>
                                        </a:cubicBezTo>
                                        <a:cubicBezTo>
                                          <a:pt x="19266" y="116453"/>
                                          <a:pt x="19266" y="115677"/>
                                          <a:pt x="21228" y="115677"/>
                                        </a:cubicBezTo>
                                        <a:cubicBezTo>
                                          <a:pt x="23191" y="115677"/>
                                          <a:pt x="23191" y="116179"/>
                                          <a:pt x="25132" y="116179"/>
                                        </a:cubicBezTo>
                                        <a:cubicBezTo>
                                          <a:pt x="27757" y="116179"/>
                                          <a:pt x="25520" y="114923"/>
                                          <a:pt x="32961" y="114923"/>
                                        </a:cubicBezTo>
                                        <a:cubicBezTo>
                                          <a:pt x="34924" y="114923"/>
                                          <a:pt x="34924" y="114216"/>
                                          <a:pt x="36887" y="114216"/>
                                        </a:cubicBezTo>
                                        <a:cubicBezTo>
                                          <a:pt x="39740" y="114216"/>
                                          <a:pt x="36362" y="114855"/>
                                          <a:pt x="44716" y="114855"/>
                                        </a:cubicBezTo>
                                        <a:cubicBezTo>
                                          <a:pt x="46679" y="114855"/>
                                          <a:pt x="46679" y="116498"/>
                                          <a:pt x="48619" y="116498"/>
                                        </a:cubicBezTo>
                                        <a:cubicBezTo>
                                          <a:pt x="50582" y="116498"/>
                                          <a:pt x="50582" y="115380"/>
                                          <a:pt x="52545" y="115380"/>
                                        </a:cubicBezTo>
                                        <a:cubicBezTo>
                                          <a:pt x="54508" y="115380"/>
                                          <a:pt x="54508" y="114512"/>
                                          <a:pt x="56448" y="114512"/>
                                        </a:cubicBezTo>
                                        <a:cubicBezTo>
                                          <a:pt x="58411" y="114512"/>
                                          <a:pt x="58411" y="114992"/>
                                          <a:pt x="60374" y="114992"/>
                                        </a:cubicBezTo>
                                        <a:cubicBezTo>
                                          <a:pt x="62337" y="114992"/>
                                          <a:pt x="62337" y="117297"/>
                                          <a:pt x="64277" y="117297"/>
                                        </a:cubicBezTo>
                                        <a:cubicBezTo>
                                          <a:pt x="66240" y="117297"/>
                                          <a:pt x="66240" y="115540"/>
                                          <a:pt x="68203" y="115540"/>
                                        </a:cubicBezTo>
                                        <a:cubicBezTo>
                                          <a:pt x="70166" y="115540"/>
                                          <a:pt x="70166" y="116293"/>
                                          <a:pt x="72106" y="116293"/>
                                        </a:cubicBezTo>
                                        <a:cubicBezTo>
                                          <a:pt x="74069" y="116293"/>
                                          <a:pt x="74069" y="117160"/>
                                          <a:pt x="76032" y="117160"/>
                                        </a:cubicBezTo>
                                        <a:cubicBezTo>
                                          <a:pt x="77972" y="117160"/>
                                          <a:pt x="77972" y="117503"/>
                                          <a:pt x="79935" y="117503"/>
                                        </a:cubicBezTo>
                                        <a:cubicBezTo>
                                          <a:pt x="81898" y="117503"/>
                                          <a:pt x="81898" y="115494"/>
                                          <a:pt x="83861" y="115494"/>
                                        </a:cubicBezTo>
                                        <a:cubicBezTo>
                                          <a:pt x="85801" y="115494"/>
                                          <a:pt x="85801" y="116316"/>
                                          <a:pt x="87764" y="116316"/>
                                        </a:cubicBezTo>
                                        <a:cubicBezTo>
                                          <a:pt x="89727" y="116316"/>
                                          <a:pt x="89727" y="117594"/>
                                          <a:pt x="91690" y="117594"/>
                                        </a:cubicBezTo>
                                        <a:cubicBezTo>
                                          <a:pt x="93630" y="117594"/>
                                          <a:pt x="93630" y="117046"/>
                                          <a:pt x="95593" y="117046"/>
                                        </a:cubicBezTo>
                                        <a:cubicBezTo>
                                          <a:pt x="97556" y="117046"/>
                                          <a:pt x="97556" y="115973"/>
                                          <a:pt x="99519" y="115973"/>
                                        </a:cubicBezTo>
                                        <a:cubicBezTo>
                                          <a:pt x="100729" y="115973"/>
                                          <a:pt x="106595" y="115517"/>
                                          <a:pt x="107326" y="115517"/>
                                        </a:cubicBezTo>
                                        <a:cubicBezTo>
                                          <a:pt x="109289" y="115517"/>
                                          <a:pt x="109289" y="117274"/>
                                          <a:pt x="111251" y="117274"/>
                                        </a:cubicBezTo>
                                        <a:cubicBezTo>
                                          <a:pt x="113214" y="117274"/>
                                          <a:pt x="113214" y="115174"/>
                                          <a:pt x="115155" y="115174"/>
                                        </a:cubicBezTo>
                                        <a:cubicBezTo>
                                          <a:pt x="123988" y="115174"/>
                                          <a:pt x="125837" y="116955"/>
                                          <a:pt x="130813" y="116955"/>
                                        </a:cubicBezTo>
                                        <a:cubicBezTo>
                                          <a:pt x="132776" y="116955"/>
                                          <a:pt x="132776" y="116179"/>
                                          <a:pt x="134739" y="116179"/>
                                        </a:cubicBezTo>
                                        <a:cubicBezTo>
                                          <a:pt x="136702" y="116179"/>
                                          <a:pt x="136702" y="114398"/>
                                          <a:pt x="138642" y="114398"/>
                                        </a:cubicBezTo>
                                        <a:cubicBezTo>
                                          <a:pt x="140605" y="114398"/>
                                          <a:pt x="140605" y="117525"/>
                                          <a:pt x="142568" y="117525"/>
                                        </a:cubicBezTo>
                                        <a:cubicBezTo>
                                          <a:pt x="144508" y="117525"/>
                                          <a:pt x="144508" y="116795"/>
                                          <a:pt x="146471" y="116795"/>
                                        </a:cubicBezTo>
                                        <a:cubicBezTo>
                                          <a:pt x="148434" y="116795"/>
                                          <a:pt x="148434" y="114444"/>
                                          <a:pt x="150397" y="114444"/>
                                        </a:cubicBezTo>
                                        <a:cubicBezTo>
                                          <a:pt x="152337" y="114444"/>
                                          <a:pt x="152337" y="115836"/>
                                          <a:pt x="154300" y="115836"/>
                                        </a:cubicBezTo>
                                        <a:cubicBezTo>
                                          <a:pt x="156263" y="115836"/>
                                          <a:pt x="156263" y="114946"/>
                                          <a:pt x="158226" y="114946"/>
                                        </a:cubicBezTo>
                                        <a:cubicBezTo>
                                          <a:pt x="160166" y="114946"/>
                                          <a:pt x="160166" y="116681"/>
                                          <a:pt x="162129" y="116681"/>
                                        </a:cubicBezTo>
                                        <a:cubicBezTo>
                                          <a:pt x="164092" y="116681"/>
                                          <a:pt x="164092" y="117274"/>
                                          <a:pt x="166032" y="117274"/>
                                        </a:cubicBezTo>
                                        <a:cubicBezTo>
                                          <a:pt x="167995" y="117274"/>
                                          <a:pt x="167995" y="114695"/>
                                          <a:pt x="169958" y="114695"/>
                                        </a:cubicBezTo>
                                        <a:cubicBezTo>
                                          <a:pt x="182444" y="114695"/>
                                          <a:pt x="178723" y="116590"/>
                                          <a:pt x="181690" y="116590"/>
                                        </a:cubicBezTo>
                                        <a:cubicBezTo>
                                          <a:pt x="183653" y="116590"/>
                                          <a:pt x="183653" y="115426"/>
                                          <a:pt x="185616" y="115426"/>
                                        </a:cubicBezTo>
                                        <a:cubicBezTo>
                                          <a:pt x="187556" y="115426"/>
                                          <a:pt x="187556" y="115129"/>
                                          <a:pt x="189519" y="115129"/>
                                        </a:cubicBezTo>
                                        <a:cubicBezTo>
                                          <a:pt x="191482" y="115129"/>
                                          <a:pt x="191482" y="116202"/>
                                          <a:pt x="193423" y="116202"/>
                                        </a:cubicBezTo>
                                        <a:cubicBezTo>
                                          <a:pt x="195386" y="116202"/>
                                          <a:pt x="195386" y="115289"/>
                                          <a:pt x="197349" y="115289"/>
                                        </a:cubicBezTo>
                                        <a:cubicBezTo>
                                          <a:pt x="199312" y="115289"/>
                                          <a:pt x="199312" y="114604"/>
                                          <a:pt x="201252" y="114604"/>
                                        </a:cubicBezTo>
                                        <a:cubicBezTo>
                                          <a:pt x="203215" y="114604"/>
                                          <a:pt x="203215" y="117343"/>
                                          <a:pt x="205178" y="117343"/>
                                        </a:cubicBezTo>
                                        <a:lnTo>
                                          <a:pt x="209081" y="117343"/>
                                        </a:lnTo>
                                        <a:cubicBezTo>
                                          <a:pt x="211044" y="117343"/>
                                          <a:pt x="211044" y="115540"/>
                                          <a:pt x="213007" y="115540"/>
                                        </a:cubicBezTo>
                                        <a:cubicBezTo>
                                          <a:pt x="216567" y="115540"/>
                                          <a:pt x="210313" y="117457"/>
                                          <a:pt x="228642" y="117457"/>
                                        </a:cubicBezTo>
                                        <a:cubicBezTo>
                                          <a:pt x="230605" y="117457"/>
                                          <a:pt x="230605" y="116590"/>
                                          <a:pt x="232568" y="116590"/>
                                        </a:cubicBezTo>
                                        <a:cubicBezTo>
                                          <a:pt x="234508" y="116590"/>
                                          <a:pt x="234508" y="114330"/>
                                          <a:pt x="236471" y="114330"/>
                                        </a:cubicBezTo>
                                        <a:cubicBezTo>
                                          <a:pt x="237224" y="114330"/>
                                          <a:pt x="242223" y="115243"/>
                                          <a:pt x="244300" y="115243"/>
                                        </a:cubicBezTo>
                                        <a:cubicBezTo>
                                          <a:pt x="246240" y="115243"/>
                                          <a:pt x="246240" y="117525"/>
                                          <a:pt x="248203" y="117525"/>
                                        </a:cubicBezTo>
                                        <a:cubicBezTo>
                                          <a:pt x="250166" y="117525"/>
                                          <a:pt x="250166" y="116681"/>
                                          <a:pt x="252129" y="116681"/>
                                        </a:cubicBezTo>
                                        <a:cubicBezTo>
                                          <a:pt x="254069" y="116681"/>
                                          <a:pt x="254069" y="115791"/>
                                          <a:pt x="256032" y="115791"/>
                                        </a:cubicBezTo>
                                        <a:cubicBezTo>
                                          <a:pt x="257995" y="115791"/>
                                          <a:pt x="257995" y="114147"/>
                                          <a:pt x="259936" y="114147"/>
                                        </a:cubicBezTo>
                                        <a:cubicBezTo>
                                          <a:pt x="261899" y="114147"/>
                                          <a:pt x="261899" y="115037"/>
                                          <a:pt x="263861" y="115037"/>
                                        </a:cubicBezTo>
                                        <a:cubicBezTo>
                                          <a:pt x="265802" y="115037"/>
                                          <a:pt x="265802" y="115814"/>
                                          <a:pt x="267765" y="115814"/>
                                        </a:cubicBezTo>
                                        <a:cubicBezTo>
                                          <a:pt x="269728" y="115814"/>
                                          <a:pt x="269728" y="115152"/>
                                          <a:pt x="271668" y="115152"/>
                                        </a:cubicBezTo>
                                        <a:cubicBezTo>
                                          <a:pt x="273631" y="115152"/>
                                          <a:pt x="273631" y="116156"/>
                                          <a:pt x="275594" y="116156"/>
                                        </a:cubicBezTo>
                                        <a:cubicBezTo>
                                          <a:pt x="277557" y="116156"/>
                                          <a:pt x="277557" y="115357"/>
                                          <a:pt x="279497" y="115357"/>
                                        </a:cubicBezTo>
                                        <a:cubicBezTo>
                                          <a:pt x="281460" y="115357"/>
                                          <a:pt x="281460" y="114923"/>
                                          <a:pt x="283423" y="114923"/>
                                        </a:cubicBezTo>
                                        <a:cubicBezTo>
                                          <a:pt x="285363" y="114923"/>
                                          <a:pt x="285363" y="117069"/>
                                          <a:pt x="287326" y="117069"/>
                                        </a:cubicBezTo>
                                        <a:cubicBezTo>
                                          <a:pt x="289289" y="117069"/>
                                          <a:pt x="289289" y="115608"/>
                                          <a:pt x="291229" y="115608"/>
                                        </a:cubicBezTo>
                                        <a:cubicBezTo>
                                          <a:pt x="293192" y="115608"/>
                                          <a:pt x="293192" y="114627"/>
                                          <a:pt x="295155" y="114627"/>
                                        </a:cubicBezTo>
                                        <a:cubicBezTo>
                                          <a:pt x="296756" y="114627"/>
                                          <a:pt x="297598" y="116539"/>
                                          <a:pt x="298646" y="116539"/>
                                        </a:cubicBezTo>
                                        <a:cubicBezTo>
                                          <a:pt x="298883" y="116539"/>
                                          <a:pt x="299131" y="116442"/>
                                          <a:pt x="299400" y="116202"/>
                                        </a:cubicBezTo>
                                        <a:cubicBezTo>
                                          <a:pt x="300702" y="115060"/>
                                          <a:pt x="297871" y="114102"/>
                                          <a:pt x="297871" y="112367"/>
                                        </a:cubicBezTo>
                                        <a:cubicBezTo>
                                          <a:pt x="297871" y="110632"/>
                                          <a:pt x="299903" y="110632"/>
                                          <a:pt x="299903" y="108897"/>
                                        </a:cubicBezTo>
                                        <a:cubicBezTo>
                                          <a:pt x="299903" y="107186"/>
                                          <a:pt x="298624" y="107186"/>
                                          <a:pt x="298624" y="105451"/>
                                        </a:cubicBezTo>
                                        <a:cubicBezTo>
                                          <a:pt x="298624" y="103716"/>
                                          <a:pt x="299652" y="103625"/>
                                          <a:pt x="298876" y="102073"/>
                                        </a:cubicBezTo>
                                        <a:cubicBezTo>
                                          <a:pt x="298430" y="101171"/>
                                          <a:pt x="298055" y="100978"/>
                                          <a:pt x="297482" y="100978"/>
                                        </a:cubicBezTo>
                                        <a:cubicBezTo>
                                          <a:pt x="297057" y="100978"/>
                                          <a:pt x="296523" y="101084"/>
                                          <a:pt x="295771" y="101084"/>
                                        </a:cubicBezTo>
                                        <a:cubicBezTo>
                                          <a:pt x="295613" y="101084"/>
                                          <a:pt x="295447" y="101080"/>
                                          <a:pt x="295269" y="101068"/>
                                        </a:cubicBezTo>
                                        <a:cubicBezTo>
                                          <a:pt x="295251" y="101067"/>
                                          <a:pt x="295232" y="101067"/>
                                          <a:pt x="295214" y="101067"/>
                                        </a:cubicBezTo>
                                        <a:cubicBezTo>
                                          <a:pt x="294095" y="101067"/>
                                          <a:pt x="292534" y="102960"/>
                                          <a:pt x="291304" y="102960"/>
                                        </a:cubicBezTo>
                                        <a:cubicBezTo>
                                          <a:pt x="291232" y="102960"/>
                                          <a:pt x="291161" y="102954"/>
                                          <a:pt x="291092" y="102940"/>
                                        </a:cubicBezTo>
                                        <a:cubicBezTo>
                                          <a:pt x="289723" y="102666"/>
                                          <a:pt x="288536" y="101114"/>
                                          <a:pt x="287554" y="100543"/>
                                        </a:cubicBezTo>
                                        <a:cubicBezTo>
                                          <a:pt x="284929" y="99037"/>
                                          <a:pt x="286459" y="97120"/>
                                          <a:pt x="280889" y="93148"/>
                                        </a:cubicBezTo>
                                        <a:cubicBezTo>
                                          <a:pt x="279861" y="92412"/>
                                          <a:pt x="279274" y="92146"/>
                                          <a:pt x="278938" y="92146"/>
                                        </a:cubicBezTo>
                                        <a:cubicBezTo>
                                          <a:pt x="278065" y="92146"/>
                                          <a:pt x="278883" y="93935"/>
                                          <a:pt x="278063" y="93935"/>
                                        </a:cubicBezTo>
                                        <a:cubicBezTo>
                                          <a:pt x="277915" y="93935"/>
                                          <a:pt x="277715" y="93878"/>
                                          <a:pt x="277443" y="93742"/>
                                        </a:cubicBezTo>
                                        <a:cubicBezTo>
                                          <a:pt x="276885" y="93465"/>
                                          <a:pt x="276590" y="93339"/>
                                          <a:pt x="276399" y="93339"/>
                                        </a:cubicBezTo>
                                        <a:cubicBezTo>
                                          <a:pt x="275799" y="93339"/>
                                          <a:pt x="276212" y="94579"/>
                                          <a:pt x="272718" y="96344"/>
                                        </a:cubicBezTo>
                                        <a:cubicBezTo>
                                          <a:pt x="272423" y="96491"/>
                                          <a:pt x="272134" y="96548"/>
                                          <a:pt x="271856" y="96548"/>
                                        </a:cubicBezTo>
                                        <a:cubicBezTo>
                                          <a:pt x="270896" y="96548"/>
                                          <a:pt x="270059" y="95866"/>
                                          <a:pt x="269480" y="95866"/>
                                        </a:cubicBezTo>
                                        <a:cubicBezTo>
                                          <a:pt x="269423" y="95866"/>
                                          <a:pt x="269369" y="95872"/>
                                          <a:pt x="269317" y="95887"/>
                                        </a:cubicBezTo>
                                        <a:cubicBezTo>
                                          <a:pt x="268541" y="96093"/>
                                          <a:pt x="268244" y="97919"/>
                                          <a:pt x="266692" y="98238"/>
                                        </a:cubicBezTo>
                                        <a:cubicBezTo>
                                          <a:pt x="265482" y="98489"/>
                                          <a:pt x="264501" y="99836"/>
                                          <a:pt x="263359" y="99904"/>
                                        </a:cubicBezTo>
                                        <a:cubicBezTo>
                                          <a:pt x="263349" y="99905"/>
                                          <a:pt x="263339" y="99905"/>
                                          <a:pt x="263329" y="99905"/>
                                        </a:cubicBezTo>
                                        <a:cubicBezTo>
                                          <a:pt x="262379" y="99905"/>
                                          <a:pt x="261359" y="96730"/>
                                          <a:pt x="260027" y="96595"/>
                                        </a:cubicBezTo>
                                        <a:cubicBezTo>
                                          <a:pt x="259933" y="96586"/>
                                          <a:pt x="259839" y="96582"/>
                                          <a:pt x="259743" y="96582"/>
                                        </a:cubicBezTo>
                                        <a:cubicBezTo>
                                          <a:pt x="259049" y="96582"/>
                                          <a:pt x="258291" y="96788"/>
                                          <a:pt x="257420" y="96788"/>
                                        </a:cubicBezTo>
                                        <a:cubicBezTo>
                                          <a:pt x="257180" y="96788"/>
                                          <a:pt x="256930" y="96772"/>
                                          <a:pt x="256672" y="96732"/>
                                        </a:cubicBezTo>
                                        <a:cubicBezTo>
                                          <a:pt x="255051" y="96458"/>
                                          <a:pt x="254115" y="95864"/>
                                          <a:pt x="253156" y="95613"/>
                                        </a:cubicBezTo>
                                        <a:cubicBezTo>
                                          <a:pt x="253067" y="95591"/>
                                          <a:pt x="252977" y="95581"/>
                                          <a:pt x="252885" y="95581"/>
                                        </a:cubicBezTo>
                                        <a:cubicBezTo>
                                          <a:pt x="251745" y="95581"/>
                                          <a:pt x="250402" y="97143"/>
                                          <a:pt x="249206" y="97143"/>
                                        </a:cubicBezTo>
                                        <a:cubicBezTo>
                                          <a:pt x="249091" y="97143"/>
                                          <a:pt x="248977" y="97129"/>
                                          <a:pt x="248865" y="97097"/>
                                        </a:cubicBezTo>
                                        <a:cubicBezTo>
                                          <a:pt x="247907" y="96823"/>
                                          <a:pt x="246788" y="96846"/>
                                          <a:pt x="245190" y="96526"/>
                                        </a:cubicBezTo>
                                        <a:cubicBezTo>
                                          <a:pt x="244029" y="96285"/>
                                          <a:pt x="243141" y="94761"/>
                                          <a:pt x="242021" y="94761"/>
                                        </a:cubicBezTo>
                                        <a:cubicBezTo>
                                          <a:pt x="241975" y="94761"/>
                                          <a:pt x="241928" y="94763"/>
                                          <a:pt x="241881" y="94769"/>
                                        </a:cubicBezTo>
                                        <a:cubicBezTo>
                                          <a:pt x="240717" y="94906"/>
                                          <a:pt x="239986" y="96846"/>
                                          <a:pt x="238799" y="97165"/>
                                        </a:cubicBezTo>
                                        <a:cubicBezTo>
                                          <a:pt x="238628" y="97214"/>
                                          <a:pt x="238448" y="97234"/>
                                          <a:pt x="238261" y="97234"/>
                                        </a:cubicBezTo>
                                        <a:cubicBezTo>
                                          <a:pt x="237414" y="97234"/>
                                          <a:pt x="236435" y="96822"/>
                                          <a:pt x="235566" y="96822"/>
                                        </a:cubicBezTo>
                                        <a:cubicBezTo>
                                          <a:pt x="235375" y="96822"/>
                                          <a:pt x="235188" y="96842"/>
                                          <a:pt x="235010" y="96891"/>
                                        </a:cubicBezTo>
                                        <a:cubicBezTo>
                                          <a:pt x="234871" y="96930"/>
                                          <a:pt x="234728" y="96947"/>
                                          <a:pt x="234583" y="96947"/>
                                        </a:cubicBezTo>
                                        <a:cubicBezTo>
                                          <a:pt x="233620" y="96947"/>
                                          <a:pt x="232530" y="96210"/>
                                          <a:pt x="231536" y="96210"/>
                                        </a:cubicBezTo>
                                        <a:cubicBezTo>
                                          <a:pt x="231446" y="96210"/>
                                          <a:pt x="231356" y="96216"/>
                                          <a:pt x="231267" y="96229"/>
                                        </a:cubicBezTo>
                                        <a:cubicBezTo>
                                          <a:pt x="230901" y="96288"/>
                                          <a:pt x="230561" y="96309"/>
                                          <a:pt x="230226" y="96309"/>
                                        </a:cubicBezTo>
                                        <a:cubicBezTo>
                                          <a:pt x="229517" y="96309"/>
                                          <a:pt x="228833" y="96215"/>
                                          <a:pt x="227980" y="96184"/>
                                        </a:cubicBezTo>
                                        <a:cubicBezTo>
                                          <a:pt x="227960" y="96183"/>
                                          <a:pt x="227939" y="96182"/>
                                          <a:pt x="227919" y="96182"/>
                                        </a:cubicBezTo>
                                        <a:cubicBezTo>
                                          <a:pt x="226512" y="96182"/>
                                          <a:pt x="224885" y="98301"/>
                                          <a:pt x="223668" y="98301"/>
                                        </a:cubicBezTo>
                                        <a:cubicBezTo>
                                          <a:pt x="223574" y="98301"/>
                                          <a:pt x="223482" y="98289"/>
                                          <a:pt x="223392" y="98261"/>
                                        </a:cubicBezTo>
                                        <a:cubicBezTo>
                                          <a:pt x="221954" y="97827"/>
                                          <a:pt x="220334" y="97713"/>
                                          <a:pt x="219078" y="97188"/>
                                        </a:cubicBezTo>
                                        <a:cubicBezTo>
                                          <a:pt x="217754" y="96617"/>
                                          <a:pt x="216933" y="95225"/>
                                          <a:pt x="215586" y="94883"/>
                                        </a:cubicBezTo>
                                        <a:cubicBezTo>
                                          <a:pt x="214359" y="94587"/>
                                          <a:pt x="213171" y="93329"/>
                                          <a:pt x="211785" y="93329"/>
                                        </a:cubicBezTo>
                                        <a:cubicBezTo>
                                          <a:pt x="211676" y="93329"/>
                                          <a:pt x="211566" y="93337"/>
                                          <a:pt x="211455" y="93353"/>
                                        </a:cubicBezTo>
                                        <a:cubicBezTo>
                                          <a:pt x="211198" y="93393"/>
                                          <a:pt x="210955" y="93410"/>
                                          <a:pt x="210725" y="93410"/>
                                        </a:cubicBezTo>
                                        <a:cubicBezTo>
                                          <a:pt x="209439" y="93410"/>
                                          <a:pt x="208547" y="92890"/>
                                          <a:pt x="207942" y="92890"/>
                                        </a:cubicBezTo>
                                        <a:cubicBezTo>
                                          <a:pt x="207902" y="92890"/>
                                          <a:pt x="207863" y="92892"/>
                                          <a:pt x="207825" y="92897"/>
                                        </a:cubicBezTo>
                                        <a:cubicBezTo>
                                          <a:pt x="206823" y="93057"/>
                                          <a:pt x="206648" y="93763"/>
                                          <a:pt x="205308" y="93763"/>
                                        </a:cubicBezTo>
                                        <a:cubicBezTo>
                                          <a:pt x="205121" y="93763"/>
                                          <a:pt x="204912" y="93749"/>
                                          <a:pt x="204675" y="93719"/>
                                        </a:cubicBezTo>
                                        <a:cubicBezTo>
                                          <a:pt x="203854" y="93605"/>
                                          <a:pt x="202781" y="93171"/>
                                          <a:pt x="201229" y="92965"/>
                                        </a:cubicBezTo>
                                        <a:cubicBezTo>
                                          <a:pt x="199973" y="92828"/>
                                          <a:pt x="199129" y="92372"/>
                                          <a:pt x="198147" y="92052"/>
                                        </a:cubicBezTo>
                                        <a:cubicBezTo>
                                          <a:pt x="197987" y="91999"/>
                                          <a:pt x="197816" y="91976"/>
                                          <a:pt x="197637" y="91976"/>
                                        </a:cubicBezTo>
                                        <a:cubicBezTo>
                                          <a:pt x="196681" y="91976"/>
                                          <a:pt x="195519" y="92624"/>
                                          <a:pt x="194717" y="92624"/>
                                        </a:cubicBezTo>
                                        <a:cubicBezTo>
                                          <a:pt x="194520" y="92624"/>
                                          <a:pt x="194344" y="92584"/>
                                          <a:pt x="194199" y="92486"/>
                                        </a:cubicBezTo>
                                        <a:cubicBezTo>
                                          <a:pt x="193126" y="91779"/>
                                          <a:pt x="193742" y="89496"/>
                                          <a:pt x="193103" y="88697"/>
                                        </a:cubicBezTo>
                                        <a:cubicBezTo>
                                          <a:pt x="192281" y="87647"/>
                                          <a:pt x="190912" y="87282"/>
                                          <a:pt x="190501" y="86460"/>
                                        </a:cubicBezTo>
                                        <a:cubicBezTo>
                                          <a:pt x="190159" y="85798"/>
                                          <a:pt x="189040" y="84977"/>
                                          <a:pt x="187579" y="84178"/>
                                        </a:cubicBezTo>
                                        <a:cubicBezTo>
                                          <a:pt x="186598" y="83653"/>
                                          <a:pt x="185730" y="82397"/>
                                          <a:pt x="184498" y="81918"/>
                                        </a:cubicBezTo>
                                        <a:cubicBezTo>
                                          <a:pt x="183379" y="81462"/>
                                          <a:pt x="182307" y="80389"/>
                                          <a:pt x="181120" y="80046"/>
                                        </a:cubicBezTo>
                                        <a:cubicBezTo>
                                          <a:pt x="181015" y="80017"/>
                                          <a:pt x="180906" y="80004"/>
                                          <a:pt x="180794" y="80004"/>
                                        </a:cubicBezTo>
                                        <a:cubicBezTo>
                                          <a:pt x="179655" y="80004"/>
                                          <a:pt x="178193" y="81383"/>
                                          <a:pt x="177154" y="81383"/>
                                        </a:cubicBezTo>
                                        <a:cubicBezTo>
                                          <a:pt x="177098" y="81383"/>
                                          <a:pt x="177042" y="81379"/>
                                          <a:pt x="176988" y="81370"/>
                                        </a:cubicBezTo>
                                        <a:cubicBezTo>
                                          <a:pt x="175309" y="81109"/>
                                          <a:pt x="175109" y="80010"/>
                                          <a:pt x="173036" y="80010"/>
                                        </a:cubicBezTo>
                                        <a:cubicBezTo>
                                          <a:pt x="172207" y="80010"/>
                                          <a:pt x="171077" y="80186"/>
                                          <a:pt x="169433" y="80663"/>
                                        </a:cubicBezTo>
                                        <a:cubicBezTo>
                                          <a:pt x="168269" y="81005"/>
                                          <a:pt x="167425" y="82785"/>
                                          <a:pt x="166169" y="83196"/>
                                        </a:cubicBezTo>
                                        <a:cubicBezTo>
                                          <a:pt x="164937" y="83607"/>
                                          <a:pt x="163636" y="83904"/>
                                          <a:pt x="162403" y="84269"/>
                                        </a:cubicBezTo>
                                        <a:cubicBezTo>
                                          <a:pt x="161463" y="84557"/>
                                          <a:pt x="158716" y="85942"/>
                                          <a:pt x="156020" y="85942"/>
                                        </a:cubicBezTo>
                                        <a:cubicBezTo>
                                          <a:pt x="155509" y="85942"/>
                                          <a:pt x="155000" y="85892"/>
                                          <a:pt x="154505" y="85775"/>
                                        </a:cubicBezTo>
                                        <a:cubicBezTo>
                                          <a:pt x="153273" y="85502"/>
                                          <a:pt x="152086" y="84771"/>
                                          <a:pt x="150762" y="84589"/>
                                        </a:cubicBezTo>
                                        <a:cubicBezTo>
                                          <a:pt x="150604" y="84569"/>
                                          <a:pt x="150439" y="84562"/>
                                          <a:pt x="150267" y="84562"/>
                                        </a:cubicBezTo>
                                        <a:cubicBezTo>
                                          <a:pt x="149542" y="84562"/>
                                          <a:pt x="148688" y="84699"/>
                                          <a:pt x="147636" y="84699"/>
                                        </a:cubicBezTo>
                                        <a:cubicBezTo>
                                          <a:pt x="145664" y="84699"/>
                                          <a:pt x="142998" y="84216"/>
                                          <a:pt x="139190" y="81439"/>
                                        </a:cubicBezTo>
                                        <a:cubicBezTo>
                                          <a:pt x="138254" y="80754"/>
                                          <a:pt x="138573" y="77992"/>
                                          <a:pt x="137272" y="77125"/>
                                        </a:cubicBezTo>
                                        <a:cubicBezTo>
                                          <a:pt x="136291" y="76463"/>
                                          <a:pt x="134328" y="77033"/>
                                          <a:pt x="132981" y="76280"/>
                                        </a:cubicBezTo>
                                        <a:cubicBezTo>
                                          <a:pt x="131634" y="75527"/>
                                          <a:pt x="132000" y="74226"/>
                                          <a:pt x="131634" y="73016"/>
                                        </a:cubicBezTo>
                                        <a:cubicBezTo>
                                          <a:pt x="131269" y="71829"/>
                                          <a:pt x="130493" y="70871"/>
                                          <a:pt x="130607" y="69455"/>
                                        </a:cubicBezTo>
                                        <a:cubicBezTo>
                                          <a:pt x="130721" y="68154"/>
                                          <a:pt x="128759" y="66579"/>
                                          <a:pt x="128895" y="65278"/>
                                        </a:cubicBezTo>
                                        <a:cubicBezTo>
                                          <a:pt x="129192" y="62699"/>
                                          <a:pt x="133141" y="61489"/>
                                          <a:pt x="124285" y="57404"/>
                                        </a:cubicBezTo>
                                        <a:cubicBezTo>
                                          <a:pt x="123166" y="56879"/>
                                          <a:pt x="122870" y="53866"/>
                                          <a:pt x="121569" y="53409"/>
                                        </a:cubicBezTo>
                                        <a:cubicBezTo>
                                          <a:pt x="121406" y="53358"/>
                                          <a:pt x="121233" y="53336"/>
                                          <a:pt x="121052" y="53336"/>
                                        </a:cubicBezTo>
                                        <a:cubicBezTo>
                                          <a:pt x="120016" y="53336"/>
                                          <a:pt x="118724" y="54054"/>
                                          <a:pt x="117661" y="54054"/>
                                        </a:cubicBezTo>
                                        <a:cubicBezTo>
                                          <a:pt x="117505" y="54054"/>
                                          <a:pt x="117354" y="54038"/>
                                          <a:pt x="117209" y="54003"/>
                                        </a:cubicBezTo>
                                        <a:cubicBezTo>
                                          <a:pt x="115931" y="53683"/>
                                          <a:pt x="114744" y="52770"/>
                                          <a:pt x="113443" y="52542"/>
                                        </a:cubicBezTo>
                                        <a:cubicBezTo>
                                          <a:pt x="113291" y="52516"/>
                                          <a:pt x="113137" y="52504"/>
                                          <a:pt x="112982" y="52504"/>
                                        </a:cubicBezTo>
                                        <a:cubicBezTo>
                                          <a:pt x="111879" y="52504"/>
                                          <a:pt x="110699" y="53081"/>
                                          <a:pt x="109637" y="53081"/>
                                        </a:cubicBezTo>
                                        <a:cubicBezTo>
                                          <a:pt x="109542" y="53081"/>
                                          <a:pt x="109449" y="53077"/>
                                          <a:pt x="109357" y="53067"/>
                                        </a:cubicBezTo>
                                        <a:cubicBezTo>
                                          <a:pt x="109352" y="53066"/>
                                          <a:pt x="109343" y="53066"/>
                                          <a:pt x="109330" y="53066"/>
                                        </a:cubicBezTo>
                                        <a:cubicBezTo>
                                          <a:pt x="108980" y="53066"/>
                                          <a:pt x="105690" y="53287"/>
                                          <a:pt x="103406" y="53287"/>
                                        </a:cubicBezTo>
                                        <a:cubicBezTo>
                                          <a:pt x="102774" y="53287"/>
                                          <a:pt x="102219" y="53270"/>
                                          <a:pt x="101825" y="53227"/>
                                        </a:cubicBezTo>
                                        <a:cubicBezTo>
                                          <a:pt x="100615" y="53067"/>
                                          <a:pt x="99725" y="49963"/>
                                          <a:pt x="98469" y="49803"/>
                                        </a:cubicBezTo>
                                        <a:cubicBezTo>
                                          <a:pt x="98367" y="49790"/>
                                          <a:pt x="98264" y="49784"/>
                                          <a:pt x="98160" y="49784"/>
                                        </a:cubicBezTo>
                                        <a:cubicBezTo>
                                          <a:pt x="97128" y="49784"/>
                                          <a:pt x="96020" y="50376"/>
                                          <a:pt x="95002" y="50376"/>
                                        </a:cubicBezTo>
                                        <a:cubicBezTo>
                                          <a:pt x="94886" y="50376"/>
                                          <a:pt x="94771" y="50368"/>
                                          <a:pt x="94657" y="50351"/>
                                        </a:cubicBezTo>
                                        <a:cubicBezTo>
                                          <a:pt x="94612" y="50351"/>
                                          <a:pt x="87445" y="48433"/>
                                          <a:pt x="84089" y="47178"/>
                                        </a:cubicBezTo>
                                        <a:cubicBezTo>
                                          <a:pt x="83877" y="47100"/>
                                          <a:pt x="83640" y="47069"/>
                                          <a:pt x="83388" y="47069"/>
                                        </a:cubicBezTo>
                                        <a:cubicBezTo>
                                          <a:pt x="82246" y="47069"/>
                                          <a:pt x="80797" y="47719"/>
                                          <a:pt x="79952" y="47719"/>
                                        </a:cubicBezTo>
                                        <a:cubicBezTo>
                                          <a:pt x="79719" y="47719"/>
                                          <a:pt x="79532" y="47669"/>
                                          <a:pt x="79410" y="47543"/>
                                        </a:cubicBezTo>
                                        <a:cubicBezTo>
                                          <a:pt x="75758" y="43914"/>
                                          <a:pt x="76306" y="43845"/>
                                          <a:pt x="74777" y="43138"/>
                                        </a:cubicBezTo>
                                        <a:cubicBezTo>
                                          <a:pt x="74001" y="42773"/>
                                          <a:pt x="74001" y="39668"/>
                                          <a:pt x="72540" y="39258"/>
                                        </a:cubicBezTo>
                                        <a:cubicBezTo>
                                          <a:pt x="72092" y="39122"/>
                                          <a:pt x="71649" y="39068"/>
                                          <a:pt x="71219" y="39068"/>
                                        </a:cubicBezTo>
                                        <a:cubicBezTo>
                                          <a:pt x="69657" y="39068"/>
                                          <a:pt x="68257" y="39771"/>
                                          <a:pt x="67371" y="39771"/>
                                        </a:cubicBezTo>
                                        <a:cubicBezTo>
                                          <a:pt x="67232" y="39771"/>
                                          <a:pt x="67106" y="39754"/>
                                          <a:pt x="66993" y="39714"/>
                                        </a:cubicBezTo>
                                        <a:cubicBezTo>
                                          <a:pt x="65669" y="39235"/>
                                          <a:pt x="64528" y="39920"/>
                                          <a:pt x="62291" y="38892"/>
                                        </a:cubicBezTo>
                                        <a:cubicBezTo>
                                          <a:pt x="61081" y="38367"/>
                                          <a:pt x="61287" y="35126"/>
                                          <a:pt x="60283" y="34601"/>
                                        </a:cubicBezTo>
                                        <a:cubicBezTo>
                                          <a:pt x="60115" y="34514"/>
                                          <a:pt x="59917" y="34478"/>
                                          <a:pt x="59699" y="34478"/>
                                        </a:cubicBezTo>
                                        <a:cubicBezTo>
                                          <a:pt x="58689" y="34478"/>
                                          <a:pt x="57241" y="35250"/>
                                          <a:pt x="56284" y="35250"/>
                                        </a:cubicBezTo>
                                        <a:cubicBezTo>
                                          <a:pt x="56044" y="35250"/>
                                          <a:pt x="55835" y="35201"/>
                                          <a:pt x="55672" y="35081"/>
                                        </a:cubicBezTo>
                                        <a:cubicBezTo>
                                          <a:pt x="54713" y="34373"/>
                                          <a:pt x="55832" y="31406"/>
                                          <a:pt x="55010" y="30424"/>
                                        </a:cubicBezTo>
                                        <a:cubicBezTo>
                                          <a:pt x="53937" y="29192"/>
                                          <a:pt x="52157" y="28438"/>
                                          <a:pt x="51061" y="27457"/>
                                        </a:cubicBezTo>
                                        <a:cubicBezTo>
                                          <a:pt x="49714" y="26224"/>
                                          <a:pt x="47409" y="26886"/>
                                          <a:pt x="46222" y="26339"/>
                                        </a:cubicBezTo>
                                        <a:cubicBezTo>
                                          <a:pt x="45423" y="25973"/>
                                          <a:pt x="44875" y="24239"/>
                                          <a:pt x="43666" y="23851"/>
                                        </a:cubicBezTo>
                                        <a:cubicBezTo>
                                          <a:pt x="42616" y="23531"/>
                                          <a:pt x="41885" y="22207"/>
                                          <a:pt x="40858" y="21819"/>
                                        </a:cubicBezTo>
                                        <a:cubicBezTo>
                                          <a:pt x="40635" y="21739"/>
                                          <a:pt x="40395" y="21709"/>
                                          <a:pt x="40147" y="21709"/>
                                        </a:cubicBezTo>
                                        <a:cubicBezTo>
                                          <a:pt x="39434" y="21709"/>
                                          <a:pt x="38655" y="21954"/>
                                          <a:pt x="38031" y="21954"/>
                                        </a:cubicBezTo>
                                        <a:cubicBezTo>
                                          <a:pt x="37759" y="21954"/>
                                          <a:pt x="37516" y="21907"/>
                                          <a:pt x="37320" y="21773"/>
                                        </a:cubicBezTo>
                                        <a:cubicBezTo>
                                          <a:pt x="36225" y="21066"/>
                                          <a:pt x="36384" y="19308"/>
                                          <a:pt x="35403" y="17962"/>
                                        </a:cubicBezTo>
                                        <a:cubicBezTo>
                                          <a:pt x="34718" y="17026"/>
                                          <a:pt x="32573" y="17163"/>
                                          <a:pt x="31249" y="16090"/>
                                        </a:cubicBezTo>
                                        <a:cubicBezTo>
                                          <a:pt x="28875" y="14173"/>
                                          <a:pt x="25200" y="13123"/>
                                          <a:pt x="24287" y="12598"/>
                                        </a:cubicBezTo>
                                        <a:cubicBezTo>
                                          <a:pt x="23032" y="11913"/>
                                          <a:pt x="22758" y="9927"/>
                                          <a:pt x="21822" y="9357"/>
                                        </a:cubicBezTo>
                                        <a:cubicBezTo>
                                          <a:pt x="20703" y="8672"/>
                                          <a:pt x="19288" y="8740"/>
                                          <a:pt x="18216" y="8078"/>
                                        </a:cubicBezTo>
                                        <a:cubicBezTo>
                                          <a:pt x="17257" y="7485"/>
                                          <a:pt x="16435" y="6572"/>
                                          <a:pt x="15203" y="5841"/>
                                        </a:cubicBezTo>
                                        <a:cubicBezTo>
                                          <a:pt x="13902" y="5088"/>
                                          <a:pt x="12395" y="4974"/>
                                          <a:pt x="11573" y="4289"/>
                                        </a:cubicBezTo>
                                        <a:cubicBezTo>
                                          <a:pt x="10546" y="3445"/>
                                          <a:pt x="10752" y="341"/>
                                          <a:pt x="9428" y="21"/>
                                        </a:cubicBezTo>
                                        <a:cubicBezTo>
                                          <a:pt x="9369" y="7"/>
                                          <a:pt x="9308" y="0"/>
                                          <a:pt x="924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0" name="Google Shape;310;p5"/>
                                  <p:cNvSpPr/>
                                  <p:nvPr/>
                                </p:nvSpPr>
                                <p:spPr>
                                  <a:xfrm>
                                    <a:off x="7236225" y="4535600"/>
                                    <a:ext cx="72500" cy="46440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900" h="18576" extrusionOk="0">
                                        <a:moveTo>
                                          <a:pt x="662" y="1"/>
                                        </a:moveTo>
                                        <a:cubicBezTo>
                                          <a:pt x="434" y="115"/>
                                          <a:pt x="389" y="343"/>
                                          <a:pt x="343" y="594"/>
                                        </a:cubicBezTo>
                                        <a:cubicBezTo>
                                          <a:pt x="297" y="891"/>
                                          <a:pt x="274" y="1233"/>
                                          <a:pt x="252" y="1530"/>
                                        </a:cubicBezTo>
                                        <a:cubicBezTo>
                                          <a:pt x="206" y="2169"/>
                                          <a:pt x="183" y="2808"/>
                                          <a:pt x="92" y="3425"/>
                                        </a:cubicBezTo>
                                        <a:cubicBezTo>
                                          <a:pt x="0" y="4109"/>
                                          <a:pt x="46" y="4749"/>
                                          <a:pt x="160" y="5433"/>
                                        </a:cubicBezTo>
                                        <a:cubicBezTo>
                                          <a:pt x="274" y="6072"/>
                                          <a:pt x="457" y="6712"/>
                                          <a:pt x="548" y="7373"/>
                                        </a:cubicBezTo>
                                        <a:cubicBezTo>
                                          <a:pt x="617" y="8035"/>
                                          <a:pt x="503" y="8697"/>
                                          <a:pt x="457" y="9359"/>
                                        </a:cubicBezTo>
                                        <a:cubicBezTo>
                                          <a:pt x="434" y="9679"/>
                                          <a:pt x="434" y="9976"/>
                                          <a:pt x="457" y="10272"/>
                                        </a:cubicBezTo>
                                        <a:cubicBezTo>
                                          <a:pt x="503" y="10660"/>
                                          <a:pt x="617" y="11003"/>
                                          <a:pt x="685" y="11368"/>
                                        </a:cubicBezTo>
                                        <a:cubicBezTo>
                                          <a:pt x="777" y="11961"/>
                                          <a:pt x="617" y="12532"/>
                                          <a:pt x="525" y="13103"/>
                                        </a:cubicBezTo>
                                        <a:cubicBezTo>
                                          <a:pt x="411" y="13742"/>
                                          <a:pt x="457" y="14312"/>
                                          <a:pt x="594" y="14929"/>
                                        </a:cubicBezTo>
                                        <a:cubicBezTo>
                                          <a:pt x="731" y="15591"/>
                                          <a:pt x="982" y="16184"/>
                                          <a:pt x="1416" y="16709"/>
                                        </a:cubicBezTo>
                                        <a:cubicBezTo>
                                          <a:pt x="1598" y="16960"/>
                                          <a:pt x="1827" y="17166"/>
                                          <a:pt x="1986" y="17439"/>
                                        </a:cubicBezTo>
                                        <a:cubicBezTo>
                                          <a:pt x="2169" y="17713"/>
                                          <a:pt x="2192" y="17942"/>
                                          <a:pt x="2123" y="18284"/>
                                        </a:cubicBezTo>
                                        <a:cubicBezTo>
                                          <a:pt x="2094" y="18457"/>
                                          <a:pt x="2221" y="18576"/>
                                          <a:pt x="2358" y="18576"/>
                                        </a:cubicBezTo>
                                        <a:cubicBezTo>
                                          <a:pt x="2438" y="18576"/>
                                          <a:pt x="2521" y="18536"/>
                                          <a:pt x="2580" y="18444"/>
                                        </a:cubicBezTo>
                                        <a:cubicBezTo>
                                          <a:pt x="2899" y="17942"/>
                                          <a:pt x="2625" y="17348"/>
                                          <a:pt x="2306" y="16914"/>
                                        </a:cubicBezTo>
                                        <a:cubicBezTo>
                                          <a:pt x="1941" y="16435"/>
                                          <a:pt x="1507" y="16024"/>
                                          <a:pt x="1302" y="15454"/>
                                        </a:cubicBezTo>
                                        <a:cubicBezTo>
                                          <a:pt x="1119" y="14906"/>
                                          <a:pt x="959" y="14267"/>
                                          <a:pt x="1005" y="13696"/>
                                        </a:cubicBezTo>
                                        <a:cubicBezTo>
                                          <a:pt x="1028" y="13103"/>
                                          <a:pt x="1210" y="12532"/>
                                          <a:pt x="1256" y="11939"/>
                                        </a:cubicBezTo>
                                        <a:cubicBezTo>
                                          <a:pt x="1302" y="11254"/>
                                          <a:pt x="1005" y="10615"/>
                                          <a:pt x="982" y="9930"/>
                                        </a:cubicBezTo>
                                        <a:cubicBezTo>
                                          <a:pt x="982" y="9268"/>
                                          <a:pt x="1119" y="8606"/>
                                          <a:pt x="1119" y="7944"/>
                                        </a:cubicBezTo>
                                        <a:cubicBezTo>
                                          <a:pt x="1142" y="6620"/>
                                          <a:pt x="548" y="5365"/>
                                          <a:pt x="594" y="4041"/>
                                        </a:cubicBezTo>
                                        <a:cubicBezTo>
                                          <a:pt x="594" y="3676"/>
                                          <a:pt x="662" y="3288"/>
                                          <a:pt x="685" y="2923"/>
                                        </a:cubicBezTo>
                                        <a:cubicBezTo>
                                          <a:pt x="708" y="2580"/>
                                          <a:pt x="731" y="2238"/>
                                          <a:pt x="754" y="1895"/>
                                        </a:cubicBezTo>
                                        <a:cubicBezTo>
                                          <a:pt x="754" y="1530"/>
                                          <a:pt x="777" y="1165"/>
                                          <a:pt x="799" y="800"/>
                                        </a:cubicBezTo>
                                        <a:cubicBezTo>
                                          <a:pt x="822" y="526"/>
                                          <a:pt x="891" y="229"/>
                                          <a:pt x="708" y="24"/>
                                        </a:cubicBezTo>
                                        <a:cubicBezTo>
                                          <a:pt x="685" y="1"/>
                                          <a:pt x="662" y="1"/>
                                          <a:pt x="662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1" name="Google Shape;311;p5"/>
                                  <p:cNvSpPr/>
                                  <p:nvPr/>
                                </p:nvSpPr>
                                <p:spPr>
                                  <a:xfrm>
                                    <a:off x="7275200" y="4535950"/>
                                    <a:ext cx="48350" cy="4533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934" h="18135" extrusionOk="0">
                                        <a:moveTo>
                                          <a:pt x="1109" y="0"/>
                                        </a:moveTo>
                                        <a:cubicBezTo>
                                          <a:pt x="1103" y="0"/>
                                          <a:pt x="1096" y="3"/>
                                          <a:pt x="1089" y="10"/>
                                        </a:cubicBezTo>
                                        <a:cubicBezTo>
                                          <a:pt x="222" y="740"/>
                                          <a:pt x="541" y="1973"/>
                                          <a:pt x="678" y="2954"/>
                                        </a:cubicBezTo>
                                        <a:cubicBezTo>
                                          <a:pt x="770" y="3616"/>
                                          <a:pt x="907" y="4232"/>
                                          <a:pt x="1089" y="4894"/>
                                        </a:cubicBezTo>
                                        <a:cubicBezTo>
                                          <a:pt x="1249" y="5556"/>
                                          <a:pt x="1454" y="6241"/>
                                          <a:pt x="1386" y="6926"/>
                                        </a:cubicBezTo>
                                        <a:cubicBezTo>
                                          <a:pt x="1295" y="8341"/>
                                          <a:pt x="450" y="9665"/>
                                          <a:pt x="678" y="11103"/>
                                        </a:cubicBezTo>
                                        <a:cubicBezTo>
                                          <a:pt x="747" y="11422"/>
                                          <a:pt x="861" y="11765"/>
                                          <a:pt x="907" y="12084"/>
                                        </a:cubicBezTo>
                                        <a:cubicBezTo>
                                          <a:pt x="998" y="12472"/>
                                          <a:pt x="929" y="12815"/>
                                          <a:pt x="838" y="13157"/>
                                        </a:cubicBezTo>
                                        <a:cubicBezTo>
                                          <a:pt x="678" y="13728"/>
                                          <a:pt x="610" y="14253"/>
                                          <a:pt x="701" y="14823"/>
                                        </a:cubicBezTo>
                                        <a:cubicBezTo>
                                          <a:pt x="770" y="15348"/>
                                          <a:pt x="907" y="15873"/>
                                          <a:pt x="907" y="16398"/>
                                        </a:cubicBezTo>
                                        <a:cubicBezTo>
                                          <a:pt x="884" y="16649"/>
                                          <a:pt x="838" y="16900"/>
                                          <a:pt x="724" y="17129"/>
                                        </a:cubicBezTo>
                                        <a:cubicBezTo>
                                          <a:pt x="564" y="17403"/>
                                          <a:pt x="313" y="17562"/>
                                          <a:pt x="131" y="17791"/>
                                        </a:cubicBezTo>
                                        <a:cubicBezTo>
                                          <a:pt x="1" y="17942"/>
                                          <a:pt x="117" y="18135"/>
                                          <a:pt x="305" y="18135"/>
                                        </a:cubicBezTo>
                                        <a:cubicBezTo>
                                          <a:pt x="315" y="18135"/>
                                          <a:pt x="325" y="18134"/>
                                          <a:pt x="336" y="18133"/>
                                        </a:cubicBezTo>
                                        <a:cubicBezTo>
                                          <a:pt x="838" y="18042"/>
                                          <a:pt x="1203" y="17494"/>
                                          <a:pt x="1340" y="17037"/>
                                        </a:cubicBezTo>
                                        <a:cubicBezTo>
                                          <a:pt x="1477" y="16558"/>
                                          <a:pt x="1432" y="16056"/>
                                          <a:pt x="1363" y="15599"/>
                                        </a:cubicBezTo>
                                        <a:cubicBezTo>
                                          <a:pt x="1295" y="15143"/>
                                          <a:pt x="1181" y="14709"/>
                                          <a:pt x="1181" y="14253"/>
                                        </a:cubicBezTo>
                                        <a:cubicBezTo>
                                          <a:pt x="1158" y="13545"/>
                                          <a:pt x="1546" y="12929"/>
                                          <a:pt x="1477" y="12221"/>
                                        </a:cubicBezTo>
                                        <a:cubicBezTo>
                                          <a:pt x="1432" y="11856"/>
                                          <a:pt x="1317" y="11514"/>
                                          <a:pt x="1226" y="11171"/>
                                        </a:cubicBezTo>
                                        <a:cubicBezTo>
                                          <a:pt x="1158" y="10829"/>
                                          <a:pt x="1158" y="10487"/>
                                          <a:pt x="1203" y="10121"/>
                                        </a:cubicBezTo>
                                        <a:cubicBezTo>
                                          <a:pt x="1295" y="9414"/>
                                          <a:pt x="1546" y="8706"/>
                                          <a:pt x="1706" y="8021"/>
                                        </a:cubicBezTo>
                                        <a:cubicBezTo>
                                          <a:pt x="1865" y="7337"/>
                                          <a:pt x="1934" y="6652"/>
                                          <a:pt x="1820" y="5944"/>
                                        </a:cubicBezTo>
                                        <a:cubicBezTo>
                                          <a:pt x="1683" y="5260"/>
                                          <a:pt x="1432" y="4598"/>
                                          <a:pt x="1272" y="3913"/>
                                        </a:cubicBezTo>
                                        <a:cubicBezTo>
                                          <a:pt x="1089" y="3274"/>
                                          <a:pt x="998" y="2635"/>
                                          <a:pt x="884" y="1973"/>
                                        </a:cubicBezTo>
                                        <a:cubicBezTo>
                                          <a:pt x="770" y="1311"/>
                                          <a:pt x="678" y="603"/>
                                          <a:pt x="1135" y="33"/>
                                        </a:cubicBezTo>
                                        <a:cubicBezTo>
                                          <a:pt x="1135" y="16"/>
                                          <a:pt x="1123" y="0"/>
                                          <a:pt x="1109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2" name="Google Shape;312;p5"/>
                                  <p:cNvSpPr/>
                                  <p:nvPr/>
                                </p:nvSpPr>
                                <p:spPr>
                                  <a:xfrm>
                                    <a:off x="7174600" y="4545250"/>
                                    <a:ext cx="132475" cy="436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299" h="17449" extrusionOk="0">
                                        <a:moveTo>
                                          <a:pt x="927" y="1"/>
                                        </a:moveTo>
                                        <a:cubicBezTo>
                                          <a:pt x="908" y="1"/>
                                          <a:pt x="891" y="20"/>
                                          <a:pt x="891" y="49"/>
                                        </a:cubicBezTo>
                                        <a:cubicBezTo>
                                          <a:pt x="868" y="619"/>
                                          <a:pt x="913" y="1190"/>
                                          <a:pt x="822" y="1738"/>
                                        </a:cubicBezTo>
                                        <a:cubicBezTo>
                                          <a:pt x="754" y="2331"/>
                                          <a:pt x="617" y="2925"/>
                                          <a:pt x="480" y="3495"/>
                                        </a:cubicBezTo>
                                        <a:cubicBezTo>
                                          <a:pt x="229" y="4614"/>
                                          <a:pt x="0" y="5823"/>
                                          <a:pt x="457" y="6942"/>
                                        </a:cubicBezTo>
                                        <a:cubicBezTo>
                                          <a:pt x="731" y="7604"/>
                                          <a:pt x="1096" y="8197"/>
                                          <a:pt x="1301" y="8882"/>
                                        </a:cubicBezTo>
                                        <a:cubicBezTo>
                                          <a:pt x="1416" y="9202"/>
                                          <a:pt x="1484" y="9521"/>
                                          <a:pt x="1507" y="9863"/>
                                        </a:cubicBezTo>
                                        <a:cubicBezTo>
                                          <a:pt x="1552" y="10229"/>
                                          <a:pt x="1507" y="10594"/>
                                          <a:pt x="1461" y="10982"/>
                                        </a:cubicBezTo>
                                        <a:cubicBezTo>
                                          <a:pt x="1393" y="11735"/>
                                          <a:pt x="1438" y="12488"/>
                                          <a:pt x="1530" y="13219"/>
                                        </a:cubicBezTo>
                                        <a:cubicBezTo>
                                          <a:pt x="1621" y="13812"/>
                                          <a:pt x="1667" y="14429"/>
                                          <a:pt x="1963" y="14976"/>
                                        </a:cubicBezTo>
                                        <a:cubicBezTo>
                                          <a:pt x="2260" y="15524"/>
                                          <a:pt x="2717" y="16026"/>
                                          <a:pt x="3173" y="16437"/>
                                        </a:cubicBezTo>
                                        <a:cubicBezTo>
                                          <a:pt x="3675" y="16848"/>
                                          <a:pt x="4246" y="17259"/>
                                          <a:pt x="4862" y="17441"/>
                                        </a:cubicBezTo>
                                        <a:cubicBezTo>
                                          <a:pt x="4884" y="17446"/>
                                          <a:pt x="4904" y="17449"/>
                                          <a:pt x="4924" y="17449"/>
                                        </a:cubicBezTo>
                                        <a:cubicBezTo>
                                          <a:pt x="5180" y="17449"/>
                                          <a:pt x="5299" y="17066"/>
                                          <a:pt x="5045" y="16939"/>
                                        </a:cubicBezTo>
                                        <a:cubicBezTo>
                                          <a:pt x="4040" y="16437"/>
                                          <a:pt x="3082" y="15775"/>
                                          <a:pt x="2488" y="14771"/>
                                        </a:cubicBezTo>
                                        <a:cubicBezTo>
                                          <a:pt x="2214" y="14269"/>
                                          <a:pt x="2146" y="13698"/>
                                          <a:pt x="2077" y="13127"/>
                                        </a:cubicBezTo>
                                        <a:cubicBezTo>
                                          <a:pt x="1986" y="12397"/>
                                          <a:pt x="1941" y="11689"/>
                                          <a:pt x="2009" y="10959"/>
                                        </a:cubicBezTo>
                                        <a:cubicBezTo>
                                          <a:pt x="2055" y="10617"/>
                                          <a:pt x="2100" y="10274"/>
                                          <a:pt x="2055" y="9932"/>
                                        </a:cubicBezTo>
                                        <a:cubicBezTo>
                                          <a:pt x="2032" y="9567"/>
                                          <a:pt x="1963" y="9224"/>
                                          <a:pt x="1872" y="8882"/>
                                        </a:cubicBezTo>
                                        <a:cubicBezTo>
                                          <a:pt x="1667" y="8220"/>
                                          <a:pt x="1370" y="7604"/>
                                          <a:pt x="1050" y="6987"/>
                                        </a:cubicBezTo>
                                        <a:cubicBezTo>
                                          <a:pt x="525" y="5938"/>
                                          <a:pt x="708" y="4773"/>
                                          <a:pt x="913" y="3678"/>
                                        </a:cubicBezTo>
                                        <a:cubicBezTo>
                                          <a:pt x="1050" y="3062"/>
                                          <a:pt x="1187" y="2422"/>
                                          <a:pt x="1256" y="1783"/>
                                        </a:cubicBezTo>
                                        <a:cubicBezTo>
                                          <a:pt x="1301" y="1190"/>
                                          <a:pt x="1324" y="528"/>
                                          <a:pt x="959" y="26"/>
                                        </a:cubicBezTo>
                                        <a:cubicBezTo>
                                          <a:pt x="950" y="8"/>
                                          <a:pt x="938" y="1"/>
                                          <a:pt x="927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3" name="Google Shape;313;p5"/>
                                  <p:cNvSpPr/>
                                  <p:nvPr/>
                                </p:nvSpPr>
                                <p:spPr>
                                  <a:xfrm>
                                    <a:off x="7279025" y="4612025"/>
                                    <a:ext cx="84475" cy="372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79" h="14889" extrusionOk="0">
                                        <a:moveTo>
                                          <a:pt x="2653" y="0"/>
                                        </a:moveTo>
                                        <a:cubicBezTo>
                                          <a:pt x="2625" y="0"/>
                                          <a:pt x="2594" y="20"/>
                                          <a:pt x="2580" y="48"/>
                                        </a:cubicBezTo>
                                        <a:cubicBezTo>
                                          <a:pt x="2374" y="505"/>
                                          <a:pt x="2511" y="1144"/>
                                          <a:pt x="2557" y="1646"/>
                                        </a:cubicBezTo>
                                        <a:cubicBezTo>
                                          <a:pt x="2625" y="2194"/>
                                          <a:pt x="2717" y="2742"/>
                                          <a:pt x="2785" y="3289"/>
                                        </a:cubicBezTo>
                                        <a:cubicBezTo>
                                          <a:pt x="2831" y="3883"/>
                                          <a:pt x="2876" y="4453"/>
                                          <a:pt x="2831" y="5047"/>
                                        </a:cubicBezTo>
                                        <a:cubicBezTo>
                                          <a:pt x="2762" y="5595"/>
                                          <a:pt x="2602" y="6142"/>
                                          <a:pt x="2466" y="6667"/>
                                        </a:cubicBezTo>
                                        <a:cubicBezTo>
                                          <a:pt x="2351" y="7215"/>
                                          <a:pt x="2237" y="7740"/>
                                          <a:pt x="2192" y="8288"/>
                                        </a:cubicBezTo>
                                        <a:cubicBezTo>
                                          <a:pt x="2146" y="8859"/>
                                          <a:pt x="2169" y="9429"/>
                                          <a:pt x="2169" y="10000"/>
                                        </a:cubicBezTo>
                                        <a:cubicBezTo>
                                          <a:pt x="2192" y="10593"/>
                                          <a:pt x="2169" y="11164"/>
                                          <a:pt x="2032" y="11735"/>
                                        </a:cubicBezTo>
                                        <a:cubicBezTo>
                                          <a:pt x="1963" y="12100"/>
                                          <a:pt x="1849" y="12442"/>
                                          <a:pt x="1735" y="12785"/>
                                        </a:cubicBezTo>
                                        <a:cubicBezTo>
                                          <a:pt x="1621" y="13150"/>
                                          <a:pt x="1484" y="13492"/>
                                          <a:pt x="1256" y="13789"/>
                                        </a:cubicBezTo>
                                        <a:cubicBezTo>
                                          <a:pt x="982" y="14154"/>
                                          <a:pt x="594" y="14245"/>
                                          <a:pt x="206" y="14474"/>
                                        </a:cubicBezTo>
                                        <a:cubicBezTo>
                                          <a:pt x="0" y="14588"/>
                                          <a:pt x="137" y="14862"/>
                                          <a:pt x="343" y="14885"/>
                                        </a:cubicBezTo>
                                        <a:cubicBezTo>
                                          <a:pt x="375" y="14887"/>
                                          <a:pt x="407" y="14889"/>
                                          <a:pt x="439" y="14889"/>
                                        </a:cubicBezTo>
                                        <a:cubicBezTo>
                                          <a:pt x="1193" y="14889"/>
                                          <a:pt x="1793" y="14127"/>
                                          <a:pt x="2077" y="13492"/>
                                        </a:cubicBezTo>
                                        <a:cubicBezTo>
                                          <a:pt x="2397" y="12716"/>
                                          <a:pt x="2648" y="11803"/>
                                          <a:pt x="2694" y="10981"/>
                                        </a:cubicBezTo>
                                        <a:cubicBezTo>
                                          <a:pt x="2739" y="10365"/>
                                          <a:pt x="2717" y="9749"/>
                                          <a:pt x="2717" y="9155"/>
                                        </a:cubicBezTo>
                                        <a:cubicBezTo>
                                          <a:pt x="2694" y="8562"/>
                                          <a:pt x="2762" y="7969"/>
                                          <a:pt x="2876" y="7375"/>
                                        </a:cubicBezTo>
                                        <a:cubicBezTo>
                                          <a:pt x="2991" y="6827"/>
                                          <a:pt x="3150" y="6279"/>
                                          <a:pt x="3264" y="5709"/>
                                        </a:cubicBezTo>
                                        <a:cubicBezTo>
                                          <a:pt x="3379" y="5115"/>
                                          <a:pt x="3379" y="4499"/>
                                          <a:pt x="3333" y="3883"/>
                                        </a:cubicBezTo>
                                        <a:cubicBezTo>
                                          <a:pt x="3287" y="3221"/>
                                          <a:pt x="3150" y="2582"/>
                                          <a:pt x="3036" y="1920"/>
                                        </a:cubicBezTo>
                                        <a:cubicBezTo>
                                          <a:pt x="2991" y="1600"/>
                                          <a:pt x="2922" y="1258"/>
                                          <a:pt x="2876" y="938"/>
                                        </a:cubicBezTo>
                                        <a:cubicBezTo>
                                          <a:pt x="2854" y="642"/>
                                          <a:pt x="2831" y="322"/>
                                          <a:pt x="2694" y="25"/>
                                        </a:cubicBezTo>
                                        <a:cubicBezTo>
                                          <a:pt x="2685" y="8"/>
                                          <a:pt x="2670" y="0"/>
                                          <a:pt x="2653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4" name="Google Shape;314;p5"/>
                                  <p:cNvSpPr/>
                                  <p:nvPr/>
                                </p:nvSpPr>
                                <p:spPr>
                                  <a:xfrm>
                                    <a:off x="7188850" y="4619075"/>
                                    <a:ext cx="121450" cy="3657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858" h="14629" extrusionOk="0">
                                        <a:moveTo>
                                          <a:pt x="880" y="0"/>
                                        </a:moveTo>
                                        <a:cubicBezTo>
                                          <a:pt x="874" y="0"/>
                                          <a:pt x="868" y="6"/>
                                          <a:pt x="868" y="17"/>
                                        </a:cubicBezTo>
                                        <a:cubicBezTo>
                                          <a:pt x="800" y="268"/>
                                          <a:pt x="846" y="588"/>
                                          <a:pt x="868" y="862"/>
                                        </a:cubicBezTo>
                                        <a:cubicBezTo>
                                          <a:pt x="891" y="1181"/>
                                          <a:pt x="982" y="1501"/>
                                          <a:pt x="1074" y="1820"/>
                                        </a:cubicBezTo>
                                        <a:cubicBezTo>
                                          <a:pt x="1234" y="2460"/>
                                          <a:pt x="1279" y="3076"/>
                                          <a:pt x="1234" y="3738"/>
                                        </a:cubicBezTo>
                                        <a:cubicBezTo>
                                          <a:pt x="1142" y="5062"/>
                                          <a:pt x="754" y="6340"/>
                                          <a:pt x="480" y="7618"/>
                                        </a:cubicBezTo>
                                        <a:cubicBezTo>
                                          <a:pt x="184" y="8851"/>
                                          <a:pt x="1" y="10129"/>
                                          <a:pt x="366" y="11339"/>
                                        </a:cubicBezTo>
                                        <a:cubicBezTo>
                                          <a:pt x="503" y="11818"/>
                                          <a:pt x="709" y="12297"/>
                                          <a:pt x="1051" y="12640"/>
                                        </a:cubicBezTo>
                                        <a:cubicBezTo>
                                          <a:pt x="1348" y="12913"/>
                                          <a:pt x="1690" y="13119"/>
                                          <a:pt x="2055" y="13279"/>
                                        </a:cubicBezTo>
                                        <a:cubicBezTo>
                                          <a:pt x="2489" y="13484"/>
                                          <a:pt x="2923" y="13644"/>
                                          <a:pt x="3356" y="13827"/>
                                        </a:cubicBezTo>
                                        <a:cubicBezTo>
                                          <a:pt x="3767" y="14009"/>
                                          <a:pt x="4087" y="14237"/>
                                          <a:pt x="4406" y="14557"/>
                                        </a:cubicBezTo>
                                        <a:cubicBezTo>
                                          <a:pt x="4457" y="14607"/>
                                          <a:pt x="4511" y="14629"/>
                                          <a:pt x="4564" y="14629"/>
                                        </a:cubicBezTo>
                                        <a:cubicBezTo>
                                          <a:pt x="4723" y="14629"/>
                                          <a:pt x="4858" y="14427"/>
                                          <a:pt x="4771" y="14237"/>
                                        </a:cubicBezTo>
                                        <a:cubicBezTo>
                                          <a:pt x="4452" y="13553"/>
                                          <a:pt x="3470" y="13302"/>
                                          <a:pt x="2831" y="13028"/>
                                        </a:cubicBezTo>
                                        <a:cubicBezTo>
                                          <a:pt x="2443" y="12891"/>
                                          <a:pt x="2078" y="12731"/>
                                          <a:pt x="1736" y="12503"/>
                                        </a:cubicBezTo>
                                        <a:cubicBezTo>
                                          <a:pt x="1348" y="12274"/>
                                          <a:pt x="1119" y="11955"/>
                                          <a:pt x="960" y="11544"/>
                                        </a:cubicBezTo>
                                        <a:cubicBezTo>
                                          <a:pt x="503" y="10334"/>
                                          <a:pt x="640" y="9056"/>
                                          <a:pt x="914" y="7823"/>
                                        </a:cubicBezTo>
                                        <a:cubicBezTo>
                                          <a:pt x="1165" y="6591"/>
                                          <a:pt x="1462" y="5381"/>
                                          <a:pt x="1599" y="4126"/>
                                        </a:cubicBezTo>
                                        <a:cubicBezTo>
                                          <a:pt x="1667" y="3418"/>
                                          <a:pt x="1644" y="2733"/>
                                          <a:pt x="1507" y="2049"/>
                                        </a:cubicBezTo>
                                        <a:cubicBezTo>
                                          <a:pt x="1416" y="1706"/>
                                          <a:pt x="1325" y="1387"/>
                                          <a:pt x="1211" y="1044"/>
                                        </a:cubicBezTo>
                                        <a:cubicBezTo>
                                          <a:pt x="1165" y="885"/>
                                          <a:pt x="1097" y="725"/>
                                          <a:pt x="1051" y="565"/>
                                        </a:cubicBezTo>
                                        <a:cubicBezTo>
                                          <a:pt x="982" y="382"/>
                                          <a:pt x="960" y="200"/>
                                          <a:pt x="891" y="17"/>
                                        </a:cubicBezTo>
                                        <a:cubicBezTo>
                                          <a:pt x="891" y="6"/>
                                          <a:pt x="885" y="0"/>
                                          <a:pt x="880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5" name="Google Shape;315;p5"/>
                                  <p:cNvSpPr/>
                                  <p:nvPr/>
                                </p:nvSpPr>
                                <p:spPr>
                                  <a:xfrm>
                                    <a:off x="7291925" y="4617750"/>
                                    <a:ext cx="109225" cy="3648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369" h="14593" extrusionOk="0">
                                        <a:moveTo>
                                          <a:pt x="4229" y="1"/>
                                        </a:moveTo>
                                        <a:cubicBezTo>
                                          <a:pt x="4211" y="1"/>
                                          <a:pt x="4194" y="8"/>
                                          <a:pt x="4186" y="25"/>
                                        </a:cubicBezTo>
                                        <a:cubicBezTo>
                                          <a:pt x="3890" y="390"/>
                                          <a:pt x="3890" y="915"/>
                                          <a:pt x="3913" y="1371"/>
                                        </a:cubicBezTo>
                                        <a:cubicBezTo>
                                          <a:pt x="3913" y="1896"/>
                                          <a:pt x="3913" y="2398"/>
                                          <a:pt x="3798" y="2901"/>
                                        </a:cubicBezTo>
                                        <a:cubicBezTo>
                                          <a:pt x="3684" y="3471"/>
                                          <a:pt x="3524" y="4019"/>
                                          <a:pt x="3410" y="4590"/>
                                        </a:cubicBezTo>
                                        <a:cubicBezTo>
                                          <a:pt x="3296" y="5115"/>
                                          <a:pt x="3228" y="5640"/>
                                          <a:pt x="3205" y="6165"/>
                                        </a:cubicBezTo>
                                        <a:cubicBezTo>
                                          <a:pt x="3159" y="7260"/>
                                          <a:pt x="3159" y="8356"/>
                                          <a:pt x="3068" y="9451"/>
                                        </a:cubicBezTo>
                                        <a:cubicBezTo>
                                          <a:pt x="2977" y="10410"/>
                                          <a:pt x="2840" y="11529"/>
                                          <a:pt x="2338" y="12396"/>
                                        </a:cubicBezTo>
                                        <a:cubicBezTo>
                                          <a:pt x="2109" y="12761"/>
                                          <a:pt x="1790" y="13103"/>
                                          <a:pt x="1447" y="13355"/>
                                        </a:cubicBezTo>
                                        <a:cubicBezTo>
                                          <a:pt x="1242" y="13491"/>
                                          <a:pt x="1059" y="13628"/>
                                          <a:pt x="854" y="13743"/>
                                        </a:cubicBezTo>
                                        <a:cubicBezTo>
                                          <a:pt x="626" y="13880"/>
                                          <a:pt x="375" y="13994"/>
                                          <a:pt x="169" y="14176"/>
                                        </a:cubicBezTo>
                                        <a:cubicBezTo>
                                          <a:pt x="0" y="14345"/>
                                          <a:pt x="163" y="14592"/>
                                          <a:pt x="351" y="14592"/>
                                        </a:cubicBezTo>
                                        <a:cubicBezTo>
                                          <a:pt x="367" y="14592"/>
                                          <a:pt x="382" y="14591"/>
                                          <a:pt x="397" y="14587"/>
                                        </a:cubicBezTo>
                                        <a:cubicBezTo>
                                          <a:pt x="831" y="14473"/>
                                          <a:pt x="1265" y="14153"/>
                                          <a:pt x="1607" y="13902"/>
                                        </a:cubicBezTo>
                                        <a:cubicBezTo>
                                          <a:pt x="1950" y="13651"/>
                                          <a:pt x="2269" y="13400"/>
                                          <a:pt x="2520" y="13058"/>
                                        </a:cubicBezTo>
                                        <a:cubicBezTo>
                                          <a:pt x="3136" y="12282"/>
                                          <a:pt x="3342" y="11300"/>
                                          <a:pt x="3502" y="10342"/>
                                        </a:cubicBezTo>
                                        <a:cubicBezTo>
                                          <a:pt x="3661" y="9223"/>
                                          <a:pt x="3684" y="8105"/>
                                          <a:pt x="3707" y="6986"/>
                                        </a:cubicBezTo>
                                        <a:cubicBezTo>
                                          <a:pt x="3730" y="6416"/>
                                          <a:pt x="3707" y="5868"/>
                                          <a:pt x="3776" y="5297"/>
                                        </a:cubicBezTo>
                                        <a:cubicBezTo>
                                          <a:pt x="3867" y="4727"/>
                                          <a:pt x="4004" y="4179"/>
                                          <a:pt x="4141" y="3608"/>
                                        </a:cubicBezTo>
                                        <a:cubicBezTo>
                                          <a:pt x="4278" y="3015"/>
                                          <a:pt x="4369" y="2444"/>
                                          <a:pt x="4323" y="1851"/>
                                        </a:cubicBezTo>
                                        <a:cubicBezTo>
                                          <a:pt x="4278" y="1234"/>
                                          <a:pt x="4255" y="664"/>
                                          <a:pt x="4301" y="70"/>
                                        </a:cubicBezTo>
                                        <a:cubicBezTo>
                                          <a:pt x="4301" y="26"/>
                                          <a:pt x="4262" y="1"/>
                                          <a:pt x="4229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6" name="Google Shape;316;p5"/>
                                  <p:cNvSpPr/>
                                  <p:nvPr/>
                                </p:nvSpPr>
                                <p:spPr>
                                  <a:xfrm>
                                    <a:off x="7282450" y="4583900"/>
                                    <a:ext cx="50800" cy="3960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032" h="15843" extrusionOk="0">
                                        <a:moveTo>
                                          <a:pt x="1655" y="0"/>
                                        </a:moveTo>
                                        <a:cubicBezTo>
                                          <a:pt x="1649" y="0"/>
                                          <a:pt x="1644" y="3"/>
                                          <a:pt x="1644" y="9"/>
                                        </a:cubicBezTo>
                                        <a:cubicBezTo>
                                          <a:pt x="1461" y="466"/>
                                          <a:pt x="1324" y="899"/>
                                          <a:pt x="1301" y="1379"/>
                                        </a:cubicBezTo>
                                        <a:cubicBezTo>
                                          <a:pt x="1256" y="1881"/>
                                          <a:pt x="1324" y="2383"/>
                                          <a:pt x="1370" y="2885"/>
                                        </a:cubicBezTo>
                                        <a:cubicBezTo>
                                          <a:pt x="1438" y="3387"/>
                                          <a:pt x="1484" y="3912"/>
                                          <a:pt x="1530" y="4414"/>
                                        </a:cubicBezTo>
                                        <a:cubicBezTo>
                                          <a:pt x="1552" y="4939"/>
                                          <a:pt x="1530" y="5441"/>
                                          <a:pt x="1507" y="5944"/>
                                        </a:cubicBezTo>
                                        <a:cubicBezTo>
                                          <a:pt x="1507" y="6514"/>
                                          <a:pt x="1530" y="7085"/>
                                          <a:pt x="1530" y="7633"/>
                                        </a:cubicBezTo>
                                        <a:cubicBezTo>
                                          <a:pt x="1530" y="8226"/>
                                          <a:pt x="1461" y="8797"/>
                                          <a:pt x="1324" y="9367"/>
                                        </a:cubicBezTo>
                                        <a:cubicBezTo>
                                          <a:pt x="1210" y="9892"/>
                                          <a:pt x="1050" y="10417"/>
                                          <a:pt x="913" y="10942"/>
                                        </a:cubicBezTo>
                                        <a:cubicBezTo>
                                          <a:pt x="754" y="11490"/>
                                          <a:pt x="662" y="12038"/>
                                          <a:pt x="503" y="12586"/>
                                        </a:cubicBezTo>
                                        <a:cubicBezTo>
                                          <a:pt x="343" y="13111"/>
                                          <a:pt x="46" y="13613"/>
                                          <a:pt x="23" y="14184"/>
                                        </a:cubicBezTo>
                                        <a:cubicBezTo>
                                          <a:pt x="0" y="14435"/>
                                          <a:pt x="69" y="14686"/>
                                          <a:pt x="137" y="14914"/>
                                        </a:cubicBezTo>
                                        <a:cubicBezTo>
                                          <a:pt x="206" y="15165"/>
                                          <a:pt x="229" y="15439"/>
                                          <a:pt x="297" y="15690"/>
                                        </a:cubicBezTo>
                                        <a:cubicBezTo>
                                          <a:pt x="322" y="15790"/>
                                          <a:pt x="416" y="15843"/>
                                          <a:pt x="511" y="15843"/>
                                        </a:cubicBezTo>
                                        <a:cubicBezTo>
                                          <a:pt x="589" y="15843"/>
                                          <a:pt x="667" y="15808"/>
                                          <a:pt x="708" y="15736"/>
                                        </a:cubicBezTo>
                                        <a:cubicBezTo>
                                          <a:pt x="913" y="15302"/>
                                          <a:pt x="662" y="14868"/>
                                          <a:pt x="571" y="14435"/>
                                        </a:cubicBezTo>
                                        <a:cubicBezTo>
                                          <a:pt x="503" y="13955"/>
                                          <a:pt x="754" y="13476"/>
                                          <a:pt x="913" y="13019"/>
                                        </a:cubicBezTo>
                                        <a:cubicBezTo>
                                          <a:pt x="1096" y="12517"/>
                                          <a:pt x="1187" y="11992"/>
                                          <a:pt x="1301" y="11467"/>
                                        </a:cubicBezTo>
                                        <a:cubicBezTo>
                                          <a:pt x="1461" y="10920"/>
                                          <a:pt x="1598" y="10395"/>
                                          <a:pt x="1735" y="9847"/>
                                        </a:cubicBezTo>
                                        <a:cubicBezTo>
                                          <a:pt x="1872" y="9322"/>
                                          <a:pt x="1963" y="8797"/>
                                          <a:pt x="2009" y="8272"/>
                                        </a:cubicBezTo>
                                        <a:cubicBezTo>
                                          <a:pt x="2032" y="7701"/>
                                          <a:pt x="2009" y="7131"/>
                                          <a:pt x="1986" y="6583"/>
                                        </a:cubicBezTo>
                                        <a:cubicBezTo>
                                          <a:pt x="1986" y="6035"/>
                                          <a:pt x="2032" y="5510"/>
                                          <a:pt x="2009" y="4962"/>
                                        </a:cubicBezTo>
                                        <a:cubicBezTo>
                                          <a:pt x="1986" y="4483"/>
                                          <a:pt x="1918" y="3981"/>
                                          <a:pt x="1849" y="3501"/>
                                        </a:cubicBezTo>
                                        <a:cubicBezTo>
                                          <a:pt x="1758" y="2931"/>
                                          <a:pt x="1667" y="2337"/>
                                          <a:pt x="1644" y="1767"/>
                                        </a:cubicBezTo>
                                        <a:cubicBezTo>
                                          <a:pt x="1598" y="1196"/>
                                          <a:pt x="1552" y="603"/>
                                          <a:pt x="1689" y="55"/>
                                        </a:cubicBezTo>
                                        <a:cubicBezTo>
                                          <a:pt x="1706" y="21"/>
                                          <a:pt x="1674" y="0"/>
                                          <a:pt x="165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7" name="Google Shape;317;p5"/>
                                  <p:cNvSpPr/>
                                  <p:nvPr/>
                                </p:nvSpPr>
                                <p:spPr>
                                  <a:xfrm>
                                    <a:off x="7161475" y="4612600"/>
                                    <a:ext cx="156375" cy="3759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6255" h="15039" extrusionOk="0">
                                        <a:moveTo>
                                          <a:pt x="297" y="0"/>
                                        </a:moveTo>
                                        <a:cubicBezTo>
                                          <a:pt x="279" y="0"/>
                                          <a:pt x="260" y="8"/>
                                          <a:pt x="251" y="25"/>
                                        </a:cubicBezTo>
                                        <a:cubicBezTo>
                                          <a:pt x="46" y="573"/>
                                          <a:pt x="0" y="1189"/>
                                          <a:pt x="23" y="1783"/>
                                        </a:cubicBezTo>
                                        <a:cubicBezTo>
                                          <a:pt x="46" y="2079"/>
                                          <a:pt x="92" y="2399"/>
                                          <a:pt x="115" y="2696"/>
                                        </a:cubicBezTo>
                                        <a:cubicBezTo>
                                          <a:pt x="115" y="3061"/>
                                          <a:pt x="115" y="3426"/>
                                          <a:pt x="160" y="3768"/>
                                        </a:cubicBezTo>
                                        <a:cubicBezTo>
                                          <a:pt x="229" y="4522"/>
                                          <a:pt x="388" y="5229"/>
                                          <a:pt x="457" y="5983"/>
                                        </a:cubicBezTo>
                                        <a:cubicBezTo>
                                          <a:pt x="525" y="6667"/>
                                          <a:pt x="388" y="7284"/>
                                          <a:pt x="229" y="7968"/>
                                        </a:cubicBezTo>
                                        <a:cubicBezTo>
                                          <a:pt x="92" y="8607"/>
                                          <a:pt x="46" y="9224"/>
                                          <a:pt x="160" y="9863"/>
                                        </a:cubicBezTo>
                                        <a:cubicBezTo>
                                          <a:pt x="251" y="10411"/>
                                          <a:pt x="366" y="10958"/>
                                          <a:pt x="548" y="11461"/>
                                        </a:cubicBezTo>
                                        <a:cubicBezTo>
                                          <a:pt x="731" y="12031"/>
                                          <a:pt x="1005" y="12556"/>
                                          <a:pt x="1393" y="13013"/>
                                        </a:cubicBezTo>
                                        <a:cubicBezTo>
                                          <a:pt x="1781" y="13492"/>
                                          <a:pt x="2351" y="13834"/>
                                          <a:pt x="2922" y="14063"/>
                                        </a:cubicBezTo>
                                        <a:cubicBezTo>
                                          <a:pt x="3493" y="14314"/>
                                          <a:pt x="4040" y="14451"/>
                                          <a:pt x="4657" y="14542"/>
                                        </a:cubicBezTo>
                                        <a:cubicBezTo>
                                          <a:pt x="5045" y="14588"/>
                                          <a:pt x="5501" y="14610"/>
                                          <a:pt x="5730" y="14953"/>
                                        </a:cubicBezTo>
                                        <a:cubicBezTo>
                                          <a:pt x="5764" y="15010"/>
                                          <a:pt x="5821" y="15038"/>
                                          <a:pt x="5878" y="15038"/>
                                        </a:cubicBezTo>
                                        <a:cubicBezTo>
                                          <a:pt x="5935" y="15038"/>
                                          <a:pt x="5992" y="15010"/>
                                          <a:pt x="6026" y="14953"/>
                                        </a:cubicBezTo>
                                        <a:cubicBezTo>
                                          <a:pt x="6255" y="14519"/>
                                          <a:pt x="5821" y="14222"/>
                                          <a:pt x="5478" y="14131"/>
                                        </a:cubicBezTo>
                                        <a:cubicBezTo>
                                          <a:pt x="5045" y="13994"/>
                                          <a:pt x="4611" y="13994"/>
                                          <a:pt x="4200" y="13926"/>
                                        </a:cubicBezTo>
                                        <a:cubicBezTo>
                                          <a:pt x="2990" y="13697"/>
                                          <a:pt x="1826" y="13013"/>
                                          <a:pt x="1279" y="11917"/>
                                        </a:cubicBezTo>
                                        <a:cubicBezTo>
                                          <a:pt x="1028" y="11415"/>
                                          <a:pt x="891" y="10844"/>
                                          <a:pt x="754" y="10297"/>
                                        </a:cubicBezTo>
                                        <a:cubicBezTo>
                                          <a:pt x="617" y="9680"/>
                                          <a:pt x="525" y="9110"/>
                                          <a:pt x="639" y="8470"/>
                                        </a:cubicBezTo>
                                        <a:cubicBezTo>
                                          <a:pt x="754" y="7854"/>
                                          <a:pt x="936" y="7261"/>
                                          <a:pt x="959" y="6622"/>
                                        </a:cubicBezTo>
                                        <a:cubicBezTo>
                                          <a:pt x="982" y="5914"/>
                                          <a:pt x="799" y="5206"/>
                                          <a:pt x="662" y="4499"/>
                                        </a:cubicBezTo>
                                        <a:cubicBezTo>
                                          <a:pt x="525" y="3746"/>
                                          <a:pt x="503" y="2992"/>
                                          <a:pt x="411" y="2239"/>
                                        </a:cubicBezTo>
                                        <a:cubicBezTo>
                                          <a:pt x="297" y="1532"/>
                                          <a:pt x="115" y="778"/>
                                          <a:pt x="343" y="48"/>
                                        </a:cubicBezTo>
                                        <a:cubicBezTo>
                                          <a:pt x="357" y="20"/>
                                          <a:pt x="327" y="0"/>
                                          <a:pt x="297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8" name="Google Shape;318;p5"/>
                                  <p:cNvSpPr/>
                                  <p:nvPr/>
                                </p:nvSpPr>
                                <p:spPr>
                                  <a:xfrm>
                                    <a:off x="7294200" y="4682350"/>
                                    <a:ext cx="122950" cy="3025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918" h="12101" extrusionOk="0">
                                        <a:moveTo>
                                          <a:pt x="4874" y="0"/>
                                        </a:moveTo>
                                        <a:cubicBezTo>
                                          <a:pt x="4865" y="0"/>
                                          <a:pt x="4856" y="6"/>
                                          <a:pt x="4849" y="20"/>
                                        </a:cubicBezTo>
                                        <a:cubicBezTo>
                                          <a:pt x="4324" y="705"/>
                                          <a:pt x="4278" y="1663"/>
                                          <a:pt x="4232" y="2508"/>
                                        </a:cubicBezTo>
                                        <a:cubicBezTo>
                                          <a:pt x="4164" y="3466"/>
                                          <a:pt x="4210" y="4425"/>
                                          <a:pt x="4027" y="5338"/>
                                        </a:cubicBezTo>
                                        <a:cubicBezTo>
                                          <a:pt x="3936" y="5840"/>
                                          <a:pt x="3776" y="6342"/>
                                          <a:pt x="3707" y="6845"/>
                                        </a:cubicBezTo>
                                        <a:cubicBezTo>
                                          <a:pt x="3662" y="7301"/>
                                          <a:pt x="3707" y="7735"/>
                                          <a:pt x="3662" y="8191"/>
                                        </a:cubicBezTo>
                                        <a:cubicBezTo>
                                          <a:pt x="3570" y="9059"/>
                                          <a:pt x="3091" y="9789"/>
                                          <a:pt x="2635" y="10474"/>
                                        </a:cubicBezTo>
                                        <a:cubicBezTo>
                                          <a:pt x="2361" y="10885"/>
                                          <a:pt x="2018" y="11159"/>
                                          <a:pt x="1539" y="11273"/>
                                        </a:cubicBezTo>
                                        <a:cubicBezTo>
                                          <a:pt x="1288" y="11318"/>
                                          <a:pt x="1037" y="11341"/>
                                          <a:pt x="786" y="11410"/>
                                        </a:cubicBezTo>
                                        <a:cubicBezTo>
                                          <a:pt x="489" y="11455"/>
                                          <a:pt x="306" y="11569"/>
                                          <a:pt x="124" y="11798"/>
                                        </a:cubicBezTo>
                                        <a:cubicBezTo>
                                          <a:pt x="0" y="11921"/>
                                          <a:pt x="100" y="12101"/>
                                          <a:pt x="255" y="12101"/>
                                        </a:cubicBezTo>
                                        <a:cubicBezTo>
                                          <a:pt x="271" y="12101"/>
                                          <a:pt x="289" y="12099"/>
                                          <a:pt x="306" y="12094"/>
                                        </a:cubicBezTo>
                                        <a:cubicBezTo>
                                          <a:pt x="763" y="12003"/>
                                          <a:pt x="1242" y="11935"/>
                                          <a:pt x="1722" y="11820"/>
                                        </a:cubicBezTo>
                                        <a:cubicBezTo>
                                          <a:pt x="2132" y="11706"/>
                                          <a:pt x="2520" y="11501"/>
                                          <a:pt x="2817" y="11181"/>
                                        </a:cubicBezTo>
                                        <a:cubicBezTo>
                                          <a:pt x="3068" y="10885"/>
                                          <a:pt x="3274" y="10519"/>
                                          <a:pt x="3502" y="10177"/>
                                        </a:cubicBezTo>
                                        <a:cubicBezTo>
                                          <a:pt x="3730" y="9812"/>
                                          <a:pt x="3936" y="9401"/>
                                          <a:pt x="4073" y="8967"/>
                                        </a:cubicBezTo>
                                        <a:cubicBezTo>
                                          <a:pt x="4210" y="8534"/>
                                          <a:pt x="4255" y="8100"/>
                                          <a:pt x="4232" y="7643"/>
                                        </a:cubicBezTo>
                                        <a:cubicBezTo>
                                          <a:pt x="4210" y="7141"/>
                                          <a:pt x="4278" y="6685"/>
                                          <a:pt x="4392" y="6183"/>
                                        </a:cubicBezTo>
                                        <a:cubicBezTo>
                                          <a:pt x="4506" y="5703"/>
                                          <a:pt x="4598" y="5201"/>
                                          <a:pt x="4620" y="4699"/>
                                        </a:cubicBezTo>
                                        <a:cubicBezTo>
                                          <a:pt x="4666" y="4220"/>
                                          <a:pt x="4666" y="3740"/>
                                          <a:pt x="4666" y="3284"/>
                                        </a:cubicBezTo>
                                        <a:cubicBezTo>
                                          <a:pt x="4666" y="2736"/>
                                          <a:pt x="4643" y="2188"/>
                                          <a:pt x="4689" y="1663"/>
                                        </a:cubicBezTo>
                                        <a:cubicBezTo>
                                          <a:pt x="4735" y="1115"/>
                                          <a:pt x="4849" y="590"/>
                                          <a:pt x="4917" y="43"/>
                                        </a:cubicBezTo>
                                        <a:cubicBezTo>
                                          <a:pt x="4917" y="27"/>
                                          <a:pt x="4895" y="0"/>
                                          <a:pt x="487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319" name="Google Shape;319;p5"/>
                                <p:cNvSpPr/>
                                <p:nvPr/>
                              </p:nvSpPr>
                              <p:spPr>
                                <a:xfrm>
                                  <a:off x="5853825" y="4737925"/>
                                  <a:ext cx="95075" cy="121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803" h="4844" extrusionOk="0">
                                      <a:moveTo>
                                        <a:pt x="539" y="2933"/>
                                      </a:moveTo>
                                      <a:cubicBezTo>
                                        <a:pt x="542" y="2936"/>
                                        <a:pt x="545" y="2939"/>
                                        <a:pt x="549" y="2942"/>
                                      </a:cubicBezTo>
                                      <a:lnTo>
                                        <a:pt x="549" y="2942"/>
                                      </a:lnTo>
                                      <a:cubicBezTo>
                                        <a:pt x="548" y="2943"/>
                                        <a:pt x="548" y="2944"/>
                                        <a:pt x="547" y="2944"/>
                                      </a:cubicBezTo>
                                      <a:lnTo>
                                        <a:pt x="547" y="2944"/>
                                      </a:lnTo>
                                      <a:cubicBezTo>
                                        <a:pt x="544" y="2941"/>
                                        <a:pt x="541" y="2937"/>
                                        <a:pt x="539" y="2933"/>
                                      </a:cubicBezTo>
                                      <a:close/>
                                      <a:moveTo>
                                        <a:pt x="580" y="2960"/>
                                      </a:moveTo>
                                      <a:cubicBezTo>
                                        <a:pt x="582" y="2961"/>
                                        <a:pt x="583" y="2961"/>
                                        <a:pt x="584" y="2962"/>
                                      </a:cubicBezTo>
                                      <a:lnTo>
                                        <a:pt x="584" y="2962"/>
                                      </a:lnTo>
                                      <a:cubicBezTo>
                                        <a:pt x="584" y="2964"/>
                                        <a:pt x="584" y="2965"/>
                                        <a:pt x="584" y="2967"/>
                                      </a:cubicBezTo>
                                      <a:lnTo>
                                        <a:pt x="584" y="2967"/>
                                      </a:lnTo>
                                      <a:cubicBezTo>
                                        <a:pt x="583" y="2964"/>
                                        <a:pt x="581" y="2962"/>
                                        <a:pt x="580" y="2960"/>
                                      </a:cubicBezTo>
                                      <a:close/>
                                      <a:moveTo>
                                        <a:pt x="559" y="2956"/>
                                      </a:moveTo>
                                      <a:cubicBezTo>
                                        <a:pt x="561" y="2956"/>
                                        <a:pt x="562" y="2957"/>
                                        <a:pt x="564" y="2957"/>
                                      </a:cubicBezTo>
                                      <a:lnTo>
                                        <a:pt x="564" y="2957"/>
                                      </a:lnTo>
                                      <a:cubicBezTo>
                                        <a:pt x="570" y="2962"/>
                                        <a:pt x="575" y="2966"/>
                                        <a:pt x="581" y="2969"/>
                                      </a:cubicBezTo>
                                      <a:lnTo>
                                        <a:pt x="581" y="2969"/>
                                      </a:lnTo>
                                      <a:cubicBezTo>
                                        <a:pt x="575" y="2968"/>
                                        <a:pt x="567" y="2964"/>
                                        <a:pt x="559" y="2956"/>
                                      </a:cubicBezTo>
                                      <a:close/>
                                      <a:moveTo>
                                        <a:pt x="3574" y="3617"/>
                                      </a:moveTo>
                                      <a:lnTo>
                                        <a:pt x="3574" y="3617"/>
                                      </a:lnTo>
                                      <a:cubicBezTo>
                                        <a:pt x="3576" y="3624"/>
                                        <a:pt x="3578" y="3630"/>
                                        <a:pt x="3579" y="3636"/>
                                      </a:cubicBezTo>
                                      <a:lnTo>
                                        <a:pt x="3579" y="3636"/>
                                      </a:lnTo>
                                      <a:cubicBezTo>
                                        <a:pt x="3576" y="3630"/>
                                        <a:pt x="3574" y="3624"/>
                                        <a:pt x="3574" y="3617"/>
                                      </a:cubicBezTo>
                                      <a:close/>
                                      <a:moveTo>
                                        <a:pt x="3002" y="3821"/>
                                      </a:moveTo>
                                      <a:cubicBezTo>
                                        <a:pt x="3011" y="3826"/>
                                        <a:pt x="3017" y="3829"/>
                                        <a:pt x="3016" y="3829"/>
                                      </a:cubicBezTo>
                                      <a:cubicBezTo>
                                        <a:pt x="3016" y="3829"/>
                                        <a:pt x="3012" y="3827"/>
                                        <a:pt x="3004" y="3823"/>
                                      </a:cubicBezTo>
                                      <a:cubicBezTo>
                                        <a:pt x="3003" y="3822"/>
                                        <a:pt x="3002" y="3821"/>
                                        <a:pt x="3002" y="3821"/>
                                      </a:cubicBezTo>
                                      <a:close/>
                                      <a:moveTo>
                                        <a:pt x="2579" y="3905"/>
                                      </a:moveTo>
                                      <a:lnTo>
                                        <a:pt x="2579" y="3905"/>
                                      </a:lnTo>
                                      <a:cubicBezTo>
                                        <a:pt x="2562" y="3923"/>
                                        <a:pt x="2547" y="3941"/>
                                        <a:pt x="2547" y="3960"/>
                                      </a:cubicBezTo>
                                      <a:lnTo>
                                        <a:pt x="2547" y="3960"/>
                                      </a:lnTo>
                                      <a:cubicBezTo>
                                        <a:pt x="2547" y="3942"/>
                                        <a:pt x="2559" y="3923"/>
                                        <a:pt x="2579" y="3905"/>
                                      </a:cubicBezTo>
                                      <a:close/>
                                      <a:moveTo>
                                        <a:pt x="3535" y="4286"/>
                                      </a:moveTo>
                                      <a:cubicBezTo>
                                        <a:pt x="3516" y="4308"/>
                                        <a:pt x="3490" y="4328"/>
                                        <a:pt x="3460" y="4348"/>
                                      </a:cubicBezTo>
                                      <a:cubicBezTo>
                                        <a:pt x="3487" y="4330"/>
                                        <a:pt x="3512" y="4309"/>
                                        <a:pt x="3535" y="4286"/>
                                      </a:cubicBezTo>
                                      <a:close/>
                                      <a:moveTo>
                                        <a:pt x="3080" y="1"/>
                                      </a:moveTo>
                                      <a:cubicBezTo>
                                        <a:pt x="2963" y="1"/>
                                        <a:pt x="2836" y="72"/>
                                        <a:pt x="2821" y="193"/>
                                      </a:cubicBezTo>
                                      <a:cubicBezTo>
                                        <a:pt x="2780" y="501"/>
                                        <a:pt x="2794" y="827"/>
                                        <a:pt x="2798" y="1138"/>
                                      </a:cubicBezTo>
                                      <a:lnTo>
                                        <a:pt x="2798" y="1138"/>
                                      </a:lnTo>
                                      <a:cubicBezTo>
                                        <a:pt x="2701" y="1394"/>
                                        <a:pt x="2725" y="1661"/>
                                        <a:pt x="2707" y="1928"/>
                                      </a:cubicBezTo>
                                      <a:cubicBezTo>
                                        <a:pt x="2707" y="2088"/>
                                        <a:pt x="2684" y="2225"/>
                                        <a:pt x="2661" y="2385"/>
                                      </a:cubicBezTo>
                                      <a:cubicBezTo>
                                        <a:pt x="2661" y="2453"/>
                                        <a:pt x="2661" y="2522"/>
                                        <a:pt x="2661" y="2590"/>
                                      </a:cubicBezTo>
                                      <a:cubicBezTo>
                                        <a:pt x="2661" y="2623"/>
                                        <a:pt x="2650" y="2713"/>
                                        <a:pt x="2651" y="2713"/>
                                      </a:cubicBezTo>
                                      <a:cubicBezTo>
                                        <a:pt x="2651" y="2713"/>
                                        <a:pt x="2651" y="2713"/>
                                        <a:pt x="2652" y="2713"/>
                                      </a:cubicBezTo>
                                      <a:lnTo>
                                        <a:pt x="2652" y="2713"/>
                                      </a:lnTo>
                                      <a:cubicBezTo>
                                        <a:pt x="2650" y="2723"/>
                                        <a:pt x="2648" y="2734"/>
                                        <a:pt x="2646" y="2745"/>
                                      </a:cubicBezTo>
                                      <a:lnTo>
                                        <a:pt x="2646" y="2745"/>
                                      </a:lnTo>
                                      <a:cubicBezTo>
                                        <a:pt x="2535" y="2602"/>
                                        <a:pt x="2373" y="2520"/>
                                        <a:pt x="2205" y="2520"/>
                                      </a:cubicBezTo>
                                      <a:cubicBezTo>
                                        <a:pt x="2073" y="2520"/>
                                        <a:pt x="1937" y="2570"/>
                                        <a:pt x="1817" y="2681"/>
                                      </a:cubicBezTo>
                                      <a:cubicBezTo>
                                        <a:pt x="1791" y="2708"/>
                                        <a:pt x="1766" y="2735"/>
                                        <a:pt x="1742" y="2763"/>
                                      </a:cubicBezTo>
                                      <a:lnTo>
                                        <a:pt x="1742" y="2763"/>
                                      </a:lnTo>
                                      <a:cubicBezTo>
                                        <a:pt x="1560" y="2445"/>
                                        <a:pt x="1311" y="2041"/>
                                        <a:pt x="972" y="1883"/>
                                      </a:cubicBezTo>
                                      <a:cubicBezTo>
                                        <a:pt x="880" y="1836"/>
                                        <a:pt x="784" y="1816"/>
                                        <a:pt x="691" y="1816"/>
                                      </a:cubicBezTo>
                                      <a:cubicBezTo>
                                        <a:pt x="323" y="1816"/>
                                        <a:pt x="0" y="2144"/>
                                        <a:pt x="128" y="2544"/>
                                      </a:cubicBezTo>
                                      <a:cubicBezTo>
                                        <a:pt x="173" y="2681"/>
                                        <a:pt x="242" y="2818"/>
                                        <a:pt x="265" y="2955"/>
                                      </a:cubicBezTo>
                                      <a:cubicBezTo>
                                        <a:pt x="288" y="3047"/>
                                        <a:pt x="310" y="3115"/>
                                        <a:pt x="333" y="3184"/>
                                      </a:cubicBezTo>
                                      <a:cubicBezTo>
                                        <a:pt x="333" y="3229"/>
                                        <a:pt x="356" y="3275"/>
                                        <a:pt x="356" y="3321"/>
                                      </a:cubicBezTo>
                                      <a:cubicBezTo>
                                        <a:pt x="362" y="3353"/>
                                        <a:pt x="365" y="3363"/>
                                        <a:pt x="366" y="3363"/>
                                      </a:cubicBezTo>
                                      <a:cubicBezTo>
                                        <a:pt x="369" y="3363"/>
                                        <a:pt x="365" y="3326"/>
                                        <a:pt x="370" y="3326"/>
                                      </a:cubicBezTo>
                                      <a:cubicBezTo>
                                        <a:pt x="372" y="3326"/>
                                        <a:pt x="374" y="3330"/>
                                        <a:pt x="379" y="3343"/>
                                      </a:cubicBezTo>
                                      <a:cubicBezTo>
                                        <a:pt x="402" y="3526"/>
                                        <a:pt x="379" y="3663"/>
                                        <a:pt x="379" y="3846"/>
                                      </a:cubicBezTo>
                                      <a:cubicBezTo>
                                        <a:pt x="379" y="3868"/>
                                        <a:pt x="379" y="3914"/>
                                        <a:pt x="356" y="3960"/>
                                      </a:cubicBezTo>
                                      <a:cubicBezTo>
                                        <a:pt x="333" y="4051"/>
                                        <a:pt x="333" y="4142"/>
                                        <a:pt x="333" y="4234"/>
                                      </a:cubicBezTo>
                                      <a:cubicBezTo>
                                        <a:pt x="314" y="4483"/>
                                        <a:pt x="569" y="4717"/>
                                        <a:pt x="814" y="4717"/>
                                      </a:cubicBezTo>
                                      <a:cubicBezTo>
                                        <a:pt x="860" y="4717"/>
                                        <a:pt x="906" y="4708"/>
                                        <a:pt x="949" y="4690"/>
                                      </a:cubicBezTo>
                                      <a:cubicBezTo>
                                        <a:pt x="1120" y="4623"/>
                                        <a:pt x="1247" y="4516"/>
                                        <a:pt x="1340" y="4382"/>
                                      </a:cubicBezTo>
                                      <a:lnTo>
                                        <a:pt x="1340" y="4382"/>
                                      </a:lnTo>
                                      <a:cubicBezTo>
                                        <a:pt x="1451" y="4524"/>
                                        <a:pt x="1617" y="4593"/>
                                        <a:pt x="1781" y="4593"/>
                                      </a:cubicBezTo>
                                      <a:cubicBezTo>
                                        <a:pt x="1920" y="4593"/>
                                        <a:pt x="2057" y="4544"/>
                                        <a:pt x="2157" y="4448"/>
                                      </a:cubicBezTo>
                                      <a:lnTo>
                                        <a:pt x="2157" y="4448"/>
                                      </a:lnTo>
                                      <a:cubicBezTo>
                                        <a:pt x="2192" y="4492"/>
                                        <a:pt x="2230" y="4535"/>
                                        <a:pt x="2273" y="4576"/>
                                      </a:cubicBezTo>
                                      <a:cubicBezTo>
                                        <a:pt x="2428" y="4730"/>
                                        <a:pt x="2666" y="4843"/>
                                        <a:pt x="2896" y="4843"/>
                                      </a:cubicBezTo>
                                      <a:cubicBezTo>
                                        <a:pt x="3006" y="4843"/>
                                        <a:pt x="3113" y="4818"/>
                                        <a:pt x="3209" y="4759"/>
                                      </a:cubicBezTo>
                                      <a:cubicBezTo>
                                        <a:pt x="3323" y="4690"/>
                                        <a:pt x="3415" y="4576"/>
                                        <a:pt x="3483" y="4462"/>
                                      </a:cubicBezTo>
                                      <a:cubicBezTo>
                                        <a:pt x="3526" y="4398"/>
                                        <a:pt x="3549" y="4313"/>
                                        <a:pt x="3570" y="4247"/>
                                      </a:cubicBezTo>
                                      <a:lnTo>
                                        <a:pt x="3570" y="4247"/>
                                      </a:lnTo>
                                      <a:cubicBezTo>
                                        <a:pt x="3684" y="4105"/>
                                        <a:pt x="3723" y="3903"/>
                                        <a:pt x="3643" y="3729"/>
                                      </a:cubicBezTo>
                                      <a:lnTo>
                                        <a:pt x="3643" y="3729"/>
                                      </a:lnTo>
                                      <a:cubicBezTo>
                                        <a:pt x="3644" y="3572"/>
                                        <a:pt x="3647" y="3435"/>
                                        <a:pt x="3666" y="3343"/>
                                      </a:cubicBezTo>
                                      <a:cubicBezTo>
                                        <a:pt x="3688" y="3092"/>
                                        <a:pt x="3757" y="2864"/>
                                        <a:pt x="3780" y="2636"/>
                                      </a:cubicBezTo>
                                      <a:cubicBezTo>
                                        <a:pt x="3803" y="2362"/>
                                        <a:pt x="3780" y="2111"/>
                                        <a:pt x="3780" y="1837"/>
                                      </a:cubicBezTo>
                                      <a:cubicBezTo>
                                        <a:pt x="3761" y="1579"/>
                                        <a:pt x="3758" y="1307"/>
                                        <a:pt x="3638" y="1080"/>
                                      </a:cubicBezTo>
                                      <a:lnTo>
                                        <a:pt x="3638" y="1080"/>
                                      </a:lnTo>
                                      <a:cubicBezTo>
                                        <a:pt x="3570" y="722"/>
                                        <a:pt x="3477" y="346"/>
                                        <a:pt x="3232" y="57"/>
                                      </a:cubicBezTo>
                                      <a:cubicBezTo>
                                        <a:pt x="3194" y="18"/>
                                        <a:pt x="3138" y="1"/>
                                        <a:pt x="308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0" name="Google Shape;320;p5"/>
                                <p:cNvSpPr/>
                                <p:nvPr/>
                              </p:nvSpPr>
                              <p:spPr>
                                <a:xfrm>
                                  <a:off x="5920350" y="4625225"/>
                                  <a:ext cx="89050" cy="263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562" h="10525" extrusionOk="0">
                                      <a:moveTo>
                                        <a:pt x="295" y="0"/>
                                      </a:moveTo>
                                      <a:cubicBezTo>
                                        <a:pt x="260" y="0"/>
                                        <a:pt x="225" y="20"/>
                                        <a:pt x="206" y="68"/>
                                      </a:cubicBezTo>
                                      <a:cubicBezTo>
                                        <a:pt x="0" y="867"/>
                                        <a:pt x="69" y="1689"/>
                                        <a:pt x="137" y="2510"/>
                                      </a:cubicBezTo>
                                      <a:cubicBezTo>
                                        <a:pt x="229" y="3423"/>
                                        <a:pt x="366" y="4313"/>
                                        <a:pt x="434" y="5226"/>
                                      </a:cubicBezTo>
                                      <a:cubicBezTo>
                                        <a:pt x="502" y="6094"/>
                                        <a:pt x="525" y="6938"/>
                                        <a:pt x="594" y="7783"/>
                                      </a:cubicBezTo>
                                      <a:cubicBezTo>
                                        <a:pt x="639" y="8605"/>
                                        <a:pt x="708" y="9518"/>
                                        <a:pt x="1050" y="10271"/>
                                      </a:cubicBezTo>
                                      <a:cubicBezTo>
                                        <a:pt x="1140" y="10450"/>
                                        <a:pt x="1289" y="10525"/>
                                        <a:pt x="1442" y="10525"/>
                                      </a:cubicBezTo>
                                      <a:cubicBezTo>
                                        <a:pt x="1716" y="10525"/>
                                        <a:pt x="2005" y="10290"/>
                                        <a:pt x="2007" y="9997"/>
                                      </a:cubicBezTo>
                                      <a:lnTo>
                                        <a:pt x="2007" y="9997"/>
                                      </a:lnTo>
                                      <a:cubicBezTo>
                                        <a:pt x="2007" y="9997"/>
                                        <a:pt x="2008" y="9997"/>
                                        <a:pt x="2009" y="9997"/>
                                      </a:cubicBezTo>
                                      <a:cubicBezTo>
                                        <a:pt x="1972" y="9537"/>
                                        <a:pt x="1887" y="9084"/>
                                        <a:pt x="1807" y="8634"/>
                                      </a:cubicBezTo>
                                      <a:lnTo>
                                        <a:pt x="1807" y="8634"/>
                                      </a:lnTo>
                                      <a:cubicBezTo>
                                        <a:pt x="1815" y="8442"/>
                                        <a:pt x="1840" y="8261"/>
                                        <a:pt x="1895" y="8080"/>
                                      </a:cubicBezTo>
                                      <a:cubicBezTo>
                                        <a:pt x="1895" y="8037"/>
                                        <a:pt x="1900" y="7993"/>
                                        <a:pt x="1908" y="7953"/>
                                      </a:cubicBezTo>
                                      <a:lnTo>
                                        <a:pt x="1908" y="7953"/>
                                      </a:lnTo>
                                      <a:cubicBezTo>
                                        <a:pt x="1963" y="8140"/>
                                        <a:pt x="2129" y="8238"/>
                                        <a:pt x="2308" y="8254"/>
                                      </a:cubicBezTo>
                                      <a:lnTo>
                                        <a:pt x="2308" y="8254"/>
                                      </a:lnTo>
                                      <a:cubicBezTo>
                                        <a:pt x="2306" y="8371"/>
                                        <a:pt x="2306" y="8488"/>
                                        <a:pt x="2306" y="8605"/>
                                      </a:cubicBezTo>
                                      <a:cubicBezTo>
                                        <a:pt x="2306" y="8983"/>
                                        <a:pt x="2654" y="9201"/>
                                        <a:pt x="2981" y="9201"/>
                                      </a:cubicBezTo>
                                      <a:cubicBezTo>
                                        <a:pt x="3246" y="9201"/>
                                        <a:pt x="3497" y="9058"/>
                                        <a:pt x="3538" y="8742"/>
                                      </a:cubicBezTo>
                                      <a:cubicBezTo>
                                        <a:pt x="3544" y="8685"/>
                                        <a:pt x="3547" y="8631"/>
                                        <a:pt x="3549" y="8579"/>
                                      </a:cubicBezTo>
                                      <a:lnTo>
                                        <a:pt x="3549" y="8579"/>
                                      </a:lnTo>
                                      <a:lnTo>
                                        <a:pt x="3561" y="8582"/>
                                      </a:lnTo>
                                      <a:cubicBezTo>
                                        <a:pt x="3561" y="7669"/>
                                        <a:pt x="3401" y="6756"/>
                                        <a:pt x="3401" y="5866"/>
                                      </a:cubicBezTo>
                                      <a:cubicBezTo>
                                        <a:pt x="3414" y="5534"/>
                                        <a:pt x="3161" y="5361"/>
                                        <a:pt x="2901" y="5361"/>
                                      </a:cubicBezTo>
                                      <a:cubicBezTo>
                                        <a:pt x="2677" y="5361"/>
                                        <a:pt x="2448" y="5488"/>
                                        <a:pt x="2374" y="5751"/>
                                      </a:cubicBezTo>
                                      <a:cubicBezTo>
                                        <a:pt x="2296" y="6026"/>
                                        <a:pt x="2307" y="6407"/>
                                        <a:pt x="2262" y="6750"/>
                                      </a:cubicBezTo>
                                      <a:lnTo>
                                        <a:pt x="2262" y="6750"/>
                                      </a:lnTo>
                                      <a:cubicBezTo>
                                        <a:pt x="2232" y="6742"/>
                                        <a:pt x="2200" y="6739"/>
                                        <a:pt x="2169" y="6739"/>
                                      </a:cubicBezTo>
                                      <a:cubicBezTo>
                                        <a:pt x="2066" y="6739"/>
                                        <a:pt x="1963" y="6779"/>
                                        <a:pt x="1895" y="6870"/>
                                      </a:cubicBezTo>
                                      <a:cubicBezTo>
                                        <a:pt x="1872" y="6870"/>
                                        <a:pt x="1872" y="6893"/>
                                        <a:pt x="1849" y="6916"/>
                                      </a:cubicBezTo>
                                      <a:cubicBezTo>
                                        <a:pt x="1763" y="7024"/>
                                        <a:pt x="1717" y="7214"/>
                                        <a:pt x="1791" y="7350"/>
                                      </a:cubicBezTo>
                                      <a:lnTo>
                                        <a:pt x="1791" y="7350"/>
                                      </a:lnTo>
                                      <a:cubicBezTo>
                                        <a:pt x="1791" y="7352"/>
                                        <a:pt x="1791" y="7353"/>
                                        <a:pt x="1791" y="7354"/>
                                      </a:cubicBezTo>
                                      <a:lnTo>
                                        <a:pt x="1791" y="7354"/>
                                      </a:lnTo>
                                      <a:cubicBezTo>
                                        <a:pt x="1773" y="7330"/>
                                        <a:pt x="1759" y="7320"/>
                                        <a:pt x="1747" y="7320"/>
                                      </a:cubicBezTo>
                                      <a:cubicBezTo>
                                        <a:pt x="1708" y="7320"/>
                                        <a:pt x="1695" y="7432"/>
                                        <a:pt x="1647" y="7547"/>
                                      </a:cubicBezTo>
                                      <a:lnTo>
                                        <a:pt x="1647" y="7547"/>
                                      </a:lnTo>
                                      <a:cubicBezTo>
                                        <a:pt x="1646" y="7534"/>
                                        <a:pt x="1645" y="7522"/>
                                        <a:pt x="1644" y="7509"/>
                                      </a:cubicBezTo>
                                      <a:cubicBezTo>
                                        <a:pt x="1575" y="6710"/>
                                        <a:pt x="1530" y="5911"/>
                                        <a:pt x="1438" y="5135"/>
                                      </a:cubicBezTo>
                                      <a:cubicBezTo>
                                        <a:pt x="1347" y="4313"/>
                                        <a:pt x="1187" y="3515"/>
                                        <a:pt x="1050" y="2716"/>
                                      </a:cubicBezTo>
                                      <a:cubicBezTo>
                                        <a:pt x="959" y="2305"/>
                                        <a:pt x="891" y="1894"/>
                                        <a:pt x="799" y="1506"/>
                                      </a:cubicBezTo>
                                      <a:cubicBezTo>
                                        <a:pt x="685" y="1004"/>
                                        <a:pt x="457" y="570"/>
                                        <a:pt x="388" y="91"/>
                                      </a:cubicBezTo>
                                      <a:cubicBezTo>
                                        <a:pt x="388" y="38"/>
                                        <a:pt x="342" y="0"/>
                                        <a:pt x="29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1" name="Google Shape;321;p5"/>
                                <p:cNvSpPr/>
                                <p:nvPr/>
                              </p:nvSpPr>
                              <p:spPr>
                                <a:xfrm>
                                  <a:off x="6001375" y="4755400"/>
                                  <a:ext cx="30850" cy="1020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234" h="4083" extrusionOk="0">
                                      <a:moveTo>
                                        <a:pt x="540" y="0"/>
                                      </a:moveTo>
                                      <a:cubicBezTo>
                                        <a:pt x="465" y="0"/>
                                        <a:pt x="389" y="50"/>
                                        <a:pt x="389" y="134"/>
                                      </a:cubicBezTo>
                                      <a:cubicBezTo>
                                        <a:pt x="411" y="293"/>
                                        <a:pt x="411" y="430"/>
                                        <a:pt x="366" y="567"/>
                                      </a:cubicBezTo>
                                      <a:cubicBezTo>
                                        <a:pt x="320" y="727"/>
                                        <a:pt x="343" y="887"/>
                                        <a:pt x="320" y="1047"/>
                                      </a:cubicBezTo>
                                      <a:cubicBezTo>
                                        <a:pt x="320" y="1298"/>
                                        <a:pt x="252" y="1572"/>
                                        <a:pt x="229" y="1823"/>
                                      </a:cubicBezTo>
                                      <a:cubicBezTo>
                                        <a:pt x="183" y="2119"/>
                                        <a:pt x="137" y="2416"/>
                                        <a:pt x="115" y="2713"/>
                                      </a:cubicBezTo>
                                      <a:cubicBezTo>
                                        <a:pt x="69" y="3032"/>
                                        <a:pt x="1" y="3398"/>
                                        <a:pt x="115" y="3717"/>
                                      </a:cubicBezTo>
                                      <a:cubicBezTo>
                                        <a:pt x="118" y="3714"/>
                                        <a:pt x="121" y="3712"/>
                                        <a:pt x="124" y="3709"/>
                                      </a:cubicBezTo>
                                      <a:lnTo>
                                        <a:pt x="124" y="3709"/>
                                      </a:lnTo>
                                      <a:cubicBezTo>
                                        <a:pt x="145" y="3767"/>
                                        <a:pt x="180" y="3824"/>
                                        <a:pt x="229" y="3877"/>
                                      </a:cubicBezTo>
                                      <a:cubicBezTo>
                                        <a:pt x="328" y="4009"/>
                                        <a:pt x="501" y="4083"/>
                                        <a:pt x="669" y="4083"/>
                                      </a:cubicBezTo>
                                      <a:cubicBezTo>
                                        <a:pt x="850" y="4083"/>
                                        <a:pt x="1025" y="3998"/>
                                        <a:pt x="1096" y="3808"/>
                                      </a:cubicBezTo>
                                      <a:cubicBezTo>
                                        <a:pt x="1165" y="3672"/>
                                        <a:pt x="1210" y="3557"/>
                                        <a:pt x="1210" y="3398"/>
                                      </a:cubicBezTo>
                                      <a:cubicBezTo>
                                        <a:pt x="1210" y="3352"/>
                                        <a:pt x="1210" y="3283"/>
                                        <a:pt x="1210" y="3215"/>
                                      </a:cubicBezTo>
                                      <a:cubicBezTo>
                                        <a:pt x="1210" y="3055"/>
                                        <a:pt x="1210" y="2918"/>
                                        <a:pt x="1233" y="2758"/>
                                      </a:cubicBezTo>
                                      <a:cubicBezTo>
                                        <a:pt x="1233" y="2439"/>
                                        <a:pt x="1210" y="2142"/>
                                        <a:pt x="1210" y="1823"/>
                                      </a:cubicBezTo>
                                      <a:cubicBezTo>
                                        <a:pt x="1187" y="1503"/>
                                        <a:pt x="1096" y="1206"/>
                                        <a:pt x="1050" y="887"/>
                                      </a:cubicBezTo>
                                      <a:cubicBezTo>
                                        <a:pt x="1005" y="750"/>
                                        <a:pt x="982" y="590"/>
                                        <a:pt x="891" y="476"/>
                                      </a:cubicBezTo>
                                      <a:cubicBezTo>
                                        <a:pt x="777" y="339"/>
                                        <a:pt x="731" y="202"/>
                                        <a:pt x="662" y="65"/>
                                      </a:cubicBezTo>
                                      <a:cubicBezTo>
                                        <a:pt x="636" y="21"/>
                                        <a:pt x="588" y="0"/>
                                        <a:pt x="54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2" name="Google Shape;322;p5"/>
                                <p:cNvSpPr/>
                                <p:nvPr/>
                              </p:nvSpPr>
                              <p:spPr>
                                <a:xfrm>
                                  <a:off x="6019875" y="4675200"/>
                                  <a:ext cx="104200" cy="1863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168" h="7453" extrusionOk="0">
                                      <a:moveTo>
                                        <a:pt x="1996" y="5167"/>
                                      </a:moveTo>
                                      <a:cubicBezTo>
                                        <a:pt x="2011" y="5174"/>
                                        <a:pt x="2022" y="5182"/>
                                        <a:pt x="2022" y="5190"/>
                                      </a:cubicBezTo>
                                      <a:cubicBezTo>
                                        <a:pt x="2021" y="5192"/>
                                        <a:pt x="2020" y="5192"/>
                                        <a:pt x="2018" y="5192"/>
                                      </a:cubicBezTo>
                                      <a:cubicBezTo>
                                        <a:pt x="2012" y="5192"/>
                                        <a:pt x="2004" y="5182"/>
                                        <a:pt x="1996" y="5167"/>
                                      </a:cubicBezTo>
                                      <a:close/>
                                      <a:moveTo>
                                        <a:pt x="1016" y="1"/>
                                      </a:moveTo>
                                      <a:cubicBezTo>
                                        <a:pt x="949" y="1"/>
                                        <a:pt x="882" y="31"/>
                                        <a:pt x="835" y="100"/>
                                      </a:cubicBezTo>
                                      <a:cubicBezTo>
                                        <a:pt x="265" y="1013"/>
                                        <a:pt x="333" y="1995"/>
                                        <a:pt x="425" y="3022"/>
                                      </a:cubicBezTo>
                                      <a:cubicBezTo>
                                        <a:pt x="470" y="3593"/>
                                        <a:pt x="516" y="4163"/>
                                        <a:pt x="539" y="4734"/>
                                      </a:cubicBezTo>
                                      <a:cubicBezTo>
                                        <a:pt x="556" y="4979"/>
                                        <a:pt x="557" y="5218"/>
                                        <a:pt x="543" y="5453"/>
                                      </a:cubicBezTo>
                                      <a:lnTo>
                                        <a:pt x="543" y="5453"/>
                                      </a:lnTo>
                                      <a:cubicBezTo>
                                        <a:pt x="384" y="5839"/>
                                        <a:pt x="294" y="6250"/>
                                        <a:pt x="151" y="6651"/>
                                      </a:cubicBezTo>
                                      <a:cubicBezTo>
                                        <a:pt x="1" y="7101"/>
                                        <a:pt x="433" y="7453"/>
                                        <a:pt x="830" y="7453"/>
                                      </a:cubicBezTo>
                                      <a:cubicBezTo>
                                        <a:pt x="892" y="7453"/>
                                        <a:pt x="953" y="7444"/>
                                        <a:pt x="1011" y="7426"/>
                                      </a:cubicBezTo>
                                      <a:lnTo>
                                        <a:pt x="1011" y="7426"/>
                                      </a:lnTo>
                                      <a:cubicBezTo>
                                        <a:pt x="1021" y="7427"/>
                                        <a:pt x="1031" y="7427"/>
                                        <a:pt x="1041" y="7427"/>
                                      </a:cubicBezTo>
                                      <a:cubicBezTo>
                                        <a:pt x="1383" y="7404"/>
                                        <a:pt x="1589" y="7199"/>
                                        <a:pt x="1680" y="6902"/>
                                      </a:cubicBezTo>
                                      <a:cubicBezTo>
                                        <a:pt x="1747" y="6732"/>
                                        <a:pt x="1798" y="6557"/>
                                        <a:pt x="1837" y="6377"/>
                                      </a:cubicBezTo>
                                      <a:lnTo>
                                        <a:pt x="1837" y="6377"/>
                                      </a:lnTo>
                                      <a:cubicBezTo>
                                        <a:pt x="1846" y="6377"/>
                                        <a:pt x="1854" y="6377"/>
                                        <a:pt x="1863" y="6377"/>
                                      </a:cubicBezTo>
                                      <a:cubicBezTo>
                                        <a:pt x="2265" y="6363"/>
                                        <a:pt x="2522" y="6141"/>
                                        <a:pt x="2670" y="5835"/>
                                      </a:cubicBezTo>
                                      <a:lnTo>
                                        <a:pt x="2670" y="5835"/>
                                      </a:lnTo>
                                      <a:cubicBezTo>
                                        <a:pt x="2814" y="5960"/>
                                        <a:pt x="3008" y="6029"/>
                                        <a:pt x="3196" y="6029"/>
                                      </a:cubicBezTo>
                                      <a:cubicBezTo>
                                        <a:pt x="3434" y="6029"/>
                                        <a:pt x="3664" y="5919"/>
                                        <a:pt x="3780" y="5670"/>
                                      </a:cubicBezTo>
                                      <a:cubicBezTo>
                                        <a:pt x="4054" y="5076"/>
                                        <a:pt x="4168" y="4026"/>
                                        <a:pt x="3780" y="3479"/>
                                      </a:cubicBezTo>
                                      <a:cubicBezTo>
                                        <a:pt x="3654" y="3281"/>
                                        <a:pt x="3472" y="3183"/>
                                        <a:pt x="3256" y="3183"/>
                                      </a:cubicBezTo>
                                      <a:cubicBezTo>
                                        <a:pt x="3197" y="3183"/>
                                        <a:pt x="3136" y="3190"/>
                                        <a:pt x="3072" y="3205"/>
                                      </a:cubicBezTo>
                                      <a:cubicBezTo>
                                        <a:pt x="2479" y="3342"/>
                                        <a:pt x="2182" y="3935"/>
                                        <a:pt x="1931" y="4460"/>
                                      </a:cubicBezTo>
                                      <a:cubicBezTo>
                                        <a:pt x="1923" y="4476"/>
                                        <a:pt x="1911" y="4498"/>
                                        <a:pt x="1895" y="4524"/>
                                      </a:cubicBezTo>
                                      <a:lnTo>
                                        <a:pt x="1895" y="4524"/>
                                      </a:lnTo>
                                      <a:cubicBezTo>
                                        <a:pt x="1848" y="4041"/>
                                        <a:pt x="1771" y="3563"/>
                                        <a:pt x="1703" y="3113"/>
                                      </a:cubicBezTo>
                                      <a:cubicBezTo>
                                        <a:pt x="1612" y="2657"/>
                                        <a:pt x="1520" y="2177"/>
                                        <a:pt x="1406" y="1698"/>
                                      </a:cubicBezTo>
                                      <a:cubicBezTo>
                                        <a:pt x="1315" y="1264"/>
                                        <a:pt x="1178" y="717"/>
                                        <a:pt x="1246" y="283"/>
                                      </a:cubicBezTo>
                                      <a:cubicBezTo>
                                        <a:pt x="1277" y="117"/>
                                        <a:pt x="1147" y="1"/>
                                        <a:pt x="1016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3" name="Google Shape;323;p5"/>
                                <p:cNvSpPr/>
                                <p:nvPr/>
                              </p:nvSpPr>
                              <p:spPr>
                                <a:xfrm>
                                  <a:off x="6094225" y="4774275"/>
                                  <a:ext cx="34425" cy="566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77" h="2267" extrusionOk="0">
                                      <a:moveTo>
                                        <a:pt x="1148" y="332"/>
                                      </a:moveTo>
                                      <a:cubicBezTo>
                                        <a:pt x="1156" y="343"/>
                                        <a:pt x="1164" y="353"/>
                                        <a:pt x="1164" y="353"/>
                                      </a:cubicBezTo>
                                      <a:cubicBezTo>
                                        <a:pt x="1164" y="353"/>
                                        <a:pt x="1159" y="348"/>
                                        <a:pt x="1148" y="337"/>
                                      </a:cubicBezTo>
                                      <a:cubicBezTo>
                                        <a:pt x="1148" y="337"/>
                                        <a:pt x="1148" y="335"/>
                                        <a:pt x="1148" y="332"/>
                                      </a:cubicBezTo>
                                      <a:close/>
                                      <a:moveTo>
                                        <a:pt x="462" y="433"/>
                                      </a:moveTo>
                                      <a:cubicBezTo>
                                        <a:pt x="456" y="450"/>
                                        <a:pt x="451" y="464"/>
                                        <a:pt x="441" y="474"/>
                                      </a:cubicBezTo>
                                      <a:lnTo>
                                        <a:pt x="462" y="433"/>
                                      </a:lnTo>
                                      <a:close/>
                                      <a:moveTo>
                                        <a:pt x="1331" y="880"/>
                                      </a:moveTo>
                                      <a:cubicBezTo>
                                        <a:pt x="1331" y="889"/>
                                        <a:pt x="1331" y="899"/>
                                        <a:pt x="1331" y="908"/>
                                      </a:cubicBezTo>
                                      <a:cubicBezTo>
                                        <a:pt x="1331" y="899"/>
                                        <a:pt x="1331" y="889"/>
                                        <a:pt x="1331" y="880"/>
                                      </a:cubicBezTo>
                                      <a:close/>
                                      <a:moveTo>
                                        <a:pt x="252" y="948"/>
                                      </a:moveTo>
                                      <a:cubicBezTo>
                                        <a:pt x="248" y="959"/>
                                        <a:pt x="243" y="969"/>
                                        <a:pt x="235" y="976"/>
                                      </a:cubicBezTo>
                                      <a:cubicBezTo>
                                        <a:pt x="240" y="967"/>
                                        <a:pt x="246" y="957"/>
                                        <a:pt x="252" y="948"/>
                                      </a:cubicBezTo>
                                      <a:close/>
                                      <a:moveTo>
                                        <a:pt x="732" y="1"/>
                                      </a:moveTo>
                                      <a:cubicBezTo>
                                        <a:pt x="683" y="1"/>
                                        <a:pt x="637" y="14"/>
                                        <a:pt x="601" y="41"/>
                                      </a:cubicBezTo>
                                      <a:cubicBezTo>
                                        <a:pt x="486" y="109"/>
                                        <a:pt x="441" y="223"/>
                                        <a:pt x="464" y="360"/>
                                      </a:cubicBezTo>
                                      <a:cubicBezTo>
                                        <a:pt x="464" y="366"/>
                                        <a:pt x="464" y="371"/>
                                        <a:pt x="464" y="383"/>
                                      </a:cubicBezTo>
                                      <a:cubicBezTo>
                                        <a:pt x="418" y="451"/>
                                        <a:pt x="395" y="543"/>
                                        <a:pt x="372" y="611"/>
                                      </a:cubicBezTo>
                                      <a:cubicBezTo>
                                        <a:pt x="372" y="637"/>
                                        <a:pt x="369" y="664"/>
                                        <a:pt x="363" y="689"/>
                                      </a:cubicBezTo>
                                      <a:lnTo>
                                        <a:pt x="363" y="689"/>
                                      </a:lnTo>
                                      <a:cubicBezTo>
                                        <a:pt x="306" y="748"/>
                                        <a:pt x="325" y="754"/>
                                        <a:pt x="281" y="885"/>
                                      </a:cubicBezTo>
                                      <a:cubicBezTo>
                                        <a:pt x="269" y="897"/>
                                        <a:pt x="264" y="914"/>
                                        <a:pt x="258" y="931"/>
                                      </a:cubicBezTo>
                                      <a:lnTo>
                                        <a:pt x="258" y="931"/>
                                      </a:lnTo>
                                      <a:cubicBezTo>
                                        <a:pt x="229" y="969"/>
                                        <a:pt x="202" y="1007"/>
                                        <a:pt x="190" y="1045"/>
                                      </a:cubicBezTo>
                                      <a:cubicBezTo>
                                        <a:pt x="144" y="1113"/>
                                        <a:pt x="121" y="1182"/>
                                        <a:pt x="98" y="1273"/>
                                      </a:cubicBezTo>
                                      <a:cubicBezTo>
                                        <a:pt x="90" y="1291"/>
                                        <a:pt x="81" y="1311"/>
                                        <a:pt x="73" y="1334"/>
                                      </a:cubicBezTo>
                                      <a:lnTo>
                                        <a:pt x="73" y="1334"/>
                                      </a:lnTo>
                                      <a:cubicBezTo>
                                        <a:pt x="42" y="1399"/>
                                        <a:pt x="24" y="1467"/>
                                        <a:pt x="28" y="1529"/>
                                      </a:cubicBezTo>
                                      <a:lnTo>
                                        <a:pt x="28" y="1529"/>
                                      </a:lnTo>
                                      <a:cubicBezTo>
                                        <a:pt x="0" y="1665"/>
                                        <a:pt x="45" y="1843"/>
                                        <a:pt x="121" y="1958"/>
                                      </a:cubicBezTo>
                                      <a:cubicBezTo>
                                        <a:pt x="212" y="2095"/>
                                        <a:pt x="372" y="2209"/>
                                        <a:pt x="532" y="2255"/>
                                      </a:cubicBezTo>
                                      <a:cubicBezTo>
                                        <a:pt x="581" y="2262"/>
                                        <a:pt x="633" y="2266"/>
                                        <a:pt x="685" y="2266"/>
                                      </a:cubicBezTo>
                                      <a:cubicBezTo>
                                        <a:pt x="802" y="2266"/>
                                        <a:pt x="924" y="2242"/>
                                        <a:pt x="1034" y="2163"/>
                                      </a:cubicBezTo>
                                      <a:cubicBezTo>
                                        <a:pt x="1171" y="2072"/>
                                        <a:pt x="1285" y="1935"/>
                                        <a:pt x="1331" y="1775"/>
                                      </a:cubicBezTo>
                                      <a:cubicBezTo>
                                        <a:pt x="1354" y="1661"/>
                                        <a:pt x="1354" y="1547"/>
                                        <a:pt x="1354" y="1433"/>
                                      </a:cubicBezTo>
                                      <a:cubicBezTo>
                                        <a:pt x="1354" y="1387"/>
                                        <a:pt x="1377" y="1364"/>
                                        <a:pt x="1377" y="1342"/>
                                      </a:cubicBezTo>
                                      <a:cubicBezTo>
                                        <a:pt x="1377" y="1282"/>
                                        <a:pt x="1367" y="1232"/>
                                        <a:pt x="1354" y="1179"/>
                                      </a:cubicBezTo>
                                      <a:lnTo>
                                        <a:pt x="1354" y="1179"/>
                                      </a:lnTo>
                                      <a:cubicBezTo>
                                        <a:pt x="1354" y="1146"/>
                                        <a:pt x="1354" y="1118"/>
                                        <a:pt x="1354" y="1090"/>
                                      </a:cubicBezTo>
                                      <a:cubicBezTo>
                                        <a:pt x="1369" y="983"/>
                                        <a:pt x="1364" y="896"/>
                                        <a:pt x="1331" y="809"/>
                                      </a:cubicBezTo>
                                      <a:lnTo>
                                        <a:pt x="1331" y="809"/>
                                      </a:lnTo>
                                      <a:cubicBezTo>
                                        <a:pt x="1331" y="802"/>
                                        <a:pt x="1330" y="797"/>
                                        <a:pt x="1327" y="792"/>
                                      </a:cubicBezTo>
                                      <a:lnTo>
                                        <a:pt x="1327" y="792"/>
                                      </a:lnTo>
                                      <a:cubicBezTo>
                                        <a:pt x="1315" y="609"/>
                                        <a:pt x="1268" y="420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32" y="309"/>
                                        <a:pt x="1134" y="313"/>
                                        <a:pt x="1137" y="317"/>
                                      </a:cubicBezTo>
                                      <a:lnTo>
                                        <a:pt x="1137" y="317"/>
                                      </a:lnTo>
                                      <a:cubicBezTo>
                                        <a:pt x="1134" y="315"/>
                                        <a:pt x="1130" y="314"/>
                                        <a:pt x="1125" y="314"/>
                                      </a:cubicBezTo>
                                      <a:cubicBezTo>
                                        <a:pt x="1122" y="307"/>
                                        <a:pt x="1118" y="299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19" y="297"/>
                                        <a:pt x="1125" y="301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27" y="300"/>
                                        <a:pt x="1125" y="295"/>
                                        <a:pt x="1125" y="292"/>
                                      </a:cubicBezTo>
                                      <a:cubicBezTo>
                                        <a:pt x="1120" y="286"/>
                                        <a:pt x="1112" y="281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107" y="282"/>
                                        <a:pt x="1111" y="287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02" y="284"/>
                                        <a:pt x="1089" y="275"/>
                                        <a:pt x="1075" y="267"/>
                                      </a:cubicBezTo>
                                      <a:lnTo>
                                        <a:pt x="1075" y="267"/>
                                      </a:lnTo>
                                      <a:cubicBezTo>
                                        <a:pt x="1085" y="271"/>
                                        <a:pt x="1095" y="274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088" y="255"/>
                                        <a:pt x="1073" y="239"/>
                                        <a:pt x="1057" y="223"/>
                                      </a:cubicBezTo>
                                      <a:lnTo>
                                        <a:pt x="1057" y="223"/>
                                      </a:lnTo>
                                      <a:cubicBezTo>
                                        <a:pt x="1066" y="232"/>
                                        <a:pt x="1071" y="236"/>
                                        <a:pt x="1072" y="236"/>
                                      </a:cubicBezTo>
                                      <a:cubicBezTo>
                                        <a:pt x="1078" y="236"/>
                                        <a:pt x="1034" y="177"/>
                                        <a:pt x="1034" y="177"/>
                                      </a:cubicBezTo>
                                      <a:cubicBezTo>
                                        <a:pt x="1011" y="177"/>
                                        <a:pt x="1011" y="155"/>
                                        <a:pt x="989" y="132"/>
                                      </a:cubicBezTo>
                                      <a:cubicBezTo>
                                        <a:pt x="966" y="109"/>
                                        <a:pt x="943" y="86"/>
                                        <a:pt x="943" y="86"/>
                                      </a:cubicBezTo>
                                      <a:cubicBezTo>
                                        <a:pt x="888" y="31"/>
                                        <a:pt x="807" y="1"/>
                                        <a:pt x="732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4" name="Google Shape;324;p5"/>
                                <p:cNvSpPr/>
                                <p:nvPr/>
                              </p:nvSpPr>
                              <p:spPr>
                                <a:xfrm>
                                  <a:off x="5865000" y="4741400"/>
                                  <a:ext cx="132975" cy="86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319" h="3447" extrusionOk="0">
                                      <a:moveTo>
                                        <a:pt x="2411" y="2366"/>
                                      </a:moveTo>
                                      <a:cubicBezTo>
                                        <a:pt x="2414" y="2366"/>
                                        <a:pt x="2410" y="2388"/>
                                        <a:pt x="2397" y="2407"/>
                                      </a:cubicBezTo>
                                      <a:lnTo>
                                        <a:pt x="2397" y="2407"/>
                                      </a:lnTo>
                                      <a:cubicBezTo>
                                        <a:pt x="2397" y="2407"/>
                                        <a:pt x="2397" y="2406"/>
                                        <a:pt x="2397" y="2405"/>
                                      </a:cubicBezTo>
                                      <a:cubicBezTo>
                                        <a:pt x="2404" y="2376"/>
                                        <a:pt x="2409" y="2366"/>
                                        <a:pt x="2411" y="2366"/>
                                      </a:cubicBezTo>
                                      <a:close/>
                                      <a:moveTo>
                                        <a:pt x="543" y="0"/>
                                      </a:moveTo>
                                      <a:cubicBezTo>
                                        <a:pt x="430" y="0"/>
                                        <a:pt x="316" y="34"/>
                                        <a:pt x="229" y="100"/>
                                      </a:cubicBezTo>
                                      <a:cubicBezTo>
                                        <a:pt x="46" y="260"/>
                                        <a:pt x="0" y="511"/>
                                        <a:pt x="137" y="716"/>
                                      </a:cubicBezTo>
                                      <a:cubicBezTo>
                                        <a:pt x="223" y="880"/>
                                        <a:pt x="316" y="1040"/>
                                        <a:pt x="416" y="1197"/>
                                      </a:cubicBezTo>
                                      <a:lnTo>
                                        <a:pt x="416" y="1197"/>
                                      </a:lnTo>
                                      <a:cubicBezTo>
                                        <a:pt x="471" y="1299"/>
                                        <a:pt x="527" y="1400"/>
                                        <a:pt x="591" y="1497"/>
                                      </a:cubicBezTo>
                                      <a:lnTo>
                                        <a:pt x="591" y="1497"/>
                                      </a:lnTo>
                                      <a:cubicBezTo>
                                        <a:pt x="732" y="2176"/>
                                        <a:pt x="996" y="3099"/>
                                        <a:pt x="1758" y="3273"/>
                                      </a:cubicBezTo>
                                      <a:cubicBezTo>
                                        <a:pt x="1790" y="3279"/>
                                        <a:pt x="1822" y="3281"/>
                                        <a:pt x="1854" y="3281"/>
                                      </a:cubicBezTo>
                                      <a:cubicBezTo>
                                        <a:pt x="1999" y="3281"/>
                                        <a:pt x="2142" y="3223"/>
                                        <a:pt x="2240" y="3116"/>
                                      </a:cubicBezTo>
                                      <a:lnTo>
                                        <a:pt x="2240" y="3116"/>
                                      </a:lnTo>
                                      <a:cubicBezTo>
                                        <a:pt x="2270" y="3144"/>
                                        <a:pt x="2300" y="3156"/>
                                        <a:pt x="2329" y="3156"/>
                                      </a:cubicBezTo>
                                      <a:cubicBezTo>
                                        <a:pt x="2410" y="3156"/>
                                        <a:pt x="2470" y="3060"/>
                                        <a:pt x="2420" y="2976"/>
                                      </a:cubicBezTo>
                                      <a:cubicBezTo>
                                        <a:pt x="2395" y="2927"/>
                                        <a:pt x="2376" y="2878"/>
                                        <a:pt x="2360" y="2829"/>
                                      </a:cubicBezTo>
                                      <a:lnTo>
                                        <a:pt x="2360" y="2829"/>
                                      </a:lnTo>
                                      <a:cubicBezTo>
                                        <a:pt x="2362" y="2796"/>
                                        <a:pt x="2363" y="2762"/>
                                        <a:pt x="2363" y="2729"/>
                                      </a:cubicBezTo>
                                      <a:lnTo>
                                        <a:pt x="2363" y="2729"/>
                                      </a:lnTo>
                                      <a:cubicBezTo>
                                        <a:pt x="2388" y="2759"/>
                                        <a:pt x="2409" y="2782"/>
                                        <a:pt x="2420" y="2794"/>
                                      </a:cubicBezTo>
                                      <a:cubicBezTo>
                                        <a:pt x="2534" y="2953"/>
                                        <a:pt x="2671" y="3090"/>
                                        <a:pt x="2853" y="3204"/>
                                      </a:cubicBezTo>
                                      <a:cubicBezTo>
                                        <a:pt x="3147" y="3369"/>
                                        <a:pt x="3500" y="3446"/>
                                        <a:pt x="3840" y="3446"/>
                                      </a:cubicBezTo>
                                      <a:cubicBezTo>
                                        <a:pt x="3923" y="3446"/>
                                        <a:pt x="4005" y="3442"/>
                                        <a:pt x="4086" y="3433"/>
                                      </a:cubicBezTo>
                                      <a:cubicBezTo>
                                        <a:pt x="4497" y="3387"/>
                                        <a:pt x="4931" y="3296"/>
                                        <a:pt x="5227" y="2953"/>
                                      </a:cubicBezTo>
                                      <a:cubicBezTo>
                                        <a:pt x="5319" y="2862"/>
                                        <a:pt x="5296" y="2725"/>
                                        <a:pt x="5182" y="2679"/>
                                      </a:cubicBezTo>
                                      <a:cubicBezTo>
                                        <a:pt x="4985" y="2570"/>
                                        <a:pt x="4778" y="2539"/>
                                        <a:pt x="4569" y="2539"/>
                                      </a:cubicBezTo>
                                      <a:cubicBezTo>
                                        <a:pt x="4339" y="2539"/>
                                        <a:pt x="4107" y="2576"/>
                                        <a:pt x="3881" y="2588"/>
                                      </a:cubicBezTo>
                                      <a:cubicBezTo>
                                        <a:pt x="3493" y="2588"/>
                                        <a:pt x="3219" y="2451"/>
                                        <a:pt x="2968" y="2154"/>
                                      </a:cubicBezTo>
                                      <a:cubicBezTo>
                                        <a:pt x="2788" y="1921"/>
                                        <a:pt x="2538" y="1687"/>
                                        <a:pt x="2239" y="1687"/>
                                      </a:cubicBezTo>
                                      <a:cubicBezTo>
                                        <a:pt x="2158" y="1687"/>
                                        <a:pt x="2074" y="1705"/>
                                        <a:pt x="1986" y="1744"/>
                                      </a:cubicBezTo>
                                      <a:cubicBezTo>
                                        <a:pt x="1948" y="1763"/>
                                        <a:pt x="1913" y="1785"/>
                                        <a:pt x="1881" y="1810"/>
                                      </a:cubicBezTo>
                                      <a:lnTo>
                                        <a:pt x="1881" y="1810"/>
                                      </a:lnTo>
                                      <a:cubicBezTo>
                                        <a:pt x="1834" y="1729"/>
                                        <a:pt x="1786" y="1646"/>
                                        <a:pt x="1735" y="1561"/>
                                      </a:cubicBezTo>
                                      <a:cubicBezTo>
                                        <a:pt x="1719" y="1538"/>
                                        <a:pt x="1704" y="1515"/>
                                        <a:pt x="1688" y="1492"/>
                                      </a:cubicBezTo>
                                      <a:lnTo>
                                        <a:pt x="1688" y="1492"/>
                                      </a:lnTo>
                                      <a:cubicBezTo>
                                        <a:pt x="1693" y="1404"/>
                                        <a:pt x="1673" y="1310"/>
                                        <a:pt x="1621" y="1219"/>
                                      </a:cubicBezTo>
                                      <a:cubicBezTo>
                                        <a:pt x="1552" y="1104"/>
                                        <a:pt x="1484" y="990"/>
                                        <a:pt x="1393" y="899"/>
                                      </a:cubicBezTo>
                                      <a:cubicBezTo>
                                        <a:pt x="1368" y="875"/>
                                        <a:pt x="1341" y="854"/>
                                        <a:pt x="1312" y="837"/>
                                      </a:cubicBezTo>
                                      <a:lnTo>
                                        <a:pt x="1312" y="837"/>
                                      </a:lnTo>
                                      <a:cubicBezTo>
                                        <a:pt x="1159" y="605"/>
                                        <a:pt x="1040" y="343"/>
                                        <a:pt x="868" y="123"/>
                                      </a:cubicBezTo>
                                      <a:cubicBezTo>
                                        <a:pt x="785" y="40"/>
                                        <a:pt x="665" y="0"/>
                                        <a:pt x="543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5" name="Google Shape;325;p5"/>
                                <p:cNvSpPr/>
                                <p:nvPr/>
                              </p:nvSpPr>
                              <p:spPr>
                                <a:xfrm>
                                  <a:off x="5977975" y="4767500"/>
                                  <a:ext cx="57700" cy="945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308" h="3783" extrusionOk="0">
                                      <a:moveTo>
                                        <a:pt x="1853" y="743"/>
                                      </a:moveTo>
                                      <a:cubicBezTo>
                                        <a:pt x="1852" y="743"/>
                                        <a:pt x="1851" y="744"/>
                                        <a:pt x="1850" y="745"/>
                                      </a:cubicBezTo>
                                      <a:cubicBezTo>
                                        <a:pt x="1850" y="749"/>
                                        <a:pt x="1850" y="752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3" y="748"/>
                                        <a:pt x="1854" y="743"/>
                                        <a:pt x="1853" y="743"/>
                                      </a:cubicBezTo>
                                      <a:close/>
                                      <a:moveTo>
                                        <a:pt x="1853" y="652"/>
                                      </a:moveTo>
                                      <a:cubicBezTo>
                                        <a:pt x="1867" y="652"/>
                                        <a:pt x="1855" y="761"/>
                                        <a:pt x="1851" y="761"/>
                                      </a:cubicBezTo>
                                      <a:cubicBezTo>
                                        <a:pt x="1850" y="761"/>
                                        <a:pt x="1850" y="759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0" y="755"/>
                                        <a:pt x="1849" y="756"/>
                                        <a:pt x="1849" y="756"/>
                                      </a:cubicBezTo>
                                      <a:lnTo>
                                        <a:pt x="1849" y="756"/>
                                      </a:lnTo>
                                      <a:cubicBezTo>
                                        <a:pt x="1850" y="737"/>
                                        <a:pt x="1850" y="718"/>
                                        <a:pt x="1850" y="700"/>
                                      </a:cubicBezTo>
                                      <a:cubicBezTo>
                                        <a:pt x="1850" y="700"/>
                                        <a:pt x="1850" y="677"/>
                                        <a:pt x="1850" y="654"/>
                                      </a:cubicBezTo>
                                      <a:cubicBezTo>
                                        <a:pt x="1851" y="653"/>
                                        <a:pt x="1852" y="652"/>
                                        <a:pt x="1853" y="652"/>
                                      </a:cubicBezTo>
                                      <a:close/>
                                      <a:moveTo>
                                        <a:pt x="1895" y="722"/>
                                      </a:moveTo>
                                      <a:cubicBezTo>
                                        <a:pt x="1910" y="722"/>
                                        <a:pt x="1867" y="771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47" y="792"/>
                                        <a:pt x="1847" y="792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64" y="769"/>
                                        <a:pt x="1880" y="746"/>
                                        <a:pt x="1895" y="722"/>
                                      </a:cubicBezTo>
                                      <a:close/>
                                      <a:moveTo>
                                        <a:pt x="1736" y="905"/>
                                      </a:moveTo>
                                      <a:lnTo>
                                        <a:pt x="1736" y="905"/>
                                      </a:lnTo>
                                      <a:cubicBezTo>
                                        <a:pt x="1734" y="907"/>
                                        <a:pt x="1732" y="908"/>
                                        <a:pt x="1732" y="908"/>
                                      </a:cubicBezTo>
                                      <a:cubicBezTo>
                                        <a:pt x="1732" y="908"/>
                                        <a:pt x="1733" y="907"/>
                                        <a:pt x="1735" y="905"/>
                                      </a:cubicBezTo>
                                      <a:cubicBezTo>
                                        <a:pt x="1736" y="905"/>
                                        <a:pt x="1736" y="905"/>
                                        <a:pt x="1736" y="905"/>
                                      </a:cubicBezTo>
                                      <a:close/>
                                      <a:moveTo>
                                        <a:pt x="1465" y="0"/>
                                      </a:moveTo>
                                      <a:cubicBezTo>
                                        <a:pt x="1352" y="0"/>
                                        <a:pt x="1237" y="34"/>
                                        <a:pt x="1142" y="106"/>
                                      </a:cubicBezTo>
                                      <a:cubicBezTo>
                                        <a:pt x="1073" y="152"/>
                                        <a:pt x="1028" y="197"/>
                                        <a:pt x="982" y="266"/>
                                      </a:cubicBezTo>
                                      <a:cubicBezTo>
                                        <a:pt x="973" y="275"/>
                                        <a:pt x="960" y="288"/>
                                        <a:pt x="946" y="303"/>
                                      </a:cubicBezTo>
                                      <a:lnTo>
                                        <a:pt x="946" y="303"/>
                                      </a:lnTo>
                                      <a:cubicBezTo>
                                        <a:pt x="945" y="304"/>
                                        <a:pt x="942" y="306"/>
                                        <a:pt x="937" y="312"/>
                                      </a:cubicBezTo>
                                      <a:cubicBezTo>
                                        <a:pt x="868" y="380"/>
                                        <a:pt x="822" y="448"/>
                                        <a:pt x="800" y="540"/>
                                      </a:cubicBezTo>
                                      <a:cubicBezTo>
                                        <a:pt x="685" y="836"/>
                                        <a:pt x="617" y="1156"/>
                                        <a:pt x="594" y="1476"/>
                                      </a:cubicBezTo>
                                      <a:cubicBezTo>
                                        <a:pt x="594" y="1613"/>
                                        <a:pt x="571" y="1750"/>
                                        <a:pt x="571" y="1886"/>
                                      </a:cubicBezTo>
                                      <a:cubicBezTo>
                                        <a:pt x="571" y="1937"/>
                                        <a:pt x="571" y="1987"/>
                                        <a:pt x="562" y="2038"/>
                                      </a:cubicBezTo>
                                      <a:lnTo>
                                        <a:pt x="562" y="2038"/>
                                      </a:lnTo>
                                      <a:cubicBezTo>
                                        <a:pt x="354" y="2108"/>
                                        <a:pt x="197" y="2270"/>
                                        <a:pt x="139" y="2480"/>
                                      </a:cubicBezTo>
                                      <a:lnTo>
                                        <a:pt x="139" y="2480"/>
                                      </a:lnTo>
                                      <a:cubicBezTo>
                                        <a:pt x="139" y="2480"/>
                                        <a:pt x="138" y="2480"/>
                                        <a:pt x="138" y="2480"/>
                                      </a:cubicBezTo>
                                      <a:lnTo>
                                        <a:pt x="138" y="2480"/>
                                      </a:lnTo>
                                      <a:cubicBezTo>
                                        <a:pt x="1" y="2914"/>
                                        <a:pt x="160" y="3439"/>
                                        <a:pt x="571" y="3667"/>
                                      </a:cubicBezTo>
                                      <a:cubicBezTo>
                                        <a:pt x="705" y="3744"/>
                                        <a:pt x="862" y="3783"/>
                                        <a:pt x="1020" y="3783"/>
                                      </a:cubicBezTo>
                                      <a:cubicBezTo>
                                        <a:pt x="1306" y="3783"/>
                                        <a:pt x="1592" y="3655"/>
                                        <a:pt x="1732" y="3405"/>
                                      </a:cubicBezTo>
                                      <a:lnTo>
                                        <a:pt x="1732" y="3405"/>
                                      </a:lnTo>
                                      <a:cubicBezTo>
                                        <a:pt x="1923" y="3232"/>
                                        <a:pt x="2104" y="2981"/>
                                        <a:pt x="2032" y="2731"/>
                                      </a:cubicBezTo>
                                      <a:lnTo>
                                        <a:pt x="2032" y="2731"/>
                                      </a:lnTo>
                                      <a:cubicBezTo>
                                        <a:pt x="2032" y="2747"/>
                                        <a:pt x="2032" y="2763"/>
                                        <a:pt x="2032" y="2777"/>
                                      </a:cubicBezTo>
                                      <a:cubicBezTo>
                                        <a:pt x="2032" y="2618"/>
                                        <a:pt x="1924" y="2541"/>
                                        <a:pt x="1801" y="2525"/>
                                      </a:cubicBezTo>
                                      <a:lnTo>
                                        <a:pt x="1801" y="2525"/>
                                      </a:lnTo>
                                      <a:cubicBezTo>
                                        <a:pt x="1778" y="2519"/>
                                        <a:pt x="1757" y="2515"/>
                                        <a:pt x="1737" y="2512"/>
                                      </a:cubicBezTo>
                                      <a:lnTo>
                                        <a:pt x="1737" y="2512"/>
                                      </a:lnTo>
                                      <a:cubicBezTo>
                                        <a:pt x="1764" y="2288"/>
                                        <a:pt x="1773" y="2064"/>
                                        <a:pt x="1781" y="1864"/>
                                      </a:cubicBezTo>
                                      <a:cubicBezTo>
                                        <a:pt x="1781" y="1635"/>
                                        <a:pt x="1781" y="1407"/>
                                        <a:pt x="1781" y="1179"/>
                                      </a:cubicBezTo>
                                      <a:cubicBezTo>
                                        <a:pt x="1781" y="1166"/>
                                        <a:pt x="1788" y="1147"/>
                                        <a:pt x="1794" y="1128"/>
                                      </a:cubicBezTo>
                                      <a:lnTo>
                                        <a:pt x="1794" y="1128"/>
                                      </a:lnTo>
                                      <a:cubicBezTo>
                                        <a:pt x="1794" y="1131"/>
                                        <a:pt x="1795" y="1133"/>
                                        <a:pt x="1796" y="1133"/>
                                      </a:cubicBezTo>
                                      <a:cubicBezTo>
                                        <a:pt x="1797" y="1133"/>
                                        <a:pt x="1800" y="1126"/>
                                        <a:pt x="1804" y="1110"/>
                                      </a:cubicBezTo>
                                      <a:cubicBezTo>
                                        <a:pt x="1804" y="1042"/>
                                        <a:pt x="1827" y="973"/>
                                        <a:pt x="1827" y="905"/>
                                      </a:cubicBezTo>
                                      <a:cubicBezTo>
                                        <a:pt x="1828" y="900"/>
                                        <a:pt x="1830" y="895"/>
                                        <a:pt x="1831" y="890"/>
                                      </a:cubicBezTo>
                                      <a:lnTo>
                                        <a:pt x="1831" y="890"/>
                                      </a:lnTo>
                                      <a:cubicBezTo>
                                        <a:pt x="1878" y="911"/>
                                        <a:pt x="1927" y="936"/>
                                        <a:pt x="1986" y="951"/>
                                      </a:cubicBezTo>
                                      <a:cubicBezTo>
                                        <a:pt x="2012" y="968"/>
                                        <a:pt x="2040" y="975"/>
                                        <a:pt x="2067" y="975"/>
                                      </a:cubicBezTo>
                                      <a:cubicBezTo>
                                        <a:pt x="2189" y="975"/>
                                        <a:pt x="2308" y="830"/>
                                        <a:pt x="2215" y="700"/>
                                      </a:cubicBezTo>
                                      <a:cubicBezTo>
                                        <a:pt x="2192" y="631"/>
                                        <a:pt x="2146" y="585"/>
                                        <a:pt x="2101" y="517"/>
                                      </a:cubicBezTo>
                                      <a:cubicBezTo>
                                        <a:pt x="2078" y="494"/>
                                        <a:pt x="2078" y="471"/>
                                        <a:pt x="2055" y="448"/>
                                      </a:cubicBezTo>
                                      <a:cubicBezTo>
                                        <a:pt x="2055" y="448"/>
                                        <a:pt x="2043" y="436"/>
                                        <a:pt x="2036" y="430"/>
                                      </a:cubicBezTo>
                                      <a:lnTo>
                                        <a:pt x="2036" y="430"/>
                                      </a:lnTo>
                                      <a:cubicBezTo>
                                        <a:pt x="2043" y="368"/>
                                        <a:pt x="1984" y="307"/>
                                        <a:pt x="1964" y="266"/>
                                      </a:cubicBezTo>
                                      <a:cubicBezTo>
                                        <a:pt x="1918" y="197"/>
                                        <a:pt x="1850" y="129"/>
                                        <a:pt x="1758" y="83"/>
                                      </a:cubicBezTo>
                                      <a:cubicBezTo>
                                        <a:pt x="1671" y="29"/>
                                        <a:pt x="1568" y="0"/>
                                        <a:pt x="146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6" name="Google Shape;326;p5"/>
                                <p:cNvSpPr/>
                                <p:nvPr/>
                              </p:nvSpPr>
                              <p:spPr>
                                <a:xfrm>
                                  <a:off x="6274700" y="4627375"/>
                                  <a:ext cx="36550" cy="238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62" h="9552" extrusionOk="0">
                                      <a:moveTo>
                                        <a:pt x="111" y="0"/>
                                      </a:moveTo>
                                      <a:cubicBezTo>
                                        <a:pt x="53" y="0"/>
                                        <a:pt x="4" y="62"/>
                                        <a:pt x="24" y="142"/>
                                      </a:cubicBezTo>
                                      <a:cubicBezTo>
                                        <a:pt x="69" y="279"/>
                                        <a:pt x="69" y="279"/>
                                        <a:pt x="138" y="393"/>
                                      </a:cubicBezTo>
                                      <a:cubicBezTo>
                                        <a:pt x="146" y="409"/>
                                        <a:pt x="157" y="420"/>
                                        <a:pt x="170" y="427"/>
                                      </a:cubicBezTo>
                                      <a:lnTo>
                                        <a:pt x="170" y="427"/>
                                      </a:lnTo>
                                      <a:cubicBezTo>
                                        <a:pt x="193" y="551"/>
                                        <a:pt x="206" y="688"/>
                                        <a:pt x="206" y="712"/>
                                      </a:cubicBezTo>
                                      <a:cubicBezTo>
                                        <a:pt x="229" y="1009"/>
                                        <a:pt x="229" y="1283"/>
                                        <a:pt x="252" y="1580"/>
                                      </a:cubicBezTo>
                                      <a:cubicBezTo>
                                        <a:pt x="252" y="2196"/>
                                        <a:pt x="252" y="2812"/>
                                        <a:pt x="252" y="3451"/>
                                      </a:cubicBezTo>
                                      <a:cubicBezTo>
                                        <a:pt x="252" y="4045"/>
                                        <a:pt x="252" y="4615"/>
                                        <a:pt x="252" y="5209"/>
                                      </a:cubicBezTo>
                                      <a:cubicBezTo>
                                        <a:pt x="206" y="6441"/>
                                        <a:pt x="1" y="7720"/>
                                        <a:pt x="115" y="8929"/>
                                      </a:cubicBezTo>
                                      <a:cubicBezTo>
                                        <a:pt x="104" y="9351"/>
                                        <a:pt x="401" y="9552"/>
                                        <a:pt x="714" y="9552"/>
                                      </a:cubicBezTo>
                                      <a:cubicBezTo>
                                        <a:pt x="1044" y="9552"/>
                                        <a:pt x="1393" y="9329"/>
                                        <a:pt x="1416" y="8907"/>
                                      </a:cubicBezTo>
                                      <a:cubicBezTo>
                                        <a:pt x="1462" y="8222"/>
                                        <a:pt x="1439" y="7514"/>
                                        <a:pt x="1439" y="6830"/>
                                      </a:cubicBezTo>
                                      <a:cubicBezTo>
                                        <a:pt x="1439" y="6168"/>
                                        <a:pt x="1416" y="5506"/>
                                        <a:pt x="1370" y="4844"/>
                                      </a:cubicBezTo>
                                      <a:cubicBezTo>
                                        <a:pt x="1348" y="4661"/>
                                        <a:pt x="1325" y="4479"/>
                                        <a:pt x="1302" y="4319"/>
                                      </a:cubicBezTo>
                                      <a:cubicBezTo>
                                        <a:pt x="1302" y="4266"/>
                                        <a:pt x="1286" y="4166"/>
                                        <a:pt x="1278" y="4124"/>
                                      </a:cubicBezTo>
                                      <a:lnTo>
                                        <a:pt x="1278" y="4124"/>
                                      </a:lnTo>
                                      <a:cubicBezTo>
                                        <a:pt x="1274" y="4045"/>
                                        <a:pt x="1256" y="3968"/>
                                        <a:pt x="1256" y="3908"/>
                                      </a:cubicBezTo>
                                      <a:cubicBezTo>
                                        <a:pt x="1233" y="3611"/>
                                        <a:pt x="1233" y="3314"/>
                                        <a:pt x="1188" y="3018"/>
                                      </a:cubicBezTo>
                                      <a:cubicBezTo>
                                        <a:pt x="1096" y="2333"/>
                                        <a:pt x="1051" y="1625"/>
                                        <a:pt x="845" y="963"/>
                                      </a:cubicBezTo>
                                      <a:cubicBezTo>
                                        <a:pt x="731" y="575"/>
                                        <a:pt x="594" y="96"/>
                                        <a:pt x="138" y="5"/>
                                      </a:cubicBezTo>
                                      <a:cubicBezTo>
                                        <a:pt x="129" y="2"/>
                                        <a:pt x="120" y="0"/>
                                        <a:pt x="11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7" name="Google Shape;327;p5"/>
                                <p:cNvSpPr/>
                                <p:nvPr/>
                              </p:nvSpPr>
                              <p:spPr>
                                <a:xfrm>
                                  <a:off x="6304950" y="4722925"/>
                                  <a:ext cx="45675" cy="126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27" h="5045" extrusionOk="0">
                                      <a:moveTo>
                                        <a:pt x="138" y="542"/>
                                      </a:moveTo>
                                      <a:lnTo>
                                        <a:pt x="138" y="542"/>
                                      </a:lnTo>
                                      <a:cubicBezTo>
                                        <a:pt x="138" y="544"/>
                                        <a:pt x="138" y="546"/>
                                        <a:pt x="138" y="548"/>
                                      </a:cubicBezTo>
                                      <a:lnTo>
                                        <a:pt x="138" y="548"/>
                                      </a:lnTo>
                                      <a:cubicBezTo>
                                        <a:pt x="138" y="549"/>
                                        <a:pt x="138" y="550"/>
                                        <a:pt x="138" y="550"/>
                                      </a:cubicBezTo>
                                      <a:cubicBezTo>
                                        <a:pt x="138" y="550"/>
                                        <a:pt x="138" y="548"/>
                                        <a:pt x="138" y="542"/>
                                      </a:cubicBezTo>
                                      <a:close/>
                                      <a:moveTo>
                                        <a:pt x="138" y="3533"/>
                                      </a:moveTo>
                                      <a:cubicBezTo>
                                        <a:pt x="138" y="3533"/>
                                        <a:pt x="139" y="3533"/>
                                        <a:pt x="140" y="3533"/>
                                      </a:cubicBezTo>
                                      <a:lnTo>
                                        <a:pt x="140" y="3533"/>
                                      </a:lnTo>
                                      <a:cubicBezTo>
                                        <a:pt x="121" y="3568"/>
                                        <a:pt x="104" y="3596"/>
                                        <a:pt x="103" y="3596"/>
                                      </a:cubicBezTo>
                                      <a:cubicBezTo>
                                        <a:pt x="102" y="3596"/>
                                        <a:pt x="111" y="3579"/>
                                        <a:pt x="138" y="3533"/>
                                      </a:cubicBezTo>
                                      <a:close/>
                                      <a:moveTo>
                                        <a:pt x="353" y="1"/>
                                      </a:moveTo>
                                      <a:cubicBezTo>
                                        <a:pt x="210" y="1"/>
                                        <a:pt x="94" y="150"/>
                                        <a:pt x="109" y="297"/>
                                      </a:cubicBezTo>
                                      <a:lnTo>
                                        <a:pt x="109" y="297"/>
                                      </a:lnTo>
                                      <a:lnTo>
                                        <a:pt x="92" y="268"/>
                                      </a:lnTo>
                                      <a:lnTo>
                                        <a:pt x="92" y="268"/>
                                      </a:lnTo>
                                      <a:cubicBezTo>
                                        <a:pt x="115" y="451"/>
                                        <a:pt x="160" y="702"/>
                                        <a:pt x="138" y="862"/>
                                      </a:cubicBezTo>
                                      <a:cubicBezTo>
                                        <a:pt x="115" y="1022"/>
                                        <a:pt x="115" y="1182"/>
                                        <a:pt x="115" y="1341"/>
                                      </a:cubicBezTo>
                                      <a:cubicBezTo>
                                        <a:pt x="92" y="1478"/>
                                        <a:pt x="92" y="1592"/>
                                        <a:pt x="92" y="1661"/>
                                      </a:cubicBezTo>
                                      <a:cubicBezTo>
                                        <a:pt x="46" y="2003"/>
                                        <a:pt x="46" y="2323"/>
                                        <a:pt x="46" y="2665"/>
                                      </a:cubicBezTo>
                                      <a:cubicBezTo>
                                        <a:pt x="46" y="3099"/>
                                        <a:pt x="1" y="3555"/>
                                        <a:pt x="92" y="3966"/>
                                      </a:cubicBezTo>
                                      <a:cubicBezTo>
                                        <a:pt x="133" y="4157"/>
                                        <a:pt x="279" y="4291"/>
                                        <a:pt x="454" y="4348"/>
                                      </a:cubicBezTo>
                                      <a:lnTo>
                                        <a:pt x="454" y="4348"/>
                                      </a:lnTo>
                                      <a:cubicBezTo>
                                        <a:pt x="455" y="4468"/>
                                        <a:pt x="469" y="4585"/>
                                        <a:pt x="503" y="4697"/>
                                      </a:cubicBezTo>
                                      <a:cubicBezTo>
                                        <a:pt x="578" y="4922"/>
                                        <a:pt x="784" y="5045"/>
                                        <a:pt x="993" y="5045"/>
                                      </a:cubicBezTo>
                                      <a:cubicBezTo>
                                        <a:pt x="1164" y="5045"/>
                                        <a:pt x="1336" y="4963"/>
                                        <a:pt x="1439" y="4788"/>
                                      </a:cubicBezTo>
                                      <a:cubicBezTo>
                                        <a:pt x="1553" y="4582"/>
                                        <a:pt x="1598" y="4309"/>
                                        <a:pt x="1644" y="4080"/>
                                      </a:cubicBezTo>
                                      <a:cubicBezTo>
                                        <a:pt x="1667" y="3829"/>
                                        <a:pt x="1712" y="3601"/>
                                        <a:pt x="1758" y="3373"/>
                                      </a:cubicBezTo>
                                      <a:cubicBezTo>
                                        <a:pt x="1781" y="3122"/>
                                        <a:pt x="1827" y="2893"/>
                                        <a:pt x="1827" y="2642"/>
                                      </a:cubicBezTo>
                                      <a:cubicBezTo>
                                        <a:pt x="1827" y="2368"/>
                                        <a:pt x="1781" y="2140"/>
                                        <a:pt x="1712" y="1889"/>
                                      </a:cubicBezTo>
                                      <a:cubicBezTo>
                                        <a:pt x="1676" y="1693"/>
                                        <a:pt x="1515" y="1603"/>
                                        <a:pt x="1348" y="1603"/>
                                      </a:cubicBezTo>
                                      <a:cubicBezTo>
                                        <a:pt x="1263" y="1603"/>
                                        <a:pt x="1176" y="1626"/>
                                        <a:pt x="1104" y="1672"/>
                                      </a:cubicBezTo>
                                      <a:lnTo>
                                        <a:pt x="1104" y="1672"/>
                                      </a:lnTo>
                                      <a:cubicBezTo>
                                        <a:pt x="1102" y="1653"/>
                                        <a:pt x="1099" y="1634"/>
                                        <a:pt x="1096" y="1615"/>
                                      </a:cubicBezTo>
                                      <a:cubicBezTo>
                                        <a:pt x="1051" y="1090"/>
                                        <a:pt x="1005" y="337"/>
                                        <a:pt x="480" y="40"/>
                                      </a:cubicBezTo>
                                      <a:cubicBezTo>
                                        <a:pt x="437" y="13"/>
                                        <a:pt x="394" y="1"/>
                                        <a:pt x="353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8" name="Google Shape;328;p5"/>
                                <p:cNvSpPr/>
                                <p:nvPr/>
                              </p:nvSpPr>
                              <p:spPr>
                                <a:xfrm>
                                  <a:off x="6338625" y="4768650"/>
                                  <a:ext cx="54800" cy="672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92" h="2690" extrusionOk="0">
                                      <a:moveTo>
                                        <a:pt x="989" y="631"/>
                                      </a:moveTo>
                                      <a:lnTo>
                                        <a:pt x="989" y="631"/>
                                      </a:lnTo>
                                      <a:cubicBezTo>
                                        <a:pt x="992" y="640"/>
                                        <a:pt x="995" y="650"/>
                                        <a:pt x="998" y="659"/>
                                      </a:cubicBezTo>
                                      <a:lnTo>
                                        <a:pt x="998" y="659"/>
                                      </a:lnTo>
                                      <a:cubicBezTo>
                                        <a:pt x="997" y="659"/>
                                        <a:pt x="997" y="658"/>
                                        <a:pt x="997" y="658"/>
                                      </a:cubicBezTo>
                                      <a:lnTo>
                                        <a:pt x="997" y="658"/>
                                      </a:lnTo>
                                      <a:cubicBezTo>
                                        <a:pt x="995" y="650"/>
                                        <a:pt x="992" y="641"/>
                                        <a:pt x="989" y="631"/>
                                      </a:cubicBezTo>
                                      <a:lnTo>
                                        <a:pt x="989" y="631"/>
                                      </a:lnTo>
                                      <a:cubicBezTo>
                                        <a:pt x="989" y="631"/>
                                        <a:pt x="989" y="631"/>
                                        <a:pt x="989" y="631"/>
                                      </a:cubicBezTo>
                                      <a:close/>
                                      <a:moveTo>
                                        <a:pt x="1005" y="705"/>
                                      </a:moveTo>
                                      <a:cubicBezTo>
                                        <a:pt x="1007" y="709"/>
                                        <a:pt x="1008" y="712"/>
                                        <a:pt x="1009" y="714"/>
                                      </a:cubicBezTo>
                                      <a:lnTo>
                                        <a:pt x="1009" y="714"/>
                                      </a:lnTo>
                                      <a:cubicBezTo>
                                        <a:pt x="1016" y="740"/>
                                        <a:pt x="1021" y="765"/>
                                        <a:pt x="1022" y="790"/>
                                      </a:cubicBezTo>
                                      <a:lnTo>
                                        <a:pt x="1022" y="790"/>
                                      </a:lnTo>
                                      <a:cubicBezTo>
                                        <a:pt x="1015" y="762"/>
                                        <a:pt x="1006" y="733"/>
                                        <a:pt x="1005" y="705"/>
                                      </a:cubicBezTo>
                                      <a:close/>
                                      <a:moveTo>
                                        <a:pt x="1719" y="846"/>
                                      </a:moveTo>
                                      <a:cubicBezTo>
                                        <a:pt x="1722" y="846"/>
                                        <a:pt x="1716" y="855"/>
                                        <a:pt x="1689" y="882"/>
                                      </a:cubicBezTo>
                                      <a:cubicBezTo>
                                        <a:pt x="1675" y="891"/>
                                        <a:pt x="1666" y="897"/>
                                        <a:pt x="1660" y="900"/>
                                      </a:cubicBezTo>
                                      <a:lnTo>
                                        <a:pt x="1660" y="900"/>
                                      </a:lnTo>
                                      <a:cubicBezTo>
                                        <a:pt x="1670" y="890"/>
                                        <a:pt x="1680" y="882"/>
                                        <a:pt x="1689" y="882"/>
                                      </a:cubicBezTo>
                                      <a:cubicBezTo>
                                        <a:pt x="1689" y="868"/>
                                        <a:pt x="1715" y="846"/>
                                        <a:pt x="1719" y="846"/>
                                      </a:cubicBezTo>
                                      <a:close/>
                                      <a:moveTo>
                                        <a:pt x="531" y="1029"/>
                                      </a:moveTo>
                                      <a:cubicBezTo>
                                        <a:pt x="532" y="1029"/>
                                        <a:pt x="530" y="1032"/>
                                        <a:pt x="525" y="1042"/>
                                      </a:cubicBezTo>
                                      <a:cubicBezTo>
                                        <a:pt x="523" y="1043"/>
                                        <a:pt x="521" y="1045"/>
                                        <a:pt x="520" y="1047"/>
                                      </a:cubicBezTo>
                                      <a:lnTo>
                                        <a:pt x="520" y="1047"/>
                                      </a:lnTo>
                                      <a:cubicBezTo>
                                        <a:pt x="526" y="1037"/>
                                        <a:pt x="531" y="1029"/>
                                        <a:pt x="531" y="1029"/>
                                      </a:cubicBezTo>
                                      <a:close/>
                                      <a:moveTo>
                                        <a:pt x="443" y="1123"/>
                                      </a:moveTo>
                                      <a:cubicBezTo>
                                        <a:pt x="443" y="1123"/>
                                        <a:pt x="442" y="1125"/>
                                        <a:pt x="437" y="1130"/>
                                      </a:cubicBezTo>
                                      <a:lnTo>
                                        <a:pt x="437" y="1130"/>
                                      </a:lnTo>
                                      <a:cubicBezTo>
                                        <a:pt x="437" y="1130"/>
                                        <a:pt x="436" y="1130"/>
                                        <a:pt x="436" y="1130"/>
                                      </a:cubicBezTo>
                                      <a:lnTo>
                                        <a:pt x="436" y="1130"/>
                                      </a:lnTo>
                                      <a:cubicBezTo>
                                        <a:pt x="440" y="1126"/>
                                        <a:pt x="443" y="1123"/>
                                        <a:pt x="443" y="1123"/>
                                      </a:cubicBezTo>
                                      <a:close/>
                                      <a:moveTo>
                                        <a:pt x="418" y="1149"/>
                                      </a:moveTo>
                                      <a:cubicBezTo>
                                        <a:pt x="414" y="1153"/>
                                        <a:pt x="411" y="1156"/>
                                        <a:pt x="411" y="1156"/>
                                      </a:cubicBezTo>
                                      <a:cubicBezTo>
                                        <a:pt x="408" y="1157"/>
                                        <a:pt x="406" y="1158"/>
                                        <a:pt x="403" y="1160"/>
                                      </a:cubicBezTo>
                                      <a:lnTo>
                                        <a:pt x="403" y="1160"/>
                                      </a:lnTo>
                                      <a:cubicBezTo>
                                        <a:pt x="407" y="1156"/>
                                        <a:pt x="411" y="1153"/>
                                        <a:pt x="415" y="1149"/>
                                      </a:cubicBezTo>
                                      <a:lnTo>
                                        <a:pt x="415" y="1149"/>
                                      </a:lnTo>
                                      <a:cubicBezTo>
                                        <a:pt x="416" y="1149"/>
                                        <a:pt x="417" y="1149"/>
                                        <a:pt x="418" y="1149"/>
                                      </a:cubicBezTo>
                                      <a:close/>
                                      <a:moveTo>
                                        <a:pt x="388" y="1156"/>
                                      </a:moveTo>
                                      <a:lnTo>
                                        <a:pt x="388" y="1156"/>
                                      </a:lnTo>
                                      <a:cubicBezTo>
                                        <a:pt x="383" y="1163"/>
                                        <a:pt x="380" y="1169"/>
                                        <a:pt x="379" y="1172"/>
                                      </a:cubicBezTo>
                                      <a:lnTo>
                                        <a:pt x="379" y="1172"/>
                                      </a:lnTo>
                                      <a:cubicBezTo>
                                        <a:pt x="374" y="1174"/>
                                        <a:pt x="368" y="1177"/>
                                        <a:pt x="362" y="1180"/>
                                      </a:cubicBezTo>
                                      <a:lnTo>
                                        <a:pt x="362" y="1180"/>
                                      </a:lnTo>
                                      <a:cubicBezTo>
                                        <a:pt x="358" y="1181"/>
                                        <a:pt x="354" y="1182"/>
                                        <a:pt x="351" y="1182"/>
                                      </a:cubicBezTo>
                                      <a:cubicBezTo>
                                        <a:pt x="344" y="1182"/>
                                        <a:pt x="350" y="1175"/>
                                        <a:pt x="388" y="1156"/>
                                      </a:cubicBezTo>
                                      <a:close/>
                                      <a:moveTo>
                                        <a:pt x="1425" y="1"/>
                                      </a:moveTo>
                                      <a:cubicBezTo>
                                        <a:pt x="1268" y="1"/>
                                        <a:pt x="1121" y="83"/>
                                        <a:pt x="1027" y="243"/>
                                      </a:cubicBezTo>
                                      <a:cubicBezTo>
                                        <a:pt x="994" y="285"/>
                                        <a:pt x="963" y="328"/>
                                        <a:pt x="934" y="372"/>
                                      </a:cubicBezTo>
                                      <a:lnTo>
                                        <a:pt x="934" y="372"/>
                                      </a:lnTo>
                                      <a:cubicBezTo>
                                        <a:pt x="920" y="346"/>
                                        <a:pt x="905" y="318"/>
                                        <a:pt x="890" y="288"/>
                                      </a:cubicBezTo>
                                      <a:cubicBezTo>
                                        <a:pt x="890" y="266"/>
                                        <a:pt x="868" y="220"/>
                                        <a:pt x="868" y="174"/>
                                      </a:cubicBezTo>
                                      <a:cubicBezTo>
                                        <a:pt x="856" y="106"/>
                                        <a:pt x="811" y="77"/>
                                        <a:pt x="759" y="77"/>
                                      </a:cubicBezTo>
                                      <a:cubicBezTo>
                                        <a:pt x="708" y="77"/>
                                        <a:pt x="651" y="106"/>
                                        <a:pt x="617" y="151"/>
                                      </a:cubicBezTo>
                                      <a:cubicBezTo>
                                        <a:pt x="617" y="151"/>
                                        <a:pt x="594" y="197"/>
                                        <a:pt x="571" y="220"/>
                                      </a:cubicBezTo>
                                      <a:lnTo>
                                        <a:pt x="571" y="220"/>
                                      </a:lnTo>
                                      <a:cubicBezTo>
                                        <a:pt x="576" y="215"/>
                                        <a:pt x="576" y="213"/>
                                        <a:pt x="575" y="213"/>
                                      </a:cubicBezTo>
                                      <a:lnTo>
                                        <a:pt x="575" y="213"/>
                                      </a:lnTo>
                                      <a:cubicBezTo>
                                        <a:pt x="569" y="213"/>
                                        <a:pt x="525" y="243"/>
                                        <a:pt x="525" y="243"/>
                                      </a:cubicBezTo>
                                      <a:cubicBezTo>
                                        <a:pt x="457" y="288"/>
                                        <a:pt x="411" y="334"/>
                                        <a:pt x="365" y="402"/>
                                      </a:cubicBezTo>
                                      <a:cubicBezTo>
                                        <a:pt x="343" y="471"/>
                                        <a:pt x="320" y="539"/>
                                        <a:pt x="297" y="608"/>
                                      </a:cubicBezTo>
                                      <a:cubicBezTo>
                                        <a:pt x="297" y="585"/>
                                        <a:pt x="297" y="574"/>
                                        <a:pt x="294" y="574"/>
                                      </a:cubicBezTo>
                                      <a:cubicBezTo>
                                        <a:pt x="291" y="574"/>
                                        <a:pt x="286" y="585"/>
                                        <a:pt x="274" y="608"/>
                                      </a:cubicBezTo>
                                      <a:cubicBezTo>
                                        <a:pt x="229" y="654"/>
                                        <a:pt x="183" y="722"/>
                                        <a:pt x="160" y="790"/>
                                      </a:cubicBezTo>
                                      <a:cubicBezTo>
                                        <a:pt x="46" y="1064"/>
                                        <a:pt x="0" y="1384"/>
                                        <a:pt x="23" y="1681"/>
                                      </a:cubicBezTo>
                                      <a:cubicBezTo>
                                        <a:pt x="23" y="1969"/>
                                        <a:pt x="266" y="2209"/>
                                        <a:pt x="548" y="2209"/>
                                      </a:cubicBezTo>
                                      <a:cubicBezTo>
                                        <a:pt x="600" y="2209"/>
                                        <a:pt x="654" y="2201"/>
                                        <a:pt x="708" y="2183"/>
                                      </a:cubicBezTo>
                                      <a:cubicBezTo>
                                        <a:pt x="718" y="2179"/>
                                        <a:pt x="728" y="2176"/>
                                        <a:pt x="738" y="2172"/>
                                      </a:cubicBezTo>
                                      <a:lnTo>
                                        <a:pt x="738" y="2172"/>
                                      </a:lnTo>
                                      <a:cubicBezTo>
                                        <a:pt x="739" y="2183"/>
                                        <a:pt x="741" y="2194"/>
                                        <a:pt x="744" y="2205"/>
                                      </a:cubicBezTo>
                                      <a:lnTo>
                                        <a:pt x="744" y="2205"/>
                                      </a:lnTo>
                                      <a:cubicBezTo>
                                        <a:pt x="746" y="2221"/>
                                        <a:pt x="750" y="2236"/>
                                        <a:pt x="754" y="2251"/>
                                      </a:cubicBezTo>
                                      <a:cubicBezTo>
                                        <a:pt x="754" y="2251"/>
                                        <a:pt x="755" y="2250"/>
                                        <a:pt x="755" y="2250"/>
                                      </a:cubicBezTo>
                                      <a:lnTo>
                                        <a:pt x="755" y="2250"/>
                                      </a:lnTo>
                                      <a:cubicBezTo>
                                        <a:pt x="786" y="2357"/>
                                        <a:pt x="844" y="2456"/>
                                        <a:pt x="913" y="2525"/>
                                      </a:cubicBezTo>
                                      <a:cubicBezTo>
                                        <a:pt x="1030" y="2625"/>
                                        <a:pt x="1196" y="2689"/>
                                        <a:pt x="1348" y="2689"/>
                                      </a:cubicBezTo>
                                      <a:cubicBezTo>
                                        <a:pt x="1404" y="2689"/>
                                        <a:pt x="1458" y="2681"/>
                                        <a:pt x="1507" y="2662"/>
                                      </a:cubicBezTo>
                                      <a:cubicBezTo>
                                        <a:pt x="1667" y="2594"/>
                                        <a:pt x="1758" y="2525"/>
                                        <a:pt x="1849" y="2411"/>
                                      </a:cubicBezTo>
                                      <a:cubicBezTo>
                                        <a:pt x="1918" y="2320"/>
                                        <a:pt x="1963" y="2228"/>
                                        <a:pt x="1986" y="2114"/>
                                      </a:cubicBezTo>
                                      <a:cubicBezTo>
                                        <a:pt x="2032" y="2046"/>
                                        <a:pt x="2032" y="2000"/>
                                        <a:pt x="2055" y="1932"/>
                                      </a:cubicBezTo>
                                      <a:cubicBezTo>
                                        <a:pt x="2123" y="1704"/>
                                        <a:pt x="2146" y="1498"/>
                                        <a:pt x="2146" y="1270"/>
                                      </a:cubicBezTo>
                                      <a:cubicBezTo>
                                        <a:pt x="2192" y="882"/>
                                        <a:pt x="2100" y="380"/>
                                        <a:pt x="1758" y="129"/>
                                      </a:cubicBezTo>
                                      <a:cubicBezTo>
                                        <a:pt x="1653" y="43"/>
                                        <a:pt x="1537" y="1"/>
                                        <a:pt x="142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9" name="Google Shape;329;p5"/>
                                <p:cNvSpPr/>
                                <p:nvPr/>
                              </p:nvSpPr>
                              <p:spPr>
                                <a:xfrm>
                                  <a:off x="6231925" y="4781225"/>
                                  <a:ext cx="61075" cy="756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43" h="3024" extrusionOk="0">
                                      <a:moveTo>
                                        <a:pt x="1308" y="1353"/>
                                      </a:moveTo>
                                      <a:lnTo>
                                        <a:pt x="1301" y="1406"/>
                                      </a:lnTo>
                                      <a:cubicBezTo>
                                        <a:pt x="1301" y="1388"/>
                                        <a:pt x="1305" y="1366"/>
                                        <a:pt x="1308" y="1353"/>
                                      </a:cubicBezTo>
                                      <a:close/>
                                      <a:moveTo>
                                        <a:pt x="1148" y="1586"/>
                                      </a:moveTo>
                                      <a:cubicBezTo>
                                        <a:pt x="1146" y="1588"/>
                                        <a:pt x="1143" y="1590"/>
                                        <a:pt x="1141" y="1592"/>
                                      </a:cubicBezTo>
                                      <a:lnTo>
                                        <a:pt x="1141" y="1592"/>
                                      </a:lnTo>
                                      <a:cubicBezTo>
                                        <a:pt x="1140" y="1593"/>
                                        <a:pt x="1138" y="1593"/>
                                        <a:pt x="1136" y="1594"/>
                                      </a:cubicBezTo>
                                      <a:lnTo>
                                        <a:pt x="1136" y="1594"/>
                                      </a:lnTo>
                                      <a:cubicBezTo>
                                        <a:pt x="1137" y="1593"/>
                                        <a:pt x="1139" y="1591"/>
                                        <a:pt x="1141" y="1589"/>
                                      </a:cubicBezTo>
                                      <a:cubicBezTo>
                                        <a:pt x="1144" y="1588"/>
                                        <a:pt x="1146" y="1587"/>
                                        <a:pt x="1148" y="1586"/>
                                      </a:cubicBezTo>
                                      <a:close/>
                                      <a:moveTo>
                                        <a:pt x="890" y="1608"/>
                                      </a:moveTo>
                                      <a:cubicBezTo>
                                        <a:pt x="891" y="1608"/>
                                        <a:pt x="893" y="1608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5" y="1609"/>
                                        <a:pt x="895" y="1609"/>
                                        <a:pt x="894" y="1609"/>
                                      </a:cubicBezTo>
                                      <a:lnTo>
                                        <a:pt x="894" y="1609"/>
                                      </a:lnTo>
                                      <a:cubicBezTo>
                                        <a:pt x="895" y="1609"/>
                                        <a:pt x="896" y="1609"/>
                                        <a:pt x="896" y="1610"/>
                                      </a:cubicBezTo>
                                      <a:lnTo>
                                        <a:pt x="896" y="1610"/>
                                      </a:lnTo>
                                      <a:cubicBezTo>
                                        <a:pt x="896" y="1609"/>
                                        <a:pt x="895" y="1609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6" y="1611"/>
                                        <a:pt x="897" y="1613"/>
                                        <a:pt x="898" y="1614"/>
                                      </a:cubicBezTo>
                                      <a:lnTo>
                                        <a:pt x="898" y="1614"/>
                                      </a:lnTo>
                                      <a:cubicBezTo>
                                        <a:pt x="891" y="1610"/>
                                        <a:pt x="889" y="1608"/>
                                        <a:pt x="890" y="1608"/>
                                      </a:cubicBezTo>
                                      <a:close/>
                                      <a:moveTo>
                                        <a:pt x="896" y="1610"/>
                                      </a:moveTo>
                                      <a:lnTo>
                                        <a:pt x="896" y="1610"/>
                                      </a:lnTo>
                                      <a:cubicBezTo>
                                        <a:pt x="898" y="1611"/>
                                        <a:pt x="901" y="1612"/>
                                        <a:pt x="904" y="1613"/>
                                      </a:cubicBezTo>
                                      <a:lnTo>
                                        <a:pt x="904" y="1613"/>
                                      </a:lnTo>
                                      <a:cubicBezTo>
                                        <a:pt x="906" y="1615"/>
                                        <a:pt x="907" y="1617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5" y="1615"/>
                                        <a:pt x="901" y="1613"/>
                                        <a:pt x="896" y="1610"/>
                                      </a:cubicBezTo>
                                      <a:close/>
                                      <a:moveTo>
                                        <a:pt x="898" y="1614"/>
                                      </a:moveTo>
                                      <a:cubicBezTo>
                                        <a:pt x="901" y="1616"/>
                                        <a:pt x="904" y="1618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08" y="1620"/>
                                        <a:pt x="908" y="1619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8" y="1619"/>
                                        <a:pt x="908" y="1620"/>
                                        <a:pt x="909" y="1620"/>
                                      </a:cubicBezTo>
                                      <a:lnTo>
                                        <a:pt x="909" y="1620"/>
                                      </a:lnTo>
                                      <a:cubicBezTo>
                                        <a:pt x="909" y="1620"/>
                                        <a:pt x="908" y="1620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11" y="1625"/>
                                        <a:pt x="913" y="1630"/>
                                        <a:pt x="913" y="1634"/>
                                      </a:cubicBezTo>
                                      <a:cubicBezTo>
                                        <a:pt x="907" y="1627"/>
                                        <a:pt x="902" y="1620"/>
                                        <a:pt x="898" y="1614"/>
                                      </a:cubicBezTo>
                                      <a:close/>
                                      <a:moveTo>
                                        <a:pt x="648" y="1"/>
                                      </a:moveTo>
                                      <a:cubicBezTo>
                                        <a:pt x="545" y="1"/>
                                        <a:pt x="442" y="56"/>
                                        <a:pt x="388" y="151"/>
                                      </a:cubicBezTo>
                                      <a:cubicBezTo>
                                        <a:pt x="333" y="243"/>
                                        <a:pt x="307" y="335"/>
                                        <a:pt x="275" y="427"/>
                                      </a:cubicBezTo>
                                      <a:lnTo>
                                        <a:pt x="275" y="427"/>
                                      </a:lnTo>
                                      <a:cubicBezTo>
                                        <a:pt x="250" y="472"/>
                                        <a:pt x="228" y="516"/>
                                        <a:pt x="205" y="561"/>
                                      </a:cubicBezTo>
                                      <a:cubicBezTo>
                                        <a:pt x="205" y="630"/>
                                        <a:pt x="183" y="676"/>
                                        <a:pt x="160" y="744"/>
                                      </a:cubicBezTo>
                                      <a:cubicBezTo>
                                        <a:pt x="139" y="807"/>
                                        <a:pt x="127" y="876"/>
                                        <a:pt x="119" y="946"/>
                                      </a:cubicBezTo>
                                      <a:lnTo>
                                        <a:pt x="119" y="946"/>
                                      </a:lnTo>
                                      <a:cubicBezTo>
                                        <a:pt x="1" y="1161"/>
                                        <a:pt x="6" y="1409"/>
                                        <a:pt x="68" y="1657"/>
                                      </a:cubicBezTo>
                                      <a:cubicBezTo>
                                        <a:pt x="112" y="1917"/>
                                        <a:pt x="402" y="2115"/>
                                        <a:pt x="665" y="2115"/>
                                      </a:cubicBezTo>
                                      <a:cubicBezTo>
                                        <a:pt x="680" y="2115"/>
                                        <a:pt x="694" y="2115"/>
                                        <a:pt x="708" y="2114"/>
                                      </a:cubicBezTo>
                                      <a:cubicBezTo>
                                        <a:pt x="822" y="2114"/>
                                        <a:pt x="936" y="2068"/>
                                        <a:pt x="1027" y="2022"/>
                                      </a:cubicBezTo>
                                      <a:cubicBezTo>
                                        <a:pt x="1056" y="2006"/>
                                        <a:pt x="1082" y="1987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10" y="1976"/>
                                        <a:pt x="1114" y="1985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6" y="1983"/>
                                        <a:pt x="1111" y="1974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7" y="1965"/>
                                        <a:pt x="1106" y="1966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03" y="1960"/>
                                        <a:pt x="1101" y="1954"/>
                                        <a:pt x="1099" y="1949"/>
                                      </a:cubicBezTo>
                                      <a:lnTo>
                                        <a:pt x="1099" y="1949"/>
                                      </a:lnTo>
                                      <a:cubicBezTo>
                                        <a:pt x="1101" y="1954"/>
                                        <a:pt x="1104" y="1960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8" y="1964"/>
                                        <a:pt x="1109" y="1963"/>
                                        <a:pt x="1111" y="1962"/>
                                      </a:cubicBezTo>
                                      <a:lnTo>
                                        <a:pt x="1111" y="1962"/>
                                      </a:lnTo>
                                      <a:cubicBezTo>
                                        <a:pt x="1113" y="1966"/>
                                        <a:pt x="1116" y="1971"/>
                                        <a:pt x="1118" y="1977"/>
                                      </a:cubicBezTo>
                                      <a:cubicBezTo>
                                        <a:pt x="1124" y="1995"/>
                                        <a:pt x="1126" y="2002"/>
                                        <a:pt x="1124" y="2002"/>
                                      </a:cubicBezTo>
                                      <a:cubicBezTo>
                                        <a:pt x="1123" y="2002"/>
                                        <a:pt x="1121" y="1998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8" y="1995"/>
                                        <a:pt x="1118" y="1997"/>
                                        <a:pt x="1118" y="1999"/>
                                      </a:cubicBezTo>
                                      <a:cubicBezTo>
                                        <a:pt x="1164" y="2091"/>
                                        <a:pt x="1187" y="2159"/>
                                        <a:pt x="1233" y="2250"/>
                                      </a:cubicBezTo>
                                      <a:cubicBezTo>
                                        <a:pt x="1301" y="2433"/>
                                        <a:pt x="1369" y="2616"/>
                                        <a:pt x="1484" y="2775"/>
                                      </a:cubicBezTo>
                                      <a:cubicBezTo>
                                        <a:pt x="1575" y="2922"/>
                                        <a:pt x="1754" y="3024"/>
                                        <a:pt x="1939" y="3024"/>
                                      </a:cubicBezTo>
                                      <a:cubicBezTo>
                                        <a:pt x="1985" y="3024"/>
                                        <a:pt x="2031" y="3017"/>
                                        <a:pt x="2077" y="3004"/>
                                      </a:cubicBezTo>
                                      <a:cubicBezTo>
                                        <a:pt x="2282" y="2935"/>
                                        <a:pt x="2442" y="2730"/>
                                        <a:pt x="2442" y="2502"/>
                                      </a:cubicBezTo>
                                      <a:cubicBezTo>
                                        <a:pt x="2442" y="2410"/>
                                        <a:pt x="2442" y="2342"/>
                                        <a:pt x="2419" y="2273"/>
                                      </a:cubicBezTo>
                                      <a:cubicBezTo>
                                        <a:pt x="2419" y="2205"/>
                                        <a:pt x="2397" y="2136"/>
                                        <a:pt x="2397" y="2068"/>
                                      </a:cubicBezTo>
                                      <a:cubicBezTo>
                                        <a:pt x="2374" y="2045"/>
                                        <a:pt x="2374" y="2045"/>
                                        <a:pt x="2374" y="2022"/>
                                      </a:cubicBezTo>
                                      <a:cubicBezTo>
                                        <a:pt x="2363" y="1996"/>
                                        <a:pt x="2354" y="1974"/>
                                        <a:pt x="2346" y="1957"/>
                                      </a:cubicBezTo>
                                      <a:lnTo>
                                        <a:pt x="2346" y="1957"/>
                                      </a:lnTo>
                                      <a:cubicBezTo>
                                        <a:pt x="2346" y="1957"/>
                                        <a:pt x="2346" y="1957"/>
                                        <a:pt x="2347" y="1957"/>
                                      </a:cubicBezTo>
                                      <a:cubicBezTo>
                                        <a:pt x="2351" y="1957"/>
                                        <a:pt x="2351" y="1944"/>
                                        <a:pt x="2351" y="1931"/>
                                      </a:cubicBezTo>
                                      <a:lnTo>
                                        <a:pt x="2328" y="1862"/>
                                      </a:lnTo>
                                      <a:cubicBezTo>
                                        <a:pt x="2328" y="1840"/>
                                        <a:pt x="2305" y="1794"/>
                                        <a:pt x="2305" y="1771"/>
                                      </a:cubicBezTo>
                                      <a:cubicBezTo>
                                        <a:pt x="2305" y="1752"/>
                                        <a:pt x="2259" y="1640"/>
                                        <a:pt x="2255" y="1640"/>
                                      </a:cubicBezTo>
                                      <a:lnTo>
                                        <a:pt x="2255" y="1640"/>
                                      </a:lnTo>
                                      <a:cubicBezTo>
                                        <a:pt x="2254" y="1640"/>
                                        <a:pt x="2256" y="1645"/>
                                        <a:pt x="2260" y="1657"/>
                                      </a:cubicBezTo>
                                      <a:cubicBezTo>
                                        <a:pt x="2237" y="1634"/>
                                        <a:pt x="2237" y="1589"/>
                                        <a:pt x="2214" y="1543"/>
                                      </a:cubicBezTo>
                                      <a:cubicBezTo>
                                        <a:pt x="2191" y="1429"/>
                                        <a:pt x="2146" y="1315"/>
                                        <a:pt x="2123" y="1178"/>
                                      </a:cubicBezTo>
                                      <a:cubicBezTo>
                                        <a:pt x="2123" y="1086"/>
                                        <a:pt x="2077" y="1041"/>
                                        <a:pt x="2031" y="949"/>
                                      </a:cubicBezTo>
                                      <a:cubicBezTo>
                                        <a:pt x="2009" y="881"/>
                                        <a:pt x="2009" y="812"/>
                                        <a:pt x="2009" y="744"/>
                                      </a:cubicBezTo>
                                      <a:cubicBezTo>
                                        <a:pt x="2009" y="700"/>
                                        <a:pt x="1961" y="675"/>
                                        <a:pt x="1921" y="675"/>
                                      </a:cubicBezTo>
                                      <a:cubicBezTo>
                                        <a:pt x="1899" y="675"/>
                                        <a:pt x="1880" y="682"/>
                                        <a:pt x="1872" y="698"/>
                                      </a:cubicBezTo>
                                      <a:cubicBezTo>
                                        <a:pt x="1826" y="767"/>
                                        <a:pt x="1803" y="835"/>
                                        <a:pt x="1757" y="881"/>
                                      </a:cubicBezTo>
                                      <a:cubicBezTo>
                                        <a:pt x="1751" y="900"/>
                                        <a:pt x="1742" y="917"/>
                                        <a:pt x="1730" y="933"/>
                                      </a:cubicBezTo>
                                      <a:lnTo>
                                        <a:pt x="1730" y="933"/>
                                      </a:lnTo>
                                      <a:cubicBezTo>
                                        <a:pt x="1581" y="755"/>
                                        <a:pt x="1396" y="608"/>
                                        <a:pt x="1183" y="530"/>
                                      </a:cubicBezTo>
                                      <a:lnTo>
                                        <a:pt x="1183" y="530"/>
                                      </a:lnTo>
                                      <a:cubicBezTo>
                                        <a:pt x="1135" y="436"/>
                                        <a:pt x="1087" y="353"/>
                                        <a:pt x="1015" y="288"/>
                                      </a:cubicBezTo>
                                      <a:lnTo>
                                        <a:pt x="1015" y="288"/>
                                      </a:lnTo>
                                      <a:cubicBezTo>
                                        <a:pt x="964" y="214"/>
                                        <a:pt x="910" y="148"/>
                                        <a:pt x="844" y="82"/>
                                      </a:cubicBezTo>
                                      <a:cubicBezTo>
                                        <a:pt x="789" y="26"/>
                                        <a:pt x="718" y="1"/>
                                        <a:pt x="648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0" name="Google Shape;330;p5"/>
                                <p:cNvSpPr/>
                                <p:nvPr/>
                              </p:nvSpPr>
                              <p:spPr>
                                <a:xfrm>
                                  <a:off x="6243325" y="4766350"/>
                                  <a:ext cx="29700" cy="764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8" h="3058" extrusionOk="0">
                                      <a:moveTo>
                                        <a:pt x="511" y="1"/>
                                      </a:moveTo>
                                      <a:cubicBezTo>
                                        <a:pt x="346" y="1"/>
                                        <a:pt x="170" y="115"/>
                                        <a:pt x="183" y="312"/>
                                      </a:cubicBezTo>
                                      <a:cubicBezTo>
                                        <a:pt x="183" y="517"/>
                                        <a:pt x="206" y="746"/>
                                        <a:pt x="183" y="974"/>
                                      </a:cubicBezTo>
                                      <a:cubicBezTo>
                                        <a:pt x="183" y="985"/>
                                        <a:pt x="177" y="1020"/>
                                        <a:pt x="171" y="1052"/>
                                      </a:cubicBezTo>
                                      <a:lnTo>
                                        <a:pt x="171" y="1052"/>
                                      </a:lnTo>
                                      <a:cubicBezTo>
                                        <a:pt x="163" y="1067"/>
                                        <a:pt x="152" y="1087"/>
                                        <a:pt x="137" y="1111"/>
                                      </a:cubicBezTo>
                                      <a:cubicBezTo>
                                        <a:pt x="137" y="1179"/>
                                        <a:pt x="137" y="1225"/>
                                        <a:pt x="137" y="1271"/>
                                      </a:cubicBezTo>
                                      <a:cubicBezTo>
                                        <a:pt x="137" y="1316"/>
                                        <a:pt x="115" y="1362"/>
                                        <a:pt x="115" y="1407"/>
                                      </a:cubicBezTo>
                                      <a:cubicBezTo>
                                        <a:pt x="115" y="1430"/>
                                        <a:pt x="115" y="1476"/>
                                        <a:pt x="115" y="1499"/>
                                      </a:cubicBezTo>
                                      <a:cubicBezTo>
                                        <a:pt x="46" y="1727"/>
                                        <a:pt x="46" y="1978"/>
                                        <a:pt x="23" y="2206"/>
                                      </a:cubicBezTo>
                                      <a:cubicBezTo>
                                        <a:pt x="0" y="2343"/>
                                        <a:pt x="0" y="2480"/>
                                        <a:pt x="46" y="2617"/>
                                      </a:cubicBezTo>
                                      <a:cubicBezTo>
                                        <a:pt x="108" y="2883"/>
                                        <a:pt x="316" y="3058"/>
                                        <a:pt x="573" y="3058"/>
                                      </a:cubicBezTo>
                                      <a:cubicBezTo>
                                        <a:pt x="602" y="3058"/>
                                        <a:pt x="632" y="3056"/>
                                        <a:pt x="662" y="3051"/>
                                      </a:cubicBezTo>
                                      <a:cubicBezTo>
                                        <a:pt x="1119" y="2982"/>
                                        <a:pt x="1187" y="2526"/>
                                        <a:pt x="1142" y="2138"/>
                                      </a:cubicBezTo>
                                      <a:cubicBezTo>
                                        <a:pt x="1142" y="2047"/>
                                        <a:pt x="1119" y="1932"/>
                                        <a:pt x="1119" y="1818"/>
                                      </a:cubicBezTo>
                                      <a:cubicBezTo>
                                        <a:pt x="1096" y="1704"/>
                                        <a:pt x="1073" y="1567"/>
                                        <a:pt x="1028" y="1430"/>
                                      </a:cubicBezTo>
                                      <a:cubicBezTo>
                                        <a:pt x="1028" y="1407"/>
                                        <a:pt x="1028" y="1362"/>
                                        <a:pt x="1028" y="1339"/>
                                      </a:cubicBezTo>
                                      <a:cubicBezTo>
                                        <a:pt x="1005" y="1271"/>
                                        <a:pt x="1005" y="1202"/>
                                        <a:pt x="982" y="1134"/>
                                      </a:cubicBezTo>
                                      <a:cubicBezTo>
                                        <a:pt x="982" y="1088"/>
                                        <a:pt x="959" y="1042"/>
                                        <a:pt x="936" y="997"/>
                                      </a:cubicBezTo>
                                      <a:cubicBezTo>
                                        <a:pt x="936" y="990"/>
                                        <a:pt x="936" y="982"/>
                                        <a:pt x="936" y="974"/>
                                      </a:cubicBezTo>
                                      <a:cubicBezTo>
                                        <a:pt x="936" y="928"/>
                                        <a:pt x="913" y="905"/>
                                        <a:pt x="913" y="860"/>
                                      </a:cubicBezTo>
                                      <a:cubicBezTo>
                                        <a:pt x="845" y="631"/>
                                        <a:pt x="822" y="426"/>
                                        <a:pt x="777" y="198"/>
                                      </a:cubicBezTo>
                                      <a:cubicBezTo>
                                        <a:pt x="747" y="62"/>
                                        <a:pt x="632" y="1"/>
                                        <a:pt x="51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1" name="Google Shape;331;p5"/>
                                <p:cNvSpPr/>
                                <p:nvPr/>
                              </p:nvSpPr>
                              <p:spPr>
                                <a:xfrm>
                                  <a:off x="6134100" y="4504575"/>
                                  <a:ext cx="144050" cy="316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762" h="12672" extrusionOk="0">
                                      <a:moveTo>
                                        <a:pt x="391" y="1"/>
                                      </a:moveTo>
                                      <a:cubicBezTo>
                                        <a:pt x="194" y="1"/>
                                        <a:pt x="1" y="168"/>
                                        <a:pt x="55" y="443"/>
                                      </a:cubicBezTo>
                                      <a:cubicBezTo>
                                        <a:pt x="489" y="2726"/>
                                        <a:pt x="1790" y="4803"/>
                                        <a:pt x="2909" y="6811"/>
                                      </a:cubicBezTo>
                                      <a:cubicBezTo>
                                        <a:pt x="3890" y="8592"/>
                                        <a:pt x="4826" y="10577"/>
                                        <a:pt x="4735" y="12655"/>
                                      </a:cubicBezTo>
                                      <a:cubicBezTo>
                                        <a:pt x="4735" y="12666"/>
                                        <a:pt x="4740" y="12672"/>
                                        <a:pt x="4746" y="12672"/>
                                      </a:cubicBezTo>
                                      <a:cubicBezTo>
                                        <a:pt x="4752" y="12672"/>
                                        <a:pt x="4757" y="12666"/>
                                        <a:pt x="4757" y="12655"/>
                                      </a:cubicBezTo>
                                      <a:cubicBezTo>
                                        <a:pt x="5762" y="10806"/>
                                        <a:pt x="4666" y="8614"/>
                                        <a:pt x="3776" y="6925"/>
                                      </a:cubicBezTo>
                                      <a:cubicBezTo>
                                        <a:pt x="3228" y="5898"/>
                                        <a:pt x="2635" y="4871"/>
                                        <a:pt x="2155" y="3798"/>
                                      </a:cubicBezTo>
                                      <a:cubicBezTo>
                                        <a:pt x="1630" y="2611"/>
                                        <a:pt x="1220" y="1425"/>
                                        <a:pt x="717" y="238"/>
                                      </a:cubicBezTo>
                                      <a:cubicBezTo>
                                        <a:pt x="654" y="74"/>
                                        <a:pt x="522" y="1"/>
                                        <a:pt x="39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2" name="Google Shape;332;p5"/>
                                <p:cNvSpPr/>
                                <p:nvPr/>
                              </p:nvSpPr>
                              <p:spPr>
                                <a:xfrm>
                                  <a:off x="6177700" y="4762150"/>
                                  <a:ext cx="70775" cy="919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31" h="3677" extrusionOk="0">
                                      <a:moveTo>
                                        <a:pt x="2775" y="1901"/>
                                      </a:moveTo>
                                      <a:cubicBezTo>
                                        <a:pt x="2776" y="1907"/>
                                        <a:pt x="2777" y="1912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6" y="1908"/>
                                        <a:pt x="2775" y="1903"/>
                                        <a:pt x="2775" y="1901"/>
                                      </a:cubicBezTo>
                                      <a:close/>
                                      <a:moveTo>
                                        <a:pt x="2694" y="2329"/>
                                      </a:moveTo>
                                      <a:cubicBezTo>
                                        <a:pt x="2680" y="2357"/>
                                        <a:pt x="2674" y="2376"/>
                                        <a:pt x="2672" y="2376"/>
                                      </a:cubicBezTo>
                                      <a:cubicBezTo>
                                        <a:pt x="2672" y="2376"/>
                                        <a:pt x="2672" y="2376"/>
                                        <a:pt x="2672" y="2376"/>
                                      </a:cubicBezTo>
                                      <a:lnTo>
                                        <a:pt x="2672" y="2376"/>
                                      </a:lnTo>
                                      <a:cubicBezTo>
                                        <a:pt x="2673" y="2360"/>
                                        <a:pt x="2678" y="2344"/>
                                        <a:pt x="2694" y="2329"/>
                                      </a:cubicBezTo>
                                      <a:close/>
                                      <a:moveTo>
                                        <a:pt x="620" y="1"/>
                                      </a:moveTo>
                                      <a:cubicBezTo>
                                        <a:pt x="434" y="1"/>
                                        <a:pt x="252" y="92"/>
                                        <a:pt x="160" y="274"/>
                                      </a:cubicBezTo>
                                      <a:cubicBezTo>
                                        <a:pt x="1" y="640"/>
                                        <a:pt x="23" y="1050"/>
                                        <a:pt x="183" y="1393"/>
                                      </a:cubicBezTo>
                                      <a:cubicBezTo>
                                        <a:pt x="274" y="1598"/>
                                        <a:pt x="411" y="1758"/>
                                        <a:pt x="594" y="1849"/>
                                      </a:cubicBezTo>
                                      <a:cubicBezTo>
                                        <a:pt x="685" y="1906"/>
                                        <a:pt x="788" y="1935"/>
                                        <a:pt x="891" y="1935"/>
                                      </a:cubicBezTo>
                                      <a:cubicBezTo>
                                        <a:pt x="951" y="1935"/>
                                        <a:pt x="1010" y="1925"/>
                                        <a:pt x="1068" y="1906"/>
                                      </a:cubicBezTo>
                                      <a:lnTo>
                                        <a:pt x="1068" y="1906"/>
                                      </a:lnTo>
                                      <a:cubicBezTo>
                                        <a:pt x="1164" y="2228"/>
                                        <a:pt x="1299" y="2533"/>
                                        <a:pt x="1507" y="2785"/>
                                      </a:cubicBezTo>
                                      <a:cubicBezTo>
                                        <a:pt x="1557" y="2852"/>
                                        <a:pt x="1610" y="2909"/>
                                        <a:pt x="1667" y="2956"/>
                                      </a:cubicBezTo>
                                      <a:lnTo>
                                        <a:pt x="1667" y="2956"/>
                                      </a:lnTo>
                                      <a:cubicBezTo>
                                        <a:pt x="1675" y="3019"/>
                                        <a:pt x="1682" y="3084"/>
                                        <a:pt x="1690" y="3150"/>
                                      </a:cubicBezTo>
                                      <a:cubicBezTo>
                                        <a:pt x="1712" y="3414"/>
                                        <a:pt x="1902" y="3677"/>
                                        <a:pt x="2200" y="3677"/>
                                      </a:cubicBezTo>
                                      <a:cubicBezTo>
                                        <a:pt x="2213" y="3677"/>
                                        <a:pt x="2225" y="3676"/>
                                        <a:pt x="2237" y="3675"/>
                                      </a:cubicBezTo>
                                      <a:cubicBezTo>
                                        <a:pt x="2534" y="3653"/>
                                        <a:pt x="2740" y="3424"/>
                                        <a:pt x="2740" y="3128"/>
                                      </a:cubicBezTo>
                                      <a:cubicBezTo>
                                        <a:pt x="2740" y="3082"/>
                                        <a:pt x="2740" y="3036"/>
                                        <a:pt x="2762" y="2991"/>
                                      </a:cubicBezTo>
                                      <a:cubicBezTo>
                                        <a:pt x="2762" y="2974"/>
                                        <a:pt x="2762" y="2945"/>
                                        <a:pt x="2762" y="2922"/>
                                      </a:cubicBezTo>
                                      <a:cubicBezTo>
                                        <a:pt x="2762" y="2785"/>
                                        <a:pt x="2785" y="2648"/>
                                        <a:pt x="2808" y="2511"/>
                                      </a:cubicBezTo>
                                      <a:cubicBezTo>
                                        <a:pt x="2808" y="2397"/>
                                        <a:pt x="2831" y="2306"/>
                                        <a:pt x="2808" y="2192"/>
                                      </a:cubicBezTo>
                                      <a:cubicBezTo>
                                        <a:pt x="2808" y="2100"/>
                                        <a:pt x="2785" y="2032"/>
                                        <a:pt x="2785" y="1941"/>
                                      </a:cubicBezTo>
                                      <a:cubicBezTo>
                                        <a:pt x="2784" y="1937"/>
                                        <a:pt x="2783" y="1934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84" y="1944"/>
                                        <a:pt x="2785" y="1963"/>
                                        <a:pt x="2785" y="1986"/>
                                      </a:cubicBezTo>
                                      <a:cubicBezTo>
                                        <a:pt x="2785" y="1961"/>
                                        <a:pt x="2782" y="1939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9" y="1921"/>
                                        <a:pt x="2780" y="1925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79" y="1911"/>
                                        <a:pt x="2776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75" y="1901"/>
                                        <a:pt x="2775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69" y="1871"/>
                                        <a:pt x="2762" y="1841"/>
                                        <a:pt x="2762" y="1804"/>
                                      </a:cubicBezTo>
                                      <a:cubicBezTo>
                                        <a:pt x="2720" y="1561"/>
                                        <a:pt x="2453" y="1416"/>
                                        <a:pt x="2204" y="1415"/>
                                      </a:cubicBezTo>
                                      <a:lnTo>
                                        <a:pt x="2204" y="1415"/>
                                      </a:lnTo>
                                      <a:cubicBezTo>
                                        <a:pt x="2199" y="1400"/>
                                        <a:pt x="2196" y="1385"/>
                                        <a:pt x="2192" y="1370"/>
                                      </a:cubicBezTo>
                                      <a:cubicBezTo>
                                        <a:pt x="2123" y="1165"/>
                                        <a:pt x="2078" y="982"/>
                                        <a:pt x="2055" y="777"/>
                                      </a:cubicBezTo>
                                      <a:cubicBezTo>
                                        <a:pt x="2037" y="694"/>
                                        <a:pt x="1987" y="639"/>
                                        <a:pt x="1924" y="608"/>
                                      </a:cubicBezTo>
                                      <a:lnTo>
                                        <a:pt x="1924" y="608"/>
                                      </a:lnTo>
                                      <a:cubicBezTo>
                                        <a:pt x="1854" y="429"/>
                                        <a:pt x="1648" y="295"/>
                                        <a:pt x="1461" y="274"/>
                                      </a:cubicBezTo>
                                      <a:cubicBezTo>
                                        <a:pt x="1443" y="272"/>
                                        <a:pt x="1424" y="271"/>
                                        <a:pt x="1404" y="271"/>
                                      </a:cubicBezTo>
                                      <a:cubicBezTo>
                                        <a:pt x="1340" y="271"/>
                                        <a:pt x="1269" y="283"/>
                                        <a:pt x="1200" y="307"/>
                                      </a:cubicBezTo>
                                      <a:lnTo>
                                        <a:pt x="1200" y="307"/>
                                      </a:lnTo>
                                      <a:cubicBezTo>
                                        <a:pt x="1112" y="216"/>
                                        <a:pt x="1009" y="135"/>
                                        <a:pt x="891" y="69"/>
                                      </a:cubicBezTo>
                                      <a:cubicBezTo>
                                        <a:pt x="807" y="23"/>
                                        <a:pt x="713" y="1"/>
                                        <a:pt x="62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3" name="Google Shape;333;p5"/>
                                <p:cNvSpPr/>
                                <p:nvPr/>
                              </p:nvSpPr>
                              <p:spPr>
                                <a:xfrm>
                                  <a:off x="6148600" y="4618075"/>
                                  <a:ext cx="37675" cy="48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507" h="1934" extrusionOk="0">
                                      <a:moveTo>
                                        <a:pt x="1288" y="0"/>
                                      </a:moveTo>
                                      <a:cubicBezTo>
                                        <a:pt x="1228" y="0"/>
                                        <a:pt x="1169" y="26"/>
                                        <a:pt x="1142" y="80"/>
                                      </a:cubicBezTo>
                                      <a:cubicBezTo>
                                        <a:pt x="1142" y="102"/>
                                        <a:pt x="1121" y="124"/>
                                        <a:pt x="1119" y="146"/>
                                      </a:cubicBezTo>
                                      <a:lnTo>
                                        <a:pt x="1119" y="146"/>
                                      </a:lnTo>
                                      <a:cubicBezTo>
                                        <a:pt x="1117" y="147"/>
                                        <a:pt x="1115" y="148"/>
                                        <a:pt x="1113" y="150"/>
                                      </a:cubicBezTo>
                                      <a:lnTo>
                                        <a:pt x="1113" y="150"/>
                                      </a:lnTo>
                                      <a:cubicBezTo>
                                        <a:pt x="1109" y="151"/>
                                        <a:pt x="1105" y="153"/>
                                        <a:pt x="1102" y="156"/>
                                      </a:cubicBezTo>
                                      <a:lnTo>
                                        <a:pt x="1102" y="156"/>
                                      </a:lnTo>
                                      <a:cubicBezTo>
                                        <a:pt x="1093" y="161"/>
                                        <a:pt x="1084" y="166"/>
                                        <a:pt x="1073" y="171"/>
                                      </a:cubicBezTo>
                                      <a:cubicBezTo>
                                        <a:pt x="1050" y="194"/>
                                        <a:pt x="1005" y="217"/>
                                        <a:pt x="982" y="263"/>
                                      </a:cubicBezTo>
                                      <a:cubicBezTo>
                                        <a:pt x="975" y="269"/>
                                        <a:pt x="971" y="272"/>
                                        <a:pt x="968" y="272"/>
                                      </a:cubicBezTo>
                                      <a:cubicBezTo>
                                        <a:pt x="961" y="272"/>
                                        <a:pt x="966" y="256"/>
                                        <a:pt x="982" y="240"/>
                                      </a:cubicBezTo>
                                      <a:lnTo>
                                        <a:pt x="982" y="240"/>
                                      </a:lnTo>
                                      <a:cubicBezTo>
                                        <a:pt x="981" y="241"/>
                                        <a:pt x="959" y="263"/>
                                        <a:pt x="959" y="263"/>
                                      </a:cubicBezTo>
                                      <a:cubicBezTo>
                                        <a:pt x="913" y="285"/>
                                        <a:pt x="868" y="331"/>
                                        <a:pt x="845" y="377"/>
                                      </a:cubicBezTo>
                                      <a:cubicBezTo>
                                        <a:pt x="822" y="377"/>
                                        <a:pt x="822" y="400"/>
                                        <a:pt x="799" y="400"/>
                                      </a:cubicBezTo>
                                      <a:cubicBezTo>
                                        <a:pt x="788" y="411"/>
                                        <a:pt x="788" y="417"/>
                                        <a:pt x="796" y="417"/>
                                      </a:cubicBezTo>
                                      <a:cubicBezTo>
                                        <a:pt x="805" y="417"/>
                                        <a:pt x="822" y="411"/>
                                        <a:pt x="845" y="400"/>
                                      </a:cubicBezTo>
                                      <a:lnTo>
                                        <a:pt x="845" y="400"/>
                                      </a:lnTo>
                                      <a:cubicBezTo>
                                        <a:pt x="799" y="422"/>
                                        <a:pt x="754" y="468"/>
                                        <a:pt x="708" y="514"/>
                                      </a:cubicBezTo>
                                      <a:cubicBezTo>
                                        <a:pt x="662" y="559"/>
                                        <a:pt x="640" y="605"/>
                                        <a:pt x="594" y="651"/>
                                      </a:cubicBezTo>
                                      <a:cubicBezTo>
                                        <a:pt x="503" y="742"/>
                                        <a:pt x="434" y="856"/>
                                        <a:pt x="343" y="947"/>
                                      </a:cubicBezTo>
                                      <a:cubicBezTo>
                                        <a:pt x="297" y="993"/>
                                        <a:pt x="252" y="1039"/>
                                        <a:pt x="206" y="1084"/>
                                      </a:cubicBezTo>
                                      <a:cubicBezTo>
                                        <a:pt x="183" y="1130"/>
                                        <a:pt x="137" y="1176"/>
                                        <a:pt x="115" y="1244"/>
                                      </a:cubicBezTo>
                                      <a:cubicBezTo>
                                        <a:pt x="69" y="1313"/>
                                        <a:pt x="69" y="1358"/>
                                        <a:pt x="46" y="1404"/>
                                      </a:cubicBezTo>
                                      <a:cubicBezTo>
                                        <a:pt x="0" y="1541"/>
                                        <a:pt x="69" y="1723"/>
                                        <a:pt x="160" y="1815"/>
                                      </a:cubicBezTo>
                                      <a:cubicBezTo>
                                        <a:pt x="226" y="1880"/>
                                        <a:pt x="338" y="1934"/>
                                        <a:pt x="447" y="1934"/>
                                      </a:cubicBezTo>
                                      <a:cubicBezTo>
                                        <a:pt x="490" y="1934"/>
                                        <a:pt x="532" y="1925"/>
                                        <a:pt x="571" y="1906"/>
                                      </a:cubicBezTo>
                                      <a:cubicBezTo>
                                        <a:pt x="617" y="1883"/>
                                        <a:pt x="685" y="1860"/>
                                        <a:pt x="731" y="1838"/>
                                      </a:cubicBezTo>
                                      <a:cubicBezTo>
                                        <a:pt x="777" y="1815"/>
                                        <a:pt x="845" y="1746"/>
                                        <a:pt x="891" y="1701"/>
                                      </a:cubicBezTo>
                                      <a:cubicBezTo>
                                        <a:pt x="913" y="1655"/>
                                        <a:pt x="959" y="1609"/>
                                        <a:pt x="1005" y="1564"/>
                                      </a:cubicBezTo>
                                      <a:cubicBezTo>
                                        <a:pt x="1096" y="1427"/>
                                        <a:pt x="1210" y="1290"/>
                                        <a:pt x="1301" y="1153"/>
                                      </a:cubicBezTo>
                                      <a:cubicBezTo>
                                        <a:pt x="1370" y="1016"/>
                                        <a:pt x="1416" y="856"/>
                                        <a:pt x="1484" y="719"/>
                                      </a:cubicBezTo>
                                      <a:cubicBezTo>
                                        <a:pt x="1507" y="628"/>
                                        <a:pt x="1484" y="559"/>
                                        <a:pt x="1484" y="468"/>
                                      </a:cubicBezTo>
                                      <a:cubicBezTo>
                                        <a:pt x="1484" y="422"/>
                                        <a:pt x="1484" y="400"/>
                                        <a:pt x="1484" y="354"/>
                                      </a:cubicBezTo>
                                      <a:cubicBezTo>
                                        <a:pt x="1484" y="321"/>
                                        <a:pt x="1472" y="300"/>
                                        <a:pt x="1457" y="274"/>
                                      </a:cubicBezTo>
                                      <a:lnTo>
                                        <a:pt x="1457" y="274"/>
                                      </a:lnTo>
                                      <a:cubicBezTo>
                                        <a:pt x="1461" y="241"/>
                                        <a:pt x="1461" y="210"/>
                                        <a:pt x="1461" y="171"/>
                                      </a:cubicBezTo>
                                      <a:cubicBezTo>
                                        <a:pt x="1475" y="61"/>
                                        <a:pt x="1380" y="0"/>
                                        <a:pt x="128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4" name="Google Shape;334;p5"/>
                                <p:cNvSpPr/>
                                <p:nvPr/>
                              </p:nvSpPr>
                              <p:spPr>
                                <a:xfrm>
                                  <a:off x="6203950" y="4645325"/>
                                  <a:ext cx="55950" cy="34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238" h="1368" extrusionOk="0">
                                      <a:moveTo>
                                        <a:pt x="1659" y="446"/>
                                      </a:moveTo>
                                      <a:lnTo>
                                        <a:pt x="1659" y="446"/>
                                      </a:lnTo>
                                      <a:cubicBezTo>
                                        <a:pt x="1660" y="446"/>
                                        <a:pt x="1665" y="448"/>
                                        <a:pt x="1673" y="451"/>
                                      </a:cubicBezTo>
                                      <a:lnTo>
                                        <a:pt x="1673" y="451"/>
                                      </a:lnTo>
                                      <a:cubicBezTo>
                                        <a:pt x="1671" y="451"/>
                                        <a:pt x="1669" y="451"/>
                                        <a:pt x="1667" y="451"/>
                                      </a:cubicBezTo>
                                      <a:cubicBezTo>
                                        <a:pt x="1660" y="447"/>
                                        <a:pt x="1658" y="446"/>
                                        <a:pt x="1659" y="446"/>
                                      </a:cubicBezTo>
                                      <a:close/>
                                      <a:moveTo>
                                        <a:pt x="400" y="0"/>
                                      </a:moveTo>
                                      <a:cubicBezTo>
                                        <a:pt x="377" y="0"/>
                                        <a:pt x="354" y="6"/>
                                        <a:pt x="320" y="17"/>
                                      </a:cubicBezTo>
                                      <a:cubicBezTo>
                                        <a:pt x="274" y="17"/>
                                        <a:pt x="252" y="40"/>
                                        <a:pt x="229" y="40"/>
                                      </a:cubicBezTo>
                                      <a:cubicBezTo>
                                        <a:pt x="92" y="86"/>
                                        <a:pt x="1" y="200"/>
                                        <a:pt x="23" y="337"/>
                                      </a:cubicBezTo>
                                      <a:cubicBezTo>
                                        <a:pt x="46" y="428"/>
                                        <a:pt x="92" y="497"/>
                                        <a:pt x="160" y="565"/>
                                      </a:cubicBezTo>
                                      <a:cubicBezTo>
                                        <a:pt x="183" y="611"/>
                                        <a:pt x="252" y="633"/>
                                        <a:pt x="297" y="656"/>
                                      </a:cubicBezTo>
                                      <a:cubicBezTo>
                                        <a:pt x="305" y="672"/>
                                        <a:pt x="307" y="677"/>
                                        <a:pt x="307" y="677"/>
                                      </a:cubicBezTo>
                                      <a:cubicBezTo>
                                        <a:pt x="305" y="677"/>
                                        <a:pt x="290" y="656"/>
                                        <a:pt x="274" y="656"/>
                                      </a:cubicBezTo>
                                      <a:lnTo>
                                        <a:pt x="274" y="656"/>
                                      </a:lnTo>
                                      <a:cubicBezTo>
                                        <a:pt x="297" y="656"/>
                                        <a:pt x="343" y="725"/>
                                        <a:pt x="366" y="725"/>
                                      </a:cubicBezTo>
                                      <a:cubicBezTo>
                                        <a:pt x="503" y="816"/>
                                        <a:pt x="640" y="907"/>
                                        <a:pt x="777" y="976"/>
                                      </a:cubicBezTo>
                                      <a:cubicBezTo>
                                        <a:pt x="914" y="1067"/>
                                        <a:pt x="1050" y="1136"/>
                                        <a:pt x="1187" y="1204"/>
                                      </a:cubicBezTo>
                                      <a:cubicBezTo>
                                        <a:pt x="1371" y="1286"/>
                                        <a:pt x="1555" y="1367"/>
                                        <a:pt x="1755" y="1367"/>
                                      </a:cubicBezTo>
                                      <a:cubicBezTo>
                                        <a:pt x="1779" y="1367"/>
                                        <a:pt x="1802" y="1366"/>
                                        <a:pt x="1827" y="1364"/>
                                      </a:cubicBezTo>
                                      <a:cubicBezTo>
                                        <a:pt x="1986" y="1341"/>
                                        <a:pt x="2100" y="1273"/>
                                        <a:pt x="2169" y="1113"/>
                                      </a:cubicBezTo>
                                      <a:cubicBezTo>
                                        <a:pt x="2237" y="976"/>
                                        <a:pt x="2215" y="770"/>
                                        <a:pt x="2078" y="679"/>
                                      </a:cubicBezTo>
                                      <a:cubicBezTo>
                                        <a:pt x="1963" y="588"/>
                                        <a:pt x="1872" y="519"/>
                                        <a:pt x="1735" y="474"/>
                                      </a:cubicBezTo>
                                      <a:cubicBezTo>
                                        <a:pt x="1721" y="459"/>
                                        <a:pt x="1706" y="454"/>
                                        <a:pt x="1692" y="452"/>
                                      </a:cubicBezTo>
                                      <a:lnTo>
                                        <a:pt x="1692" y="452"/>
                                      </a:lnTo>
                                      <a:cubicBezTo>
                                        <a:pt x="1691" y="452"/>
                                        <a:pt x="1690" y="451"/>
                                        <a:pt x="1690" y="451"/>
                                      </a:cubicBezTo>
                                      <a:cubicBezTo>
                                        <a:pt x="1644" y="428"/>
                                        <a:pt x="1621" y="428"/>
                                        <a:pt x="1575" y="405"/>
                                      </a:cubicBezTo>
                                      <a:cubicBezTo>
                                        <a:pt x="1416" y="337"/>
                                        <a:pt x="1256" y="245"/>
                                        <a:pt x="1096" y="177"/>
                                      </a:cubicBezTo>
                                      <a:cubicBezTo>
                                        <a:pt x="1005" y="131"/>
                                        <a:pt x="914" y="108"/>
                                        <a:pt x="799" y="63"/>
                                      </a:cubicBezTo>
                                      <a:cubicBezTo>
                                        <a:pt x="754" y="63"/>
                                        <a:pt x="731" y="40"/>
                                        <a:pt x="685" y="40"/>
                                      </a:cubicBezTo>
                                      <a:cubicBezTo>
                                        <a:pt x="662" y="40"/>
                                        <a:pt x="640" y="17"/>
                                        <a:pt x="617" y="17"/>
                                      </a:cubicBezTo>
                                      <a:lnTo>
                                        <a:pt x="480" y="17"/>
                                      </a:lnTo>
                                      <a:cubicBezTo>
                                        <a:pt x="446" y="6"/>
                                        <a:pt x="423" y="0"/>
                                        <a:pt x="40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5" name="Google Shape;335;p5"/>
                                <p:cNvSpPr/>
                                <p:nvPr/>
                              </p:nvSpPr>
                              <p:spPr>
                                <a:xfrm>
                                  <a:off x="6190825" y="4695175"/>
                                  <a:ext cx="45450" cy="38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18" h="1539" extrusionOk="0">
                                      <a:moveTo>
                                        <a:pt x="1347" y="968"/>
                                      </a:moveTo>
                                      <a:lnTo>
                                        <a:pt x="1347" y="968"/>
                                      </a:lnTo>
                                      <a:cubicBezTo>
                                        <a:pt x="1332" y="979"/>
                                        <a:pt x="1317" y="990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19" y="990"/>
                                        <a:pt x="1336" y="979"/>
                                        <a:pt x="1347" y="968"/>
                                      </a:cubicBezTo>
                                      <a:close/>
                                      <a:moveTo>
                                        <a:pt x="1645" y="1"/>
                                      </a:moveTo>
                                      <a:cubicBezTo>
                                        <a:pt x="1630" y="1"/>
                                        <a:pt x="1615" y="4"/>
                                        <a:pt x="1598" y="9"/>
                                      </a:cubicBezTo>
                                      <a:cubicBezTo>
                                        <a:pt x="1598" y="9"/>
                                        <a:pt x="1598" y="10"/>
                                        <a:pt x="1597" y="10"/>
                                      </a:cubicBezTo>
                                      <a:lnTo>
                                        <a:pt x="1597" y="10"/>
                                      </a:lnTo>
                                      <a:cubicBezTo>
                                        <a:pt x="1584" y="6"/>
                                        <a:pt x="1571" y="3"/>
                                        <a:pt x="1558" y="3"/>
                                      </a:cubicBezTo>
                                      <a:cubicBezTo>
                                        <a:pt x="1548" y="3"/>
                                        <a:pt x="1539" y="5"/>
                                        <a:pt x="1530" y="9"/>
                                      </a:cubicBezTo>
                                      <a:lnTo>
                                        <a:pt x="1439" y="9"/>
                                      </a:lnTo>
                                      <a:cubicBezTo>
                                        <a:pt x="1432" y="12"/>
                                        <a:pt x="1426" y="15"/>
                                        <a:pt x="1421" y="17"/>
                                      </a:cubicBezTo>
                                      <a:lnTo>
                                        <a:pt x="1421" y="17"/>
                                      </a:lnTo>
                                      <a:cubicBezTo>
                                        <a:pt x="1404" y="15"/>
                                        <a:pt x="1386" y="14"/>
                                        <a:pt x="1369" y="14"/>
                                      </a:cubicBezTo>
                                      <a:cubicBezTo>
                                        <a:pt x="1331" y="14"/>
                                        <a:pt x="1293" y="20"/>
                                        <a:pt x="1256" y="32"/>
                                      </a:cubicBezTo>
                                      <a:cubicBezTo>
                                        <a:pt x="1241" y="46"/>
                                        <a:pt x="1217" y="61"/>
                                        <a:pt x="1190" y="70"/>
                                      </a:cubicBezTo>
                                      <a:lnTo>
                                        <a:pt x="1190" y="70"/>
                                      </a:lnTo>
                                      <a:cubicBezTo>
                                        <a:pt x="1174" y="71"/>
                                        <a:pt x="1158" y="74"/>
                                        <a:pt x="1143" y="77"/>
                                      </a:cubicBezTo>
                                      <a:lnTo>
                                        <a:pt x="1143" y="77"/>
                                      </a:lnTo>
                                      <a:cubicBezTo>
                                        <a:pt x="1143" y="77"/>
                                        <a:pt x="1142" y="77"/>
                                        <a:pt x="1142" y="77"/>
                                      </a:cubicBezTo>
                                      <a:cubicBezTo>
                                        <a:pt x="1142" y="78"/>
                                        <a:pt x="1142" y="78"/>
                                        <a:pt x="1142" y="78"/>
                                      </a:cubicBezTo>
                                      <a:lnTo>
                                        <a:pt x="1142" y="78"/>
                                      </a:lnTo>
                                      <a:cubicBezTo>
                                        <a:pt x="1105" y="87"/>
                                        <a:pt x="1068" y="103"/>
                                        <a:pt x="1028" y="123"/>
                                      </a:cubicBezTo>
                                      <a:cubicBezTo>
                                        <a:pt x="1011" y="132"/>
                                        <a:pt x="994" y="140"/>
                                        <a:pt x="976" y="148"/>
                                      </a:cubicBezTo>
                                      <a:lnTo>
                                        <a:pt x="976" y="148"/>
                                      </a:lnTo>
                                      <a:cubicBezTo>
                                        <a:pt x="958" y="156"/>
                                        <a:pt x="941" y="163"/>
                                        <a:pt x="924" y="171"/>
                                      </a:cubicBezTo>
                                      <a:lnTo>
                                        <a:pt x="924" y="171"/>
                                      </a:lnTo>
                                      <a:cubicBezTo>
                                        <a:pt x="907" y="178"/>
                                        <a:pt x="888" y="185"/>
                                        <a:pt x="868" y="192"/>
                                      </a:cubicBezTo>
                                      <a:cubicBezTo>
                                        <a:pt x="873" y="192"/>
                                        <a:pt x="879" y="191"/>
                                        <a:pt x="884" y="191"/>
                                      </a:cubicBezTo>
                                      <a:lnTo>
                                        <a:pt x="884" y="191"/>
                                      </a:lnTo>
                                      <a:cubicBezTo>
                                        <a:pt x="700" y="284"/>
                                        <a:pt x="548" y="417"/>
                                        <a:pt x="411" y="534"/>
                                      </a:cubicBezTo>
                                      <a:cubicBezTo>
                                        <a:pt x="206" y="694"/>
                                        <a:pt x="1" y="1013"/>
                                        <a:pt x="92" y="1264"/>
                                      </a:cubicBezTo>
                                      <a:cubicBezTo>
                                        <a:pt x="183" y="1447"/>
                                        <a:pt x="297" y="1515"/>
                                        <a:pt x="480" y="1538"/>
                                      </a:cubicBezTo>
                                      <a:lnTo>
                                        <a:pt x="571" y="1538"/>
                                      </a:lnTo>
                                      <a:cubicBezTo>
                                        <a:pt x="640" y="1515"/>
                                        <a:pt x="708" y="1493"/>
                                        <a:pt x="777" y="1447"/>
                                      </a:cubicBezTo>
                                      <a:cubicBezTo>
                                        <a:pt x="792" y="1432"/>
                                        <a:pt x="807" y="1417"/>
                                        <a:pt x="822" y="1401"/>
                                      </a:cubicBezTo>
                                      <a:lnTo>
                                        <a:pt x="822" y="1401"/>
                                      </a:lnTo>
                                      <a:cubicBezTo>
                                        <a:pt x="845" y="1384"/>
                                        <a:pt x="868" y="1367"/>
                                        <a:pt x="891" y="1356"/>
                                      </a:cubicBezTo>
                                      <a:cubicBezTo>
                                        <a:pt x="959" y="1310"/>
                                        <a:pt x="1028" y="1242"/>
                                        <a:pt x="1096" y="1173"/>
                                      </a:cubicBezTo>
                                      <a:cubicBezTo>
                                        <a:pt x="1153" y="1116"/>
                                        <a:pt x="1227" y="1059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01" y="1002"/>
                                        <a:pt x="1300" y="1003"/>
                                        <a:pt x="1299" y="1004"/>
                                      </a:cubicBezTo>
                                      <a:lnTo>
                                        <a:pt x="1299" y="1004"/>
                                      </a:lnTo>
                                      <a:cubicBezTo>
                                        <a:pt x="1352" y="963"/>
                                        <a:pt x="1402" y="922"/>
                                        <a:pt x="1441" y="874"/>
                                      </a:cubicBezTo>
                                      <a:lnTo>
                                        <a:pt x="1441" y="874"/>
                                      </a:lnTo>
                                      <a:cubicBezTo>
                                        <a:pt x="1478" y="837"/>
                                        <a:pt x="1515" y="800"/>
                                        <a:pt x="1553" y="762"/>
                                      </a:cubicBezTo>
                                      <a:cubicBezTo>
                                        <a:pt x="1580" y="728"/>
                                        <a:pt x="1604" y="689"/>
                                        <a:pt x="1622" y="647"/>
                                      </a:cubicBezTo>
                                      <a:lnTo>
                                        <a:pt x="1622" y="647"/>
                                      </a:lnTo>
                                      <a:cubicBezTo>
                                        <a:pt x="1629" y="641"/>
                                        <a:pt x="1636" y="633"/>
                                        <a:pt x="1644" y="625"/>
                                      </a:cubicBezTo>
                                      <a:cubicBezTo>
                                        <a:pt x="1683" y="567"/>
                                        <a:pt x="1713" y="505"/>
                                        <a:pt x="1728" y="443"/>
                                      </a:cubicBezTo>
                                      <a:lnTo>
                                        <a:pt x="1728" y="443"/>
                                      </a:lnTo>
                                      <a:cubicBezTo>
                                        <a:pt x="1733" y="435"/>
                                        <a:pt x="1735" y="428"/>
                                        <a:pt x="1735" y="420"/>
                                      </a:cubicBezTo>
                                      <a:cubicBezTo>
                                        <a:pt x="1783" y="356"/>
                                        <a:pt x="1786" y="292"/>
                                        <a:pt x="1784" y="229"/>
                                      </a:cubicBezTo>
                                      <a:lnTo>
                                        <a:pt x="1784" y="229"/>
                                      </a:lnTo>
                                      <a:cubicBezTo>
                                        <a:pt x="1817" y="129"/>
                                        <a:pt x="1752" y="1"/>
                                        <a:pt x="164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6" name="Google Shape;336;p5"/>
                                <p:cNvSpPr/>
                                <p:nvPr/>
                              </p:nvSpPr>
                              <p:spPr>
                                <a:xfrm>
                                  <a:off x="6250025" y="4723075"/>
                                  <a:ext cx="60100" cy="26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04" h="1048" extrusionOk="0">
                                      <a:moveTo>
                                        <a:pt x="670" y="789"/>
                                      </a:moveTo>
                                      <a:cubicBezTo>
                                        <a:pt x="675" y="794"/>
                                        <a:pt x="682" y="801"/>
                                        <a:pt x="691" y="810"/>
                                      </a:cubicBezTo>
                                      <a:cubicBezTo>
                                        <a:pt x="691" y="796"/>
                                        <a:pt x="682" y="791"/>
                                        <a:pt x="670" y="789"/>
                                      </a:cubicBezTo>
                                      <a:close/>
                                      <a:moveTo>
                                        <a:pt x="251" y="1"/>
                                      </a:moveTo>
                                      <a:cubicBezTo>
                                        <a:pt x="112" y="1"/>
                                        <a:pt x="1" y="229"/>
                                        <a:pt x="143" y="331"/>
                                      </a:cubicBezTo>
                                      <a:cubicBezTo>
                                        <a:pt x="240" y="408"/>
                                        <a:pt x="336" y="501"/>
                                        <a:pt x="432" y="597"/>
                                      </a:cubicBezTo>
                                      <a:lnTo>
                                        <a:pt x="432" y="597"/>
                                      </a:lnTo>
                                      <a:cubicBezTo>
                                        <a:pt x="483" y="682"/>
                                        <a:pt x="557" y="735"/>
                                        <a:pt x="645" y="787"/>
                                      </a:cubicBezTo>
                                      <a:cubicBezTo>
                                        <a:pt x="654" y="787"/>
                                        <a:pt x="662" y="787"/>
                                        <a:pt x="670" y="789"/>
                                      </a:cubicBezTo>
                                      <a:lnTo>
                                        <a:pt x="670" y="789"/>
                                      </a:lnTo>
                                      <a:cubicBezTo>
                                        <a:pt x="663" y="782"/>
                                        <a:pt x="660" y="778"/>
                                        <a:pt x="661" y="778"/>
                                      </a:cubicBezTo>
                                      <a:lnTo>
                                        <a:pt x="661" y="778"/>
                                      </a:lnTo>
                                      <a:cubicBezTo>
                                        <a:pt x="664" y="778"/>
                                        <a:pt x="687" y="795"/>
                                        <a:pt x="737" y="833"/>
                                      </a:cubicBezTo>
                                      <a:cubicBezTo>
                                        <a:pt x="760" y="856"/>
                                        <a:pt x="805" y="856"/>
                                        <a:pt x="828" y="879"/>
                                      </a:cubicBezTo>
                                      <a:cubicBezTo>
                                        <a:pt x="965" y="924"/>
                                        <a:pt x="1102" y="993"/>
                                        <a:pt x="1262" y="1016"/>
                                      </a:cubicBezTo>
                                      <a:cubicBezTo>
                                        <a:pt x="1362" y="1028"/>
                                        <a:pt x="1482" y="1048"/>
                                        <a:pt x="1600" y="1048"/>
                                      </a:cubicBezTo>
                                      <a:cubicBezTo>
                                        <a:pt x="1699" y="1048"/>
                                        <a:pt x="1795" y="1034"/>
                                        <a:pt x="1878" y="993"/>
                                      </a:cubicBezTo>
                                      <a:cubicBezTo>
                                        <a:pt x="1889" y="981"/>
                                        <a:pt x="1895" y="976"/>
                                        <a:pt x="1892" y="976"/>
                                      </a:cubicBezTo>
                                      <a:lnTo>
                                        <a:pt x="1892" y="976"/>
                                      </a:lnTo>
                                      <a:cubicBezTo>
                                        <a:pt x="1891" y="976"/>
                                        <a:pt x="1886" y="978"/>
                                        <a:pt x="1878" y="982"/>
                                      </a:cubicBezTo>
                                      <a:lnTo>
                                        <a:pt x="1878" y="982"/>
                                      </a:lnTo>
                                      <a:cubicBezTo>
                                        <a:pt x="1884" y="976"/>
                                        <a:pt x="1889" y="970"/>
                                        <a:pt x="1901" y="970"/>
                                      </a:cubicBezTo>
                                      <a:cubicBezTo>
                                        <a:pt x="1947" y="970"/>
                                        <a:pt x="1992" y="947"/>
                                        <a:pt x="2015" y="947"/>
                                      </a:cubicBezTo>
                                      <a:cubicBezTo>
                                        <a:pt x="2129" y="902"/>
                                        <a:pt x="2220" y="856"/>
                                        <a:pt x="2289" y="765"/>
                                      </a:cubicBezTo>
                                      <a:cubicBezTo>
                                        <a:pt x="2403" y="651"/>
                                        <a:pt x="2380" y="468"/>
                                        <a:pt x="2243" y="377"/>
                                      </a:cubicBezTo>
                                      <a:cubicBezTo>
                                        <a:pt x="2129" y="308"/>
                                        <a:pt x="2015" y="308"/>
                                        <a:pt x="1878" y="285"/>
                                      </a:cubicBezTo>
                                      <a:lnTo>
                                        <a:pt x="1855" y="285"/>
                                      </a:lnTo>
                                      <a:cubicBezTo>
                                        <a:pt x="1878" y="308"/>
                                        <a:pt x="1878" y="308"/>
                                        <a:pt x="1855" y="308"/>
                                      </a:cubicBezTo>
                                      <a:cubicBezTo>
                                        <a:pt x="1832" y="285"/>
                                        <a:pt x="1832" y="285"/>
                                        <a:pt x="1810" y="285"/>
                                      </a:cubicBezTo>
                                      <a:cubicBezTo>
                                        <a:pt x="1741" y="262"/>
                                        <a:pt x="1695" y="240"/>
                                        <a:pt x="1627" y="240"/>
                                      </a:cubicBezTo>
                                      <a:lnTo>
                                        <a:pt x="1513" y="240"/>
                                      </a:lnTo>
                                      <a:cubicBezTo>
                                        <a:pt x="1482" y="240"/>
                                        <a:pt x="1442" y="230"/>
                                        <a:pt x="1411" y="230"/>
                                      </a:cubicBezTo>
                                      <a:cubicBezTo>
                                        <a:pt x="1398" y="230"/>
                                        <a:pt x="1387" y="231"/>
                                        <a:pt x="1379" y="237"/>
                                      </a:cubicBezTo>
                                      <a:lnTo>
                                        <a:pt x="1379" y="237"/>
                                      </a:lnTo>
                                      <a:cubicBezTo>
                                        <a:pt x="1360" y="235"/>
                                        <a:pt x="1338" y="233"/>
                                        <a:pt x="1320" y="232"/>
                                      </a:cubicBezTo>
                                      <a:lnTo>
                                        <a:pt x="1320" y="232"/>
                                      </a:lnTo>
                                      <a:cubicBezTo>
                                        <a:pt x="1313" y="228"/>
                                        <a:pt x="1307" y="224"/>
                                        <a:pt x="1307" y="217"/>
                                      </a:cubicBezTo>
                                      <a:lnTo>
                                        <a:pt x="1239" y="217"/>
                                      </a:lnTo>
                                      <a:cubicBezTo>
                                        <a:pt x="1170" y="217"/>
                                        <a:pt x="1102" y="194"/>
                                        <a:pt x="1033" y="171"/>
                                      </a:cubicBezTo>
                                      <a:cubicBezTo>
                                        <a:pt x="1018" y="171"/>
                                        <a:pt x="973" y="161"/>
                                        <a:pt x="937" y="154"/>
                                      </a:cubicBezTo>
                                      <a:lnTo>
                                        <a:pt x="937" y="154"/>
                                      </a:lnTo>
                                      <a:cubicBezTo>
                                        <a:pt x="933" y="153"/>
                                        <a:pt x="927" y="151"/>
                                        <a:pt x="919" y="148"/>
                                      </a:cubicBezTo>
                                      <a:cubicBezTo>
                                        <a:pt x="897" y="126"/>
                                        <a:pt x="851" y="126"/>
                                        <a:pt x="828" y="126"/>
                                      </a:cubicBezTo>
                                      <a:cubicBezTo>
                                        <a:pt x="802" y="112"/>
                                        <a:pt x="753" y="99"/>
                                        <a:pt x="707" y="99"/>
                                      </a:cubicBezTo>
                                      <a:cubicBezTo>
                                        <a:pt x="688" y="99"/>
                                        <a:pt x="670" y="101"/>
                                        <a:pt x="654" y="107"/>
                                      </a:cubicBezTo>
                                      <a:lnTo>
                                        <a:pt x="654" y="107"/>
                                      </a:lnTo>
                                      <a:cubicBezTo>
                                        <a:pt x="651" y="106"/>
                                        <a:pt x="649" y="104"/>
                                        <a:pt x="645" y="103"/>
                                      </a:cubicBezTo>
                                      <a:lnTo>
                                        <a:pt x="577" y="103"/>
                                      </a:lnTo>
                                      <a:cubicBezTo>
                                        <a:pt x="486" y="80"/>
                                        <a:pt x="394" y="34"/>
                                        <a:pt x="303" y="11"/>
                                      </a:cubicBezTo>
                                      <a:cubicBezTo>
                                        <a:pt x="286" y="4"/>
                                        <a:pt x="268" y="1"/>
                                        <a:pt x="25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7" name="Google Shape;337;p5"/>
                                <p:cNvSpPr/>
                                <p:nvPr/>
                              </p:nvSpPr>
                              <p:spPr>
                                <a:xfrm>
                                  <a:off x="5716625" y="4496075"/>
                                  <a:ext cx="79350" cy="372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74" h="14887" extrusionOk="0">
                                      <a:moveTo>
                                        <a:pt x="369" y="0"/>
                                      </a:moveTo>
                                      <a:cubicBezTo>
                                        <a:pt x="328" y="0"/>
                                        <a:pt x="285" y="24"/>
                                        <a:pt x="275" y="75"/>
                                      </a:cubicBezTo>
                                      <a:cubicBezTo>
                                        <a:pt x="1" y="1262"/>
                                        <a:pt x="24" y="2541"/>
                                        <a:pt x="297" y="3750"/>
                                      </a:cubicBezTo>
                                      <a:cubicBezTo>
                                        <a:pt x="571" y="5029"/>
                                        <a:pt x="1073" y="6215"/>
                                        <a:pt x="1507" y="7448"/>
                                      </a:cubicBezTo>
                                      <a:cubicBezTo>
                                        <a:pt x="1941" y="8681"/>
                                        <a:pt x="2375" y="9936"/>
                                        <a:pt x="1895" y="11191"/>
                                      </a:cubicBezTo>
                                      <a:cubicBezTo>
                                        <a:pt x="1667" y="11808"/>
                                        <a:pt x="1302" y="12355"/>
                                        <a:pt x="1142" y="12972"/>
                                      </a:cubicBezTo>
                                      <a:cubicBezTo>
                                        <a:pt x="1073" y="13291"/>
                                        <a:pt x="1051" y="13611"/>
                                        <a:pt x="1096" y="13908"/>
                                      </a:cubicBezTo>
                                      <a:cubicBezTo>
                                        <a:pt x="1165" y="14318"/>
                                        <a:pt x="1325" y="14501"/>
                                        <a:pt x="1598" y="14798"/>
                                      </a:cubicBezTo>
                                      <a:cubicBezTo>
                                        <a:pt x="1654" y="14860"/>
                                        <a:pt x="1721" y="14886"/>
                                        <a:pt x="1789" y="14886"/>
                                      </a:cubicBezTo>
                                      <a:cubicBezTo>
                                        <a:pt x="1945" y="14886"/>
                                        <a:pt x="2101" y="14745"/>
                                        <a:pt x="2101" y="14569"/>
                                      </a:cubicBezTo>
                                      <a:cubicBezTo>
                                        <a:pt x="2101" y="13908"/>
                                        <a:pt x="2192" y="13200"/>
                                        <a:pt x="2443" y="12584"/>
                                      </a:cubicBezTo>
                                      <a:cubicBezTo>
                                        <a:pt x="2694" y="12036"/>
                                        <a:pt x="2922" y="11488"/>
                                        <a:pt x="3014" y="10895"/>
                                      </a:cubicBezTo>
                                      <a:cubicBezTo>
                                        <a:pt x="3173" y="9662"/>
                                        <a:pt x="2740" y="8498"/>
                                        <a:pt x="2306" y="7380"/>
                                      </a:cubicBezTo>
                                      <a:cubicBezTo>
                                        <a:pt x="1462" y="5029"/>
                                        <a:pt x="206" y="2655"/>
                                        <a:pt x="457" y="98"/>
                                      </a:cubicBezTo>
                                      <a:cubicBezTo>
                                        <a:pt x="470" y="36"/>
                                        <a:pt x="420" y="0"/>
                                        <a:pt x="369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8" name="Google Shape;338;p5"/>
                                <p:cNvSpPr/>
                                <p:nvPr/>
                              </p:nvSpPr>
                              <p:spPr>
                                <a:xfrm>
                                  <a:off x="5698375" y="4539025"/>
                                  <a:ext cx="84000" cy="3385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60" h="13541" extrusionOk="0">
                                      <a:moveTo>
                                        <a:pt x="49" y="1"/>
                                      </a:moveTo>
                                      <a:cubicBezTo>
                                        <a:pt x="23" y="1"/>
                                        <a:pt x="0" y="24"/>
                                        <a:pt x="0" y="69"/>
                                      </a:cubicBezTo>
                                      <a:cubicBezTo>
                                        <a:pt x="92" y="1439"/>
                                        <a:pt x="229" y="2786"/>
                                        <a:pt x="388" y="4155"/>
                                      </a:cubicBezTo>
                                      <a:cubicBezTo>
                                        <a:pt x="525" y="5502"/>
                                        <a:pt x="776" y="6826"/>
                                        <a:pt x="799" y="8172"/>
                                      </a:cubicBezTo>
                                      <a:cubicBezTo>
                                        <a:pt x="845" y="9154"/>
                                        <a:pt x="776" y="10158"/>
                                        <a:pt x="959" y="11117"/>
                                      </a:cubicBezTo>
                                      <a:cubicBezTo>
                                        <a:pt x="1164" y="12075"/>
                                        <a:pt x="1735" y="13148"/>
                                        <a:pt x="2671" y="13513"/>
                                      </a:cubicBezTo>
                                      <a:cubicBezTo>
                                        <a:pt x="2714" y="13532"/>
                                        <a:pt x="2759" y="13541"/>
                                        <a:pt x="2803" y="13541"/>
                                      </a:cubicBezTo>
                                      <a:cubicBezTo>
                                        <a:pt x="3086" y="13541"/>
                                        <a:pt x="3360" y="13196"/>
                                        <a:pt x="3241" y="12920"/>
                                      </a:cubicBezTo>
                                      <a:cubicBezTo>
                                        <a:pt x="3196" y="12829"/>
                                        <a:pt x="3150" y="12715"/>
                                        <a:pt x="3105" y="12623"/>
                                      </a:cubicBezTo>
                                      <a:cubicBezTo>
                                        <a:pt x="3072" y="12542"/>
                                        <a:pt x="2993" y="12495"/>
                                        <a:pt x="2909" y="12475"/>
                                      </a:cubicBezTo>
                                      <a:lnTo>
                                        <a:pt x="2909" y="12475"/>
                                      </a:lnTo>
                                      <a:cubicBezTo>
                                        <a:pt x="2637" y="12199"/>
                                        <a:pt x="2343" y="11954"/>
                                        <a:pt x="2146" y="11596"/>
                                      </a:cubicBezTo>
                                      <a:cubicBezTo>
                                        <a:pt x="1963" y="11231"/>
                                        <a:pt x="1849" y="10820"/>
                                        <a:pt x="1781" y="10432"/>
                                      </a:cubicBezTo>
                                      <a:cubicBezTo>
                                        <a:pt x="1644" y="9496"/>
                                        <a:pt x="1689" y="8538"/>
                                        <a:pt x="1575" y="7602"/>
                                      </a:cubicBezTo>
                                      <a:cubicBezTo>
                                        <a:pt x="1279" y="5045"/>
                                        <a:pt x="411" y="2603"/>
                                        <a:pt x="114" y="69"/>
                                      </a:cubicBezTo>
                                      <a:cubicBezTo>
                                        <a:pt x="103" y="24"/>
                                        <a:pt x="74" y="1"/>
                                        <a:pt x="4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9" name="Google Shape;339;p5"/>
                                <p:cNvSpPr/>
                                <p:nvPr/>
                              </p:nvSpPr>
                              <p:spPr>
                                <a:xfrm>
                                  <a:off x="5671425" y="4701500"/>
                                  <a:ext cx="78225" cy="160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29" h="6404" extrusionOk="0">
                                      <a:moveTo>
                                        <a:pt x="150" y="1"/>
                                      </a:moveTo>
                                      <a:cubicBezTo>
                                        <a:pt x="77" y="1"/>
                                        <a:pt x="0" y="59"/>
                                        <a:pt x="28" y="144"/>
                                      </a:cubicBezTo>
                                      <a:cubicBezTo>
                                        <a:pt x="325" y="1468"/>
                                        <a:pt x="622" y="2815"/>
                                        <a:pt x="1192" y="4070"/>
                                      </a:cubicBezTo>
                                      <a:cubicBezTo>
                                        <a:pt x="1238" y="4207"/>
                                        <a:pt x="1329" y="4344"/>
                                        <a:pt x="1375" y="4481"/>
                                      </a:cubicBezTo>
                                      <a:cubicBezTo>
                                        <a:pt x="1371" y="4463"/>
                                        <a:pt x="1370" y="4455"/>
                                        <a:pt x="1371" y="4455"/>
                                      </a:cubicBezTo>
                                      <a:lnTo>
                                        <a:pt x="1371" y="4455"/>
                                      </a:lnTo>
                                      <a:cubicBezTo>
                                        <a:pt x="1377" y="4455"/>
                                        <a:pt x="1425" y="4577"/>
                                        <a:pt x="1443" y="4595"/>
                                      </a:cubicBezTo>
                                      <a:cubicBezTo>
                                        <a:pt x="1512" y="4800"/>
                                        <a:pt x="1603" y="5006"/>
                                        <a:pt x="1695" y="5211"/>
                                      </a:cubicBezTo>
                                      <a:cubicBezTo>
                                        <a:pt x="1877" y="5622"/>
                                        <a:pt x="2037" y="6079"/>
                                        <a:pt x="2448" y="6352"/>
                                      </a:cubicBezTo>
                                      <a:cubicBezTo>
                                        <a:pt x="2497" y="6388"/>
                                        <a:pt x="2558" y="6403"/>
                                        <a:pt x="2621" y="6403"/>
                                      </a:cubicBezTo>
                                      <a:cubicBezTo>
                                        <a:pt x="2762" y="6403"/>
                                        <a:pt x="2917" y="6326"/>
                                        <a:pt x="2996" y="6216"/>
                                      </a:cubicBezTo>
                                      <a:cubicBezTo>
                                        <a:pt x="3128" y="6039"/>
                                        <a:pt x="3090" y="5840"/>
                                        <a:pt x="2962" y="5662"/>
                                      </a:cubicBezTo>
                                      <a:lnTo>
                                        <a:pt x="2962" y="5662"/>
                                      </a:lnTo>
                                      <a:cubicBezTo>
                                        <a:pt x="2962" y="5662"/>
                                        <a:pt x="2962" y="5662"/>
                                        <a:pt x="2962" y="5662"/>
                                      </a:cubicBezTo>
                                      <a:cubicBezTo>
                                        <a:pt x="2966" y="5662"/>
                                        <a:pt x="2900" y="5550"/>
                                        <a:pt x="2881" y="5531"/>
                                      </a:cubicBezTo>
                                      <a:cubicBezTo>
                                        <a:pt x="2836" y="5439"/>
                                        <a:pt x="2767" y="5371"/>
                                        <a:pt x="2722" y="5280"/>
                                      </a:cubicBezTo>
                                      <a:cubicBezTo>
                                        <a:pt x="2630" y="5074"/>
                                        <a:pt x="2539" y="4892"/>
                                        <a:pt x="2425" y="4686"/>
                                      </a:cubicBezTo>
                                      <a:cubicBezTo>
                                        <a:pt x="2265" y="4298"/>
                                        <a:pt x="2060" y="3956"/>
                                        <a:pt x="1832" y="3613"/>
                                      </a:cubicBezTo>
                                      <a:cubicBezTo>
                                        <a:pt x="1489" y="3088"/>
                                        <a:pt x="1215" y="2541"/>
                                        <a:pt x="919" y="1993"/>
                                      </a:cubicBezTo>
                                      <a:cubicBezTo>
                                        <a:pt x="576" y="1399"/>
                                        <a:pt x="416" y="715"/>
                                        <a:pt x="257" y="76"/>
                                      </a:cubicBezTo>
                                      <a:cubicBezTo>
                                        <a:pt x="239" y="23"/>
                                        <a:pt x="195" y="1"/>
                                        <a:pt x="15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0" name="Google Shape;340;p5"/>
                                <p:cNvSpPr/>
                                <p:nvPr/>
                              </p:nvSpPr>
                              <p:spPr>
                                <a:xfrm>
                                  <a:off x="5753725" y="4712600"/>
                                  <a:ext cx="61650" cy="144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66" h="5792" extrusionOk="0">
                                      <a:moveTo>
                                        <a:pt x="1710" y="0"/>
                                      </a:moveTo>
                                      <a:cubicBezTo>
                                        <a:pt x="1654" y="0"/>
                                        <a:pt x="1597" y="20"/>
                                        <a:pt x="1552" y="65"/>
                                      </a:cubicBezTo>
                                      <a:cubicBezTo>
                                        <a:pt x="1370" y="248"/>
                                        <a:pt x="1347" y="476"/>
                                        <a:pt x="1324" y="704"/>
                                      </a:cubicBezTo>
                                      <a:cubicBezTo>
                                        <a:pt x="1279" y="978"/>
                                        <a:pt x="1301" y="1229"/>
                                        <a:pt x="1301" y="1480"/>
                                      </a:cubicBezTo>
                                      <a:cubicBezTo>
                                        <a:pt x="1324" y="1983"/>
                                        <a:pt x="1393" y="2485"/>
                                        <a:pt x="1324" y="2987"/>
                                      </a:cubicBezTo>
                                      <a:cubicBezTo>
                                        <a:pt x="1235" y="3724"/>
                                        <a:pt x="861" y="4374"/>
                                        <a:pt x="289" y="4786"/>
                                      </a:cubicBezTo>
                                      <a:lnTo>
                                        <a:pt x="289" y="4786"/>
                                      </a:lnTo>
                                      <a:cubicBezTo>
                                        <a:pt x="120" y="4858"/>
                                        <a:pt x="0" y="5014"/>
                                        <a:pt x="0" y="5224"/>
                                      </a:cubicBezTo>
                                      <a:cubicBezTo>
                                        <a:pt x="0" y="5247"/>
                                        <a:pt x="0" y="5269"/>
                                        <a:pt x="0" y="5292"/>
                                      </a:cubicBezTo>
                                      <a:cubicBezTo>
                                        <a:pt x="0" y="5583"/>
                                        <a:pt x="264" y="5792"/>
                                        <a:pt x="540" y="5792"/>
                                      </a:cubicBezTo>
                                      <a:cubicBezTo>
                                        <a:pt x="588" y="5792"/>
                                        <a:pt x="637" y="5785"/>
                                        <a:pt x="685" y="5772"/>
                                      </a:cubicBezTo>
                                      <a:cubicBezTo>
                                        <a:pt x="1621" y="5520"/>
                                        <a:pt x="2169" y="4379"/>
                                        <a:pt x="2329" y="3512"/>
                                      </a:cubicBezTo>
                                      <a:cubicBezTo>
                                        <a:pt x="2465" y="2896"/>
                                        <a:pt x="2374" y="2325"/>
                                        <a:pt x="2283" y="1731"/>
                                      </a:cubicBezTo>
                                      <a:cubicBezTo>
                                        <a:pt x="2237" y="1458"/>
                                        <a:pt x="2169" y="1184"/>
                                        <a:pt x="2123" y="933"/>
                                      </a:cubicBezTo>
                                      <a:cubicBezTo>
                                        <a:pt x="2077" y="659"/>
                                        <a:pt x="2055" y="339"/>
                                        <a:pt x="1918" y="111"/>
                                      </a:cubicBezTo>
                                      <a:cubicBezTo>
                                        <a:pt x="1916" y="113"/>
                                        <a:pt x="1915" y="115"/>
                                        <a:pt x="1914" y="117"/>
                                      </a:cubicBezTo>
                                      <a:lnTo>
                                        <a:pt x="1914" y="117"/>
                                      </a:lnTo>
                                      <a:cubicBezTo>
                                        <a:pt x="1873" y="43"/>
                                        <a:pt x="1793" y="0"/>
                                        <a:pt x="171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1" name="Google Shape;341;p5"/>
                                <p:cNvSpPr/>
                                <p:nvPr/>
                              </p:nvSpPr>
                              <p:spPr>
                                <a:xfrm>
                                  <a:off x="5787950" y="4759300"/>
                                  <a:ext cx="53450" cy="898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38" h="3595" extrusionOk="0">
                                      <a:moveTo>
                                        <a:pt x="1397" y="737"/>
                                      </a:moveTo>
                                      <a:cubicBezTo>
                                        <a:pt x="1395" y="742"/>
                                        <a:pt x="1393" y="748"/>
                                        <a:pt x="1393" y="754"/>
                                      </a:cubicBezTo>
                                      <a:cubicBezTo>
                                        <a:pt x="1389" y="762"/>
                                        <a:pt x="1387" y="765"/>
                                        <a:pt x="1387" y="765"/>
                                      </a:cubicBezTo>
                                      <a:cubicBezTo>
                                        <a:pt x="1386" y="765"/>
                                        <a:pt x="1392" y="746"/>
                                        <a:pt x="1397" y="737"/>
                                      </a:cubicBezTo>
                                      <a:close/>
                                      <a:moveTo>
                                        <a:pt x="1273" y="953"/>
                                      </a:moveTo>
                                      <a:cubicBezTo>
                                        <a:pt x="1267" y="973"/>
                                        <a:pt x="1260" y="991"/>
                                        <a:pt x="1259" y="991"/>
                                      </a:cubicBezTo>
                                      <a:cubicBezTo>
                                        <a:pt x="1258" y="991"/>
                                        <a:pt x="1262" y="981"/>
                                        <a:pt x="1273" y="953"/>
                                      </a:cubicBezTo>
                                      <a:close/>
                                      <a:moveTo>
                                        <a:pt x="538" y="2290"/>
                                      </a:moveTo>
                                      <a:cubicBezTo>
                                        <a:pt x="511" y="2309"/>
                                        <a:pt x="487" y="2346"/>
                                        <a:pt x="491" y="2346"/>
                                      </a:cubicBezTo>
                                      <a:cubicBezTo>
                                        <a:pt x="494" y="2346"/>
                                        <a:pt x="504" y="2335"/>
                                        <a:pt x="526" y="2306"/>
                                      </a:cubicBezTo>
                                      <a:cubicBezTo>
                                        <a:pt x="530" y="2300"/>
                                        <a:pt x="534" y="2295"/>
                                        <a:pt x="538" y="2290"/>
                                      </a:cubicBezTo>
                                      <a:close/>
                                      <a:moveTo>
                                        <a:pt x="355" y="2527"/>
                                      </a:moveTo>
                                      <a:cubicBezTo>
                                        <a:pt x="356" y="2527"/>
                                        <a:pt x="348" y="2535"/>
                                        <a:pt x="330" y="2549"/>
                                      </a:cubicBezTo>
                                      <a:lnTo>
                                        <a:pt x="330" y="2549"/>
                                      </a:lnTo>
                                      <a:cubicBezTo>
                                        <a:pt x="346" y="2534"/>
                                        <a:pt x="355" y="2527"/>
                                        <a:pt x="355" y="2527"/>
                                      </a:cubicBezTo>
                                      <a:close/>
                                      <a:moveTo>
                                        <a:pt x="937" y="2831"/>
                                      </a:moveTo>
                                      <a:cubicBezTo>
                                        <a:pt x="946" y="2860"/>
                                        <a:pt x="949" y="2871"/>
                                        <a:pt x="947" y="2871"/>
                                      </a:cubicBezTo>
                                      <a:cubicBezTo>
                                        <a:pt x="944" y="2871"/>
                                        <a:pt x="935" y="2856"/>
                                        <a:pt x="923" y="2835"/>
                                      </a:cubicBezTo>
                                      <a:lnTo>
                                        <a:pt x="923" y="2835"/>
                                      </a:lnTo>
                                      <a:cubicBezTo>
                                        <a:pt x="928" y="2833"/>
                                        <a:pt x="932" y="2832"/>
                                        <a:pt x="937" y="2831"/>
                                      </a:cubicBezTo>
                                      <a:close/>
                                      <a:moveTo>
                                        <a:pt x="1690" y="0"/>
                                      </a:moveTo>
                                      <a:cubicBezTo>
                                        <a:pt x="1644" y="0"/>
                                        <a:pt x="1599" y="23"/>
                                        <a:pt x="1599" y="92"/>
                                      </a:cubicBezTo>
                                      <a:cubicBezTo>
                                        <a:pt x="1599" y="115"/>
                                        <a:pt x="1576" y="183"/>
                                        <a:pt x="1576" y="251"/>
                                      </a:cubicBezTo>
                                      <a:cubicBezTo>
                                        <a:pt x="1576" y="274"/>
                                        <a:pt x="1576" y="274"/>
                                        <a:pt x="1576" y="297"/>
                                      </a:cubicBezTo>
                                      <a:cubicBezTo>
                                        <a:pt x="1576" y="297"/>
                                        <a:pt x="1571" y="307"/>
                                        <a:pt x="1563" y="321"/>
                                      </a:cubicBezTo>
                                      <a:lnTo>
                                        <a:pt x="1563" y="321"/>
                                      </a:lnTo>
                                      <a:cubicBezTo>
                                        <a:pt x="1497" y="389"/>
                                        <a:pt x="1475" y="480"/>
                                        <a:pt x="1439" y="571"/>
                                      </a:cubicBezTo>
                                      <a:cubicBezTo>
                                        <a:pt x="1439" y="617"/>
                                        <a:pt x="1416" y="640"/>
                                        <a:pt x="1416" y="685"/>
                                      </a:cubicBezTo>
                                      <a:cubicBezTo>
                                        <a:pt x="1416" y="692"/>
                                        <a:pt x="1414" y="698"/>
                                        <a:pt x="1412" y="704"/>
                                      </a:cubicBezTo>
                                      <a:lnTo>
                                        <a:pt x="1412" y="704"/>
                                      </a:lnTo>
                                      <a:cubicBezTo>
                                        <a:pt x="1352" y="768"/>
                                        <a:pt x="1310" y="836"/>
                                        <a:pt x="1279" y="913"/>
                                      </a:cubicBezTo>
                                      <a:cubicBezTo>
                                        <a:pt x="1279" y="921"/>
                                        <a:pt x="1278" y="930"/>
                                        <a:pt x="1276" y="940"/>
                                      </a:cubicBezTo>
                                      <a:lnTo>
                                        <a:pt x="1276" y="940"/>
                                      </a:lnTo>
                                      <a:cubicBezTo>
                                        <a:pt x="1256" y="961"/>
                                        <a:pt x="1255" y="983"/>
                                        <a:pt x="1233" y="1005"/>
                                      </a:cubicBezTo>
                                      <a:cubicBezTo>
                                        <a:pt x="1188" y="1119"/>
                                        <a:pt x="1142" y="1233"/>
                                        <a:pt x="1074" y="1347"/>
                                      </a:cubicBezTo>
                                      <a:cubicBezTo>
                                        <a:pt x="937" y="1575"/>
                                        <a:pt x="823" y="1804"/>
                                        <a:pt x="708" y="2032"/>
                                      </a:cubicBezTo>
                                      <a:cubicBezTo>
                                        <a:pt x="644" y="2118"/>
                                        <a:pt x="600" y="2204"/>
                                        <a:pt x="538" y="2290"/>
                                      </a:cubicBezTo>
                                      <a:lnTo>
                                        <a:pt x="538" y="2290"/>
                                      </a:lnTo>
                                      <a:cubicBezTo>
                                        <a:pt x="541" y="2287"/>
                                        <a:pt x="545" y="2285"/>
                                        <a:pt x="549" y="2283"/>
                                      </a:cubicBezTo>
                                      <a:lnTo>
                                        <a:pt x="549" y="2283"/>
                                      </a:lnTo>
                                      <a:cubicBezTo>
                                        <a:pt x="526" y="2306"/>
                                        <a:pt x="503" y="2351"/>
                                        <a:pt x="503" y="2351"/>
                                      </a:cubicBezTo>
                                      <a:cubicBezTo>
                                        <a:pt x="457" y="2397"/>
                                        <a:pt x="435" y="2443"/>
                                        <a:pt x="389" y="2466"/>
                                      </a:cubicBezTo>
                                      <a:cubicBezTo>
                                        <a:pt x="366" y="2511"/>
                                        <a:pt x="343" y="2534"/>
                                        <a:pt x="298" y="2557"/>
                                      </a:cubicBezTo>
                                      <a:cubicBezTo>
                                        <a:pt x="298" y="2574"/>
                                        <a:pt x="284" y="2578"/>
                                        <a:pt x="278" y="2590"/>
                                      </a:cubicBezTo>
                                      <a:lnTo>
                                        <a:pt x="278" y="2590"/>
                                      </a:lnTo>
                                      <a:cubicBezTo>
                                        <a:pt x="264" y="2600"/>
                                        <a:pt x="247" y="2612"/>
                                        <a:pt x="229" y="2625"/>
                                      </a:cubicBezTo>
                                      <a:cubicBezTo>
                                        <a:pt x="214" y="2641"/>
                                        <a:pt x="198" y="2667"/>
                                        <a:pt x="183" y="2696"/>
                                      </a:cubicBezTo>
                                      <a:lnTo>
                                        <a:pt x="183" y="2696"/>
                                      </a:lnTo>
                                      <a:cubicBezTo>
                                        <a:pt x="178" y="2700"/>
                                        <a:pt x="171" y="2706"/>
                                        <a:pt x="161" y="2717"/>
                                      </a:cubicBezTo>
                                      <a:cubicBezTo>
                                        <a:pt x="69" y="2831"/>
                                        <a:pt x="1" y="2945"/>
                                        <a:pt x="1" y="3105"/>
                                      </a:cubicBezTo>
                                      <a:cubicBezTo>
                                        <a:pt x="5" y="3104"/>
                                        <a:pt x="8" y="3103"/>
                                        <a:pt x="12" y="3102"/>
                                      </a:cubicBezTo>
                                      <a:lnTo>
                                        <a:pt x="12" y="3102"/>
                                      </a:lnTo>
                                      <a:cubicBezTo>
                                        <a:pt x="11" y="3189"/>
                                        <a:pt x="37" y="3276"/>
                                        <a:pt x="92" y="3356"/>
                                      </a:cubicBezTo>
                                      <a:cubicBezTo>
                                        <a:pt x="187" y="3530"/>
                                        <a:pt x="360" y="3594"/>
                                        <a:pt x="540" y="3594"/>
                                      </a:cubicBezTo>
                                      <a:cubicBezTo>
                                        <a:pt x="619" y="3594"/>
                                        <a:pt x="700" y="3582"/>
                                        <a:pt x="777" y="3561"/>
                                      </a:cubicBezTo>
                                      <a:cubicBezTo>
                                        <a:pt x="937" y="3516"/>
                                        <a:pt x="1074" y="3401"/>
                                        <a:pt x="1188" y="3287"/>
                                      </a:cubicBezTo>
                                      <a:cubicBezTo>
                                        <a:pt x="1370" y="3082"/>
                                        <a:pt x="1507" y="2854"/>
                                        <a:pt x="1644" y="2602"/>
                                      </a:cubicBezTo>
                                      <a:cubicBezTo>
                                        <a:pt x="1781" y="2351"/>
                                        <a:pt x="1918" y="2032"/>
                                        <a:pt x="1987" y="1735"/>
                                      </a:cubicBezTo>
                                      <a:cubicBezTo>
                                        <a:pt x="2024" y="1492"/>
                                        <a:pt x="2138" y="1173"/>
                                        <a:pt x="2078" y="915"/>
                                      </a:cubicBezTo>
                                      <a:lnTo>
                                        <a:pt x="2078" y="915"/>
                                      </a:lnTo>
                                      <a:cubicBezTo>
                                        <a:pt x="2078" y="811"/>
                                        <a:pt x="2078" y="724"/>
                                        <a:pt x="2078" y="617"/>
                                      </a:cubicBezTo>
                                      <a:cubicBezTo>
                                        <a:pt x="2078" y="548"/>
                                        <a:pt x="2055" y="480"/>
                                        <a:pt x="2032" y="411"/>
                                      </a:cubicBezTo>
                                      <a:cubicBezTo>
                                        <a:pt x="2015" y="394"/>
                                        <a:pt x="1970" y="321"/>
                                        <a:pt x="1971" y="321"/>
                                      </a:cubicBezTo>
                                      <a:lnTo>
                                        <a:pt x="1971" y="321"/>
                                      </a:lnTo>
                                      <a:cubicBezTo>
                                        <a:pt x="1972" y="321"/>
                                        <a:pt x="1976" y="327"/>
                                        <a:pt x="1987" y="343"/>
                                      </a:cubicBezTo>
                                      <a:cubicBezTo>
                                        <a:pt x="1987" y="320"/>
                                        <a:pt x="1964" y="320"/>
                                        <a:pt x="1964" y="297"/>
                                      </a:cubicBezTo>
                                      <a:cubicBezTo>
                                        <a:pt x="1918" y="206"/>
                                        <a:pt x="1850" y="46"/>
                                        <a:pt x="169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2" name="Google Shape;342;p5"/>
                                <p:cNvSpPr/>
                                <p:nvPr/>
                              </p:nvSpPr>
                              <p:spPr>
                                <a:xfrm>
                                  <a:off x="5778825" y="4786425"/>
                                  <a:ext cx="75350" cy="72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014" h="2899" extrusionOk="0">
                                      <a:moveTo>
                                        <a:pt x="2580" y="218"/>
                                      </a:moveTo>
                                      <a:cubicBezTo>
                                        <a:pt x="2579" y="229"/>
                                        <a:pt x="2568" y="239"/>
                                        <a:pt x="2566" y="239"/>
                                      </a:cubicBezTo>
                                      <a:cubicBezTo>
                                        <a:pt x="2564" y="239"/>
                                        <a:pt x="2566" y="233"/>
                                        <a:pt x="2580" y="218"/>
                                      </a:cubicBezTo>
                                      <a:close/>
                                      <a:moveTo>
                                        <a:pt x="2864" y="1026"/>
                                      </a:moveTo>
                                      <a:cubicBezTo>
                                        <a:pt x="2860" y="1037"/>
                                        <a:pt x="2857" y="1049"/>
                                        <a:pt x="2854" y="1061"/>
                                      </a:cubicBezTo>
                                      <a:cubicBezTo>
                                        <a:pt x="2861" y="1039"/>
                                        <a:pt x="2864" y="1029"/>
                                        <a:pt x="2864" y="1026"/>
                                      </a:cubicBezTo>
                                      <a:close/>
                                      <a:moveTo>
                                        <a:pt x="2830" y="1093"/>
                                      </a:moveTo>
                                      <a:cubicBezTo>
                                        <a:pt x="2831" y="1093"/>
                                        <a:pt x="2831" y="1098"/>
                                        <a:pt x="2831" y="1107"/>
                                      </a:cubicBezTo>
                                      <a:cubicBezTo>
                                        <a:pt x="2825" y="1113"/>
                                        <a:pt x="2820" y="1119"/>
                                        <a:pt x="2818" y="1124"/>
                                      </a:cubicBezTo>
                                      <a:lnTo>
                                        <a:pt x="2818" y="1124"/>
                                      </a:lnTo>
                                      <a:cubicBezTo>
                                        <a:pt x="2825" y="1102"/>
                                        <a:pt x="2828" y="1093"/>
                                        <a:pt x="2830" y="1093"/>
                                      </a:cubicBezTo>
                                      <a:close/>
                                      <a:moveTo>
                                        <a:pt x="1675" y="1338"/>
                                      </a:moveTo>
                                      <a:cubicBezTo>
                                        <a:pt x="1661" y="1347"/>
                                        <a:pt x="1644" y="1358"/>
                                        <a:pt x="1644" y="1358"/>
                                      </a:cubicBezTo>
                                      <a:cubicBezTo>
                                        <a:pt x="1652" y="1358"/>
                                        <a:pt x="1663" y="1349"/>
                                        <a:pt x="1675" y="1338"/>
                                      </a:cubicBezTo>
                                      <a:close/>
                                      <a:moveTo>
                                        <a:pt x="2150" y="2104"/>
                                      </a:moveTo>
                                      <a:cubicBezTo>
                                        <a:pt x="2149" y="2106"/>
                                        <a:pt x="2147" y="2109"/>
                                        <a:pt x="2146" y="2111"/>
                                      </a:cubicBezTo>
                                      <a:cubicBezTo>
                                        <a:pt x="2145" y="2112"/>
                                        <a:pt x="2144" y="2112"/>
                                        <a:pt x="2143" y="2113"/>
                                      </a:cubicBezTo>
                                      <a:lnTo>
                                        <a:pt x="2143" y="2113"/>
                                      </a:lnTo>
                                      <a:cubicBezTo>
                                        <a:pt x="2145" y="2110"/>
                                        <a:pt x="2148" y="2107"/>
                                        <a:pt x="2150" y="2104"/>
                                      </a:cubicBezTo>
                                      <a:close/>
                                      <a:moveTo>
                                        <a:pt x="286" y="2228"/>
                                      </a:moveTo>
                                      <a:lnTo>
                                        <a:pt x="286" y="2228"/>
                                      </a:lnTo>
                                      <a:cubicBezTo>
                                        <a:pt x="285" y="2229"/>
                                        <a:pt x="284" y="2229"/>
                                        <a:pt x="283" y="2230"/>
                                      </a:cubicBezTo>
                                      <a:lnTo>
                                        <a:pt x="283" y="2230"/>
                                      </a:lnTo>
                                      <a:cubicBezTo>
                                        <a:pt x="270" y="2233"/>
                                        <a:pt x="258" y="2235"/>
                                        <a:pt x="258" y="2235"/>
                                      </a:cubicBezTo>
                                      <a:cubicBezTo>
                                        <a:pt x="257" y="2235"/>
                                        <a:pt x="264" y="2233"/>
                                        <a:pt x="286" y="2228"/>
                                      </a:cubicBezTo>
                                      <a:close/>
                                      <a:moveTo>
                                        <a:pt x="2747" y="0"/>
                                      </a:moveTo>
                                      <a:cubicBezTo>
                                        <a:pt x="2684" y="0"/>
                                        <a:pt x="2616" y="36"/>
                                        <a:pt x="2603" y="102"/>
                                      </a:cubicBezTo>
                                      <a:cubicBezTo>
                                        <a:pt x="2603" y="133"/>
                                        <a:pt x="2592" y="164"/>
                                        <a:pt x="2585" y="188"/>
                                      </a:cubicBezTo>
                                      <a:lnTo>
                                        <a:pt x="2585" y="188"/>
                                      </a:lnTo>
                                      <a:cubicBezTo>
                                        <a:pt x="2573" y="201"/>
                                        <a:pt x="2557" y="216"/>
                                        <a:pt x="2557" y="216"/>
                                      </a:cubicBezTo>
                                      <a:cubicBezTo>
                                        <a:pt x="2557" y="218"/>
                                        <a:pt x="2557" y="220"/>
                                        <a:pt x="2557" y="222"/>
                                      </a:cubicBezTo>
                                      <a:lnTo>
                                        <a:pt x="2557" y="222"/>
                                      </a:lnTo>
                                      <a:cubicBezTo>
                                        <a:pt x="2501" y="248"/>
                                        <a:pt x="2463" y="359"/>
                                        <a:pt x="2443" y="399"/>
                                      </a:cubicBezTo>
                                      <a:cubicBezTo>
                                        <a:pt x="2443" y="417"/>
                                        <a:pt x="2429" y="435"/>
                                        <a:pt x="2423" y="453"/>
                                      </a:cubicBezTo>
                                      <a:lnTo>
                                        <a:pt x="2423" y="453"/>
                                      </a:lnTo>
                                      <a:cubicBezTo>
                                        <a:pt x="2421" y="458"/>
                                        <a:pt x="2420" y="463"/>
                                        <a:pt x="2420" y="468"/>
                                      </a:cubicBezTo>
                                      <a:cubicBezTo>
                                        <a:pt x="2397" y="490"/>
                                        <a:pt x="2397" y="536"/>
                                        <a:pt x="2374" y="559"/>
                                      </a:cubicBezTo>
                                      <a:cubicBezTo>
                                        <a:pt x="2352" y="604"/>
                                        <a:pt x="2329" y="627"/>
                                        <a:pt x="2306" y="673"/>
                                      </a:cubicBezTo>
                                      <a:cubicBezTo>
                                        <a:pt x="2306" y="684"/>
                                        <a:pt x="2295" y="701"/>
                                        <a:pt x="2286" y="713"/>
                                      </a:cubicBezTo>
                                      <a:lnTo>
                                        <a:pt x="2286" y="713"/>
                                      </a:lnTo>
                                      <a:cubicBezTo>
                                        <a:pt x="2280" y="715"/>
                                        <a:pt x="2256" y="732"/>
                                        <a:pt x="2245" y="748"/>
                                      </a:cubicBezTo>
                                      <a:lnTo>
                                        <a:pt x="2245" y="748"/>
                                      </a:lnTo>
                                      <a:cubicBezTo>
                                        <a:pt x="2222" y="762"/>
                                        <a:pt x="2202" y="777"/>
                                        <a:pt x="2192" y="787"/>
                                      </a:cubicBezTo>
                                      <a:cubicBezTo>
                                        <a:pt x="2146" y="833"/>
                                        <a:pt x="2123" y="856"/>
                                        <a:pt x="2101" y="878"/>
                                      </a:cubicBezTo>
                                      <a:cubicBezTo>
                                        <a:pt x="2078" y="924"/>
                                        <a:pt x="2032" y="970"/>
                                        <a:pt x="1986" y="1015"/>
                                      </a:cubicBezTo>
                                      <a:cubicBezTo>
                                        <a:pt x="1895" y="1107"/>
                                        <a:pt x="1827" y="1198"/>
                                        <a:pt x="1735" y="1289"/>
                                      </a:cubicBezTo>
                                      <a:cubicBezTo>
                                        <a:pt x="1721" y="1289"/>
                                        <a:pt x="1696" y="1318"/>
                                        <a:pt x="1675" y="1338"/>
                                      </a:cubicBezTo>
                                      <a:lnTo>
                                        <a:pt x="1675" y="1338"/>
                                      </a:lnTo>
                                      <a:cubicBezTo>
                                        <a:pt x="1684" y="1333"/>
                                        <a:pt x="1691" y="1328"/>
                                        <a:pt x="1694" y="1328"/>
                                      </a:cubicBezTo>
                                      <a:lnTo>
                                        <a:pt x="1694" y="1328"/>
                                      </a:lnTo>
                                      <a:cubicBezTo>
                                        <a:pt x="1695" y="1328"/>
                                        <a:pt x="1694" y="1330"/>
                                        <a:pt x="1690" y="1335"/>
                                      </a:cubicBezTo>
                                      <a:cubicBezTo>
                                        <a:pt x="1667" y="1335"/>
                                        <a:pt x="1667" y="1358"/>
                                        <a:pt x="1644" y="1358"/>
                                      </a:cubicBezTo>
                                      <a:cubicBezTo>
                                        <a:pt x="1598" y="1403"/>
                                        <a:pt x="1530" y="1426"/>
                                        <a:pt x="1484" y="1449"/>
                                      </a:cubicBezTo>
                                      <a:cubicBezTo>
                                        <a:pt x="1279" y="1586"/>
                                        <a:pt x="1073" y="1746"/>
                                        <a:pt x="891" y="1883"/>
                                      </a:cubicBezTo>
                                      <a:cubicBezTo>
                                        <a:pt x="777" y="1951"/>
                                        <a:pt x="685" y="1997"/>
                                        <a:pt x="571" y="2065"/>
                                      </a:cubicBezTo>
                                      <a:cubicBezTo>
                                        <a:pt x="551" y="2085"/>
                                        <a:pt x="531" y="2088"/>
                                        <a:pt x="511" y="2104"/>
                                      </a:cubicBezTo>
                                      <a:lnTo>
                                        <a:pt x="511" y="2104"/>
                                      </a:lnTo>
                                      <a:cubicBezTo>
                                        <a:pt x="496" y="2109"/>
                                        <a:pt x="476" y="2116"/>
                                        <a:pt x="465" y="2116"/>
                                      </a:cubicBezTo>
                                      <a:cubicBezTo>
                                        <a:pt x="460" y="2116"/>
                                        <a:pt x="457" y="2114"/>
                                        <a:pt x="457" y="2111"/>
                                      </a:cubicBezTo>
                                      <a:cubicBezTo>
                                        <a:pt x="393" y="2143"/>
                                        <a:pt x="334" y="2180"/>
                                        <a:pt x="287" y="2227"/>
                                      </a:cubicBezTo>
                                      <a:lnTo>
                                        <a:pt x="287" y="2227"/>
                                      </a:lnTo>
                                      <a:cubicBezTo>
                                        <a:pt x="155" y="2253"/>
                                        <a:pt x="46" y="2343"/>
                                        <a:pt x="23" y="2499"/>
                                      </a:cubicBezTo>
                                      <a:cubicBezTo>
                                        <a:pt x="1" y="2636"/>
                                        <a:pt x="92" y="2750"/>
                                        <a:pt x="229" y="2796"/>
                                      </a:cubicBezTo>
                                      <a:cubicBezTo>
                                        <a:pt x="284" y="2814"/>
                                        <a:pt x="339" y="2832"/>
                                        <a:pt x="382" y="2839"/>
                                      </a:cubicBezTo>
                                      <a:lnTo>
                                        <a:pt x="382" y="2839"/>
                                      </a:lnTo>
                                      <a:cubicBezTo>
                                        <a:pt x="460" y="2882"/>
                                        <a:pt x="552" y="2899"/>
                                        <a:pt x="650" y="2899"/>
                                      </a:cubicBezTo>
                                      <a:cubicBezTo>
                                        <a:pt x="843" y="2899"/>
                                        <a:pt x="1055" y="2833"/>
                                        <a:pt x="1210" y="2773"/>
                                      </a:cubicBezTo>
                                      <a:cubicBezTo>
                                        <a:pt x="1347" y="2727"/>
                                        <a:pt x="1507" y="2659"/>
                                        <a:pt x="1644" y="2567"/>
                                      </a:cubicBezTo>
                                      <a:cubicBezTo>
                                        <a:pt x="1758" y="2476"/>
                                        <a:pt x="1895" y="2362"/>
                                        <a:pt x="2009" y="2248"/>
                                      </a:cubicBezTo>
                                      <a:cubicBezTo>
                                        <a:pt x="2032" y="2225"/>
                                        <a:pt x="2078" y="2202"/>
                                        <a:pt x="2101" y="2179"/>
                                      </a:cubicBezTo>
                                      <a:cubicBezTo>
                                        <a:pt x="2101" y="2179"/>
                                        <a:pt x="2123" y="2157"/>
                                        <a:pt x="2123" y="2134"/>
                                      </a:cubicBezTo>
                                      <a:cubicBezTo>
                                        <a:pt x="2125" y="2132"/>
                                        <a:pt x="2127" y="2130"/>
                                        <a:pt x="2129" y="2128"/>
                                      </a:cubicBezTo>
                                      <a:lnTo>
                                        <a:pt x="2129" y="2128"/>
                                      </a:lnTo>
                                      <a:cubicBezTo>
                                        <a:pt x="2130" y="2128"/>
                                        <a:pt x="2131" y="2128"/>
                                        <a:pt x="2132" y="2128"/>
                                      </a:cubicBezTo>
                                      <a:cubicBezTo>
                                        <a:pt x="2141" y="2128"/>
                                        <a:pt x="2158" y="2122"/>
                                        <a:pt x="2169" y="2111"/>
                                      </a:cubicBezTo>
                                      <a:cubicBezTo>
                                        <a:pt x="2215" y="2042"/>
                                        <a:pt x="2238" y="1997"/>
                                        <a:pt x="2283" y="1951"/>
                                      </a:cubicBezTo>
                                      <a:cubicBezTo>
                                        <a:pt x="2397" y="1814"/>
                                        <a:pt x="2511" y="1700"/>
                                        <a:pt x="2603" y="1563"/>
                                      </a:cubicBezTo>
                                      <a:cubicBezTo>
                                        <a:pt x="2626" y="1517"/>
                                        <a:pt x="2671" y="1449"/>
                                        <a:pt x="2694" y="1403"/>
                                      </a:cubicBezTo>
                                      <a:cubicBezTo>
                                        <a:pt x="2717" y="1381"/>
                                        <a:pt x="2740" y="1358"/>
                                        <a:pt x="2763" y="1335"/>
                                      </a:cubicBezTo>
                                      <a:cubicBezTo>
                                        <a:pt x="2763" y="1312"/>
                                        <a:pt x="2763" y="1312"/>
                                        <a:pt x="2785" y="1289"/>
                                      </a:cubicBezTo>
                                      <a:cubicBezTo>
                                        <a:pt x="2808" y="1244"/>
                                        <a:pt x="2808" y="1198"/>
                                        <a:pt x="2808" y="1152"/>
                                      </a:cubicBezTo>
                                      <a:cubicBezTo>
                                        <a:pt x="2810" y="1146"/>
                                        <a:pt x="2812" y="1140"/>
                                        <a:pt x="2814" y="1135"/>
                                      </a:cubicBezTo>
                                      <a:lnTo>
                                        <a:pt x="2814" y="1135"/>
                                      </a:lnTo>
                                      <a:cubicBezTo>
                                        <a:pt x="2814" y="1138"/>
                                        <a:pt x="2815" y="1139"/>
                                        <a:pt x="2817" y="1139"/>
                                      </a:cubicBezTo>
                                      <a:cubicBezTo>
                                        <a:pt x="2820" y="1139"/>
                                        <a:pt x="2824" y="1136"/>
                                        <a:pt x="2831" y="1129"/>
                                      </a:cubicBezTo>
                                      <a:cubicBezTo>
                                        <a:pt x="2831" y="1107"/>
                                        <a:pt x="2831" y="1084"/>
                                        <a:pt x="2854" y="1061"/>
                                      </a:cubicBezTo>
                                      <a:cubicBezTo>
                                        <a:pt x="2854" y="1047"/>
                                        <a:pt x="2862" y="1025"/>
                                        <a:pt x="2864" y="1025"/>
                                      </a:cubicBezTo>
                                      <a:lnTo>
                                        <a:pt x="2864" y="1025"/>
                                      </a:lnTo>
                                      <a:cubicBezTo>
                                        <a:pt x="2864" y="1025"/>
                                        <a:pt x="2864" y="1025"/>
                                        <a:pt x="2864" y="1026"/>
                                      </a:cubicBezTo>
                                      <a:lnTo>
                                        <a:pt x="2864" y="1026"/>
                                      </a:lnTo>
                                      <a:cubicBezTo>
                                        <a:pt x="2888" y="952"/>
                                        <a:pt x="2925" y="892"/>
                                        <a:pt x="2945" y="833"/>
                                      </a:cubicBezTo>
                                      <a:cubicBezTo>
                                        <a:pt x="2968" y="764"/>
                                        <a:pt x="2968" y="719"/>
                                        <a:pt x="2991" y="650"/>
                                      </a:cubicBezTo>
                                      <a:cubicBezTo>
                                        <a:pt x="2991" y="627"/>
                                        <a:pt x="2991" y="582"/>
                                        <a:pt x="3014" y="559"/>
                                      </a:cubicBezTo>
                                      <a:cubicBezTo>
                                        <a:pt x="3014" y="468"/>
                                        <a:pt x="3014" y="399"/>
                                        <a:pt x="2968" y="308"/>
                                      </a:cubicBezTo>
                                      <a:lnTo>
                                        <a:pt x="2968" y="308"/>
                                      </a:lnTo>
                                      <a:cubicBezTo>
                                        <a:pt x="2969" y="310"/>
                                        <a:pt x="2969" y="312"/>
                                        <a:pt x="2970" y="314"/>
                                      </a:cubicBezTo>
                                      <a:lnTo>
                                        <a:pt x="2970" y="314"/>
                                      </a:lnTo>
                                      <a:cubicBezTo>
                                        <a:pt x="2963" y="295"/>
                                        <a:pt x="2954" y="271"/>
                                        <a:pt x="2945" y="262"/>
                                      </a:cubicBezTo>
                                      <a:cubicBezTo>
                                        <a:pt x="2945" y="250"/>
                                        <a:pt x="2932" y="231"/>
                                        <a:pt x="2919" y="216"/>
                                      </a:cubicBezTo>
                                      <a:lnTo>
                                        <a:pt x="2919" y="216"/>
                                      </a:lnTo>
                                      <a:cubicBezTo>
                                        <a:pt x="2909" y="167"/>
                                        <a:pt x="2873" y="95"/>
                                        <a:pt x="2854" y="57"/>
                                      </a:cubicBezTo>
                                      <a:cubicBezTo>
                                        <a:pt x="2835" y="19"/>
                                        <a:pt x="2792" y="0"/>
                                        <a:pt x="2747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3" name="Google Shape;343;p5"/>
                                <p:cNvSpPr/>
                                <p:nvPr/>
                              </p:nvSpPr>
                              <p:spPr>
                                <a:xfrm>
                                  <a:off x="5639650" y="4804625"/>
                                  <a:ext cx="91725" cy="665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669" h="2662" extrusionOk="0">
                                      <a:moveTo>
                                        <a:pt x="3285" y="2113"/>
                                      </a:moveTo>
                                      <a:cubicBezTo>
                                        <a:pt x="3281" y="2118"/>
                                        <a:pt x="3279" y="2121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91" y="2119"/>
                                        <a:pt x="3297" y="2113"/>
                                        <a:pt x="3285" y="2113"/>
                                      </a:cubicBezTo>
                                      <a:close/>
                                      <a:moveTo>
                                        <a:pt x="3239" y="2113"/>
                                      </a:moveTo>
                                      <a:cubicBezTo>
                                        <a:pt x="3246" y="2120"/>
                                        <a:pt x="3255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56" y="2120"/>
                                        <a:pt x="3248" y="2117"/>
                                        <a:pt x="3239" y="2113"/>
                                      </a:cubicBezTo>
                                      <a:close/>
                                      <a:moveTo>
                                        <a:pt x="3388" y="2557"/>
                                      </a:moveTo>
                                      <a:cubicBezTo>
                                        <a:pt x="3373" y="2569"/>
                                        <a:pt x="3356" y="2579"/>
                                        <a:pt x="3357" y="2579"/>
                                      </a:cubicBezTo>
                                      <a:cubicBezTo>
                                        <a:pt x="3358" y="2579"/>
                                        <a:pt x="3363" y="2577"/>
                                        <a:pt x="3376" y="2570"/>
                                      </a:cubicBezTo>
                                      <a:cubicBezTo>
                                        <a:pt x="3383" y="2563"/>
                                        <a:pt x="3387" y="2559"/>
                                        <a:pt x="3388" y="2557"/>
                                      </a:cubicBezTo>
                                      <a:close/>
                                      <a:moveTo>
                                        <a:pt x="231" y="0"/>
                                      </a:moveTo>
                                      <a:cubicBezTo>
                                        <a:pt x="120" y="0"/>
                                        <a:pt x="1" y="135"/>
                                        <a:pt x="90" y="242"/>
                                      </a:cubicBezTo>
                                      <a:cubicBezTo>
                                        <a:pt x="432" y="698"/>
                                        <a:pt x="820" y="1132"/>
                                        <a:pt x="1231" y="1543"/>
                                      </a:cubicBezTo>
                                      <a:cubicBezTo>
                                        <a:pt x="1505" y="1817"/>
                                        <a:pt x="1779" y="2045"/>
                                        <a:pt x="2098" y="2250"/>
                                      </a:cubicBezTo>
                                      <a:cubicBezTo>
                                        <a:pt x="2326" y="2433"/>
                                        <a:pt x="2623" y="2593"/>
                                        <a:pt x="2897" y="2638"/>
                                      </a:cubicBezTo>
                                      <a:cubicBezTo>
                                        <a:pt x="2988" y="2638"/>
                                        <a:pt x="3080" y="2661"/>
                                        <a:pt x="3148" y="2661"/>
                                      </a:cubicBezTo>
                                      <a:cubicBezTo>
                                        <a:pt x="3217" y="2638"/>
                                        <a:pt x="3285" y="2638"/>
                                        <a:pt x="3331" y="2593"/>
                                      </a:cubicBezTo>
                                      <a:cubicBezTo>
                                        <a:pt x="3331" y="2593"/>
                                        <a:pt x="3382" y="2554"/>
                                        <a:pt x="3389" y="2554"/>
                                      </a:cubicBezTo>
                                      <a:lnTo>
                                        <a:pt x="3389" y="2554"/>
                                      </a:lnTo>
                                      <a:cubicBezTo>
                                        <a:pt x="3389" y="2554"/>
                                        <a:pt x="3389" y="2555"/>
                                        <a:pt x="3388" y="2557"/>
                                      </a:cubicBezTo>
                                      <a:lnTo>
                                        <a:pt x="3388" y="2557"/>
                                      </a:lnTo>
                                      <a:cubicBezTo>
                                        <a:pt x="3392" y="2554"/>
                                        <a:pt x="3396" y="2550"/>
                                        <a:pt x="3399" y="2547"/>
                                      </a:cubicBezTo>
                                      <a:cubicBezTo>
                                        <a:pt x="3513" y="2479"/>
                                        <a:pt x="3605" y="2364"/>
                                        <a:pt x="3650" y="2227"/>
                                      </a:cubicBezTo>
                                      <a:cubicBezTo>
                                        <a:pt x="3668" y="2119"/>
                                        <a:pt x="3571" y="2024"/>
                                        <a:pt x="3474" y="2024"/>
                                      </a:cubicBezTo>
                                      <a:cubicBezTo>
                                        <a:pt x="3448" y="2024"/>
                                        <a:pt x="3423" y="2031"/>
                                        <a:pt x="3399" y="2045"/>
                                      </a:cubicBezTo>
                                      <a:cubicBezTo>
                                        <a:pt x="3376" y="2068"/>
                                        <a:pt x="3308" y="2113"/>
                                        <a:pt x="3331" y="2113"/>
                                      </a:cubicBezTo>
                                      <a:cubicBezTo>
                                        <a:pt x="3316" y="2113"/>
                                        <a:pt x="3290" y="2123"/>
                                        <a:pt x="3282" y="2123"/>
                                      </a:cubicBezTo>
                                      <a:cubicBezTo>
                                        <a:pt x="3280" y="2123"/>
                                        <a:pt x="3279" y="2123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75" y="2123"/>
                                        <a:pt x="3271" y="2123"/>
                                        <a:pt x="3267" y="2123"/>
                                      </a:cubicBezTo>
                                      <a:cubicBezTo>
                                        <a:pt x="3265" y="2123"/>
                                        <a:pt x="3264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74" y="2128"/>
                                        <a:pt x="3284" y="2132"/>
                                        <a:pt x="3291" y="2135"/>
                                      </a:cubicBezTo>
                                      <a:lnTo>
                                        <a:pt x="3291" y="2135"/>
                                      </a:lnTo>
                                      <a:cubicBezTo>
                                        <a:pt x="3265" y="2126"/>
                                        <a:pt x="3223" y="2113"/>
                                        <a:pt x="3194" y="2113"/>
                                      </a:cubicBezTo>
                                      <a:lnTo>
                                        <a:pt x="3080" y="2113"/>
                                      </a:lnTo>
                                      <a:cubicBezTo>
                                        <a:pt x="3057" y="2091"/>
                                        <a:pt x="3034" y="2091"/>
                                        <a:pt x="2988" y="2091"/>
                                      </a:cubicBezTo>
                                      <a:cubicBezTo>
                                        <a:pt x="2966" y="2068"/>
                                        <a:pt x="2943" y="2068"/>
                                        <a:pt x="2920" y="2068"/>
                                      </a:cubicBezTo>
                                      <a:cubicBezTo>
                                        <a:pt x="2897" y="2056"/>
                                        <a:pt x="2903" y="2056"/>
                                        <a:pt x="2906" y="2056"/>
                                      </a:cubicBezTo>
                                      <a:cubicBezTo>
                                        <a:pt x="2909" y="2056"/>
                                        <a:pt x="2909" y="2056"/>
                                        <a:pt x="2874" y="2045"/>
                                      </a:cubicBezTo>
                                      <a:cubicBezTo>
                                        <a:pt x="2829" y="2022"/>
                                        <a:pt x="2760" y="1999"/>
                                        <a:pt x="2714" y="1954"/>
                                      </a:cubicBezTo>
                                      <a:cubicBezTo>
                                        <a:pt x="2578" y="1908"/>
                                        <a:pt x="2441" y="1817"/>
                                        <a:pt x="2326" y="1748"/>
                                      </a:cubicBezTo>
                                      <a:cubicBezTo>
                                        <a:pt x="1779" y="1406"/>
                                        <a:pt x="1322" y="972"/>
                                        <a:pt x="843" y="561"/>
                                      </a:cubicBezTo>
                                      <a:cubicBezTo>
                                        <a:pt x="660" y="401"/>
                                        <a:pt x="500" y="219"/>
                                        <a:pt x="318" y="36"/>
                                      </a:cubicBezTo>
                                      <a:cubicBezTo>
                                        <a:pt x="293" y="11"/>
                                        <a:pt x="262" y="0"/>
                                        <a:pt x="2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4" name="Google Shape;344;p5"/>
                                <p:cNvSpPr/>
                                <p:nvPr/>
                              </p:nvSpPr>
                              <p:spPr>
                                <a:xfrm>
                                  <a:off x="5669850" y="4822350"/>
                                  <a:ext cx="63350" cy="77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534" h="3094" extrusionOk="0">
                                      <a:moveTo>
                                        <a:pt x="1425" y="2106"/>
                                      </a:moveTo>
                                      <a:cubicBezTo>
                                        <a:pt x="1426" y="2106"/>
                                        <a:pt x="1429" y="2108"/>
                                        <a:pt x="1438" y="2112"/>
                                      </a:cubicBezTo>
                                      <a:cubicBezTo>
                                        <a:pt x="1441" y="2114"/>
                                        <a:pt x="1445" y="2116"/>
                                        <a:pt x="1447" y="2118"/>
                                      </a:cubicBezTo>
                                      <a:lnTo>
                                        <a:pt x="1447" y="2118"/>
                                      </a:lnTo>
                                      <a:cubicBezTo>
                                        <a:pt x="1435" y="2111"/>
                                        <a:pt x="1425" y="2106"/>
                                        <a:pt x="1425" y="2106"/>
                                      </a:cubicBezTo>
                                      <a:close/>
                                      <a:moveTo>
                                        <a:pt x="1733" y="2293"/>
                                      </a:moveTo>
                                      <a:lnTo>
                                        <a:pt x="1733" y="2293"/>
                                      </a:lnTo>
                                      <a:cubicBezTo>
                                        <a:pt x="1734" y="2294"/>
                                        <a:pt x="1734" y="2294"/>
                                        <a:pt x="1735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5" y="2294"/>
                                        <a:pt x="1734" y="2294"/>
                                        <a:pt x="1733" y="2293"/>
                                      </a:cubicBezTo>
                                      <a:close/>
                                      <a:moveTo>
                                        <a:pt x="648" y="0"/>
                                      </a:moveTo>
                                      <a:cubicBezTo>
                                        <a:pt x="631" y="0"/>
                                        <a:pt x="612" y="4"/>
                                        <a:pt x="593" y="12"/>
                                      </a:cubicBezTo>
                                      <a:cubicBezTo>
                                        <a:pt x="342" y="103"/>
                                        <a:pt x="114" y="332"/>
                                        <a:pt x="46" y="583"/>
                                      </a:cubicBezTo>
                                      <a:cubicBezTo>
                                        <a:pt x="23" y="651"/>
                                        <a:pt x="23" y="720"/>
                                        <a:pt x="23" y="788"/>
                                      </a:cubicBezTo>
                                      <a:cubicBezTo>
                                        <a:pt x="0" y="834"/>
                                        <a:pt x="0" y="857"/>
                                        <a:pt x="0" y="879"/>
                                      </a:cubicBezTo>
                                      <a:cubicBezTo>
                                        <a:pt x="0" y="894"/>
                                        <a:pt x="0" y="948"/>
                                        <a:pt x="0" y="971"/>
                                      </a:cubicBezTo>
                                      <a:cubicBezTo>
                                        <a:pt x="0" y="1130"/>
                                        <a:pt x="46" y="1290"/>
                                        <a:pt x="114" y="1473"/>
                                      </a:cubicBezTo>
                                      <a:cubicBezTo>
                                        <a:pt x="114" y="1496"/>
                                        <a:pt x="137" y="1541"/>
                                        <a:pt x="160" y="1564"/>
                                      </a:cubicBezTo>
                                      <a:cubicBezTo>
                                        <a:pt x="160" y="1587"/>
                                        <a:pt x="183" y="1633"/>
                                        <a:pt x="183" y="1655"/>
                                      </a:cubicBezTo>
                                      <a:cubicBezTo>
                                        <a:pt x="183" y="1655"/>
                                        <a:pt x="190" y="1677"/>
                                        <a:pt x="196" y="1688"/>
                                      </a:cubicBezTo>
                                      <a:lnTo>
                                        <a:pt x="196" y="1688"/>
                                      </a:lnTo>
                                      <a:cubicBezTo>
                                        <a:pt x="198" y="1711"/>
                                        <a:pt x="213" y="1755"/>
                                        <a:pt x="228" y="1770"/>
                                      </a:cubicBezTo>
                                      <a:cubicBezTo>
                                        <a:pt x="251" y="1815"/>
                                        <a:pt x="274" y="1884"/>
                                        <a:pt x="320" y="1929"/>
                                      </a:cubicBezTo>
                                      <a:cubicBezTo>
                                        <a:pt x="411" y="2089"/>
                                        <a:pt x="525" y="2249"/>
                                        <a:pt x="662" y="2386"/>
                                      </a:cubicBezTo>
                                      <a:cubicBezTo>
                                        <a:pt x="867" y="2614"/>
                                        <a:pt x="1118" y="2820"/>
                                        <a:pt x="1415" y="2956"/>
                                      </a:cubicBezTo>
                                      <a:cubicBezTo>
                                        <a:pt x="1598" y="3025"/>
                                        <a:pt x="1758" y="3093"/>
                                        <a:pt x="1963" y="3093"/>
                                      </a:cubicBezTo>
                                      <a:cubicBezTo>
                                        <a:pt x="2168" y="3093"/>
                                        <a:pt x="2442" y="2934"/>
                                        <a:pt x="2511" y="2728"/>
                                      </a:cubicBezTo>
                                      <a:cubicBezTo>
                                        <a:pt x="2534" y="2591"/>
                                        <a:pt x="2465" y="2454"/>
                                        <a:pt x="2351" y="2386"/>
                                      </a:cubicBezTo>
                                      <a:cubicBezTo>
                                        <a:pt x="2351" y="2386"/>
                                        <a:pt x="2328" y="2386"/>
                                        <a:pt x="2328" y="2363"/>
                                      </a:cubicBezTo>
                                      <a:cubicBezTo>
                                        <a:pt x="2294" y="2340"/>
                                        <a:pt x="2243" y="2323"/>
                                        <a:pt x="2191" y="2323"/>
                                      </a:cubicBezTo>
                                      <a:cubicBezTo>
                                        <a:pt x="2159" y="2323"/>
                                        <a:pt x="2127" y="2330"/>
                                        <a:pt x="2099" y="2346"/>
                                      </a:cubicBezTo>
                                      <a:lnTo>
                                        <a:pt x="2099" y="2346"/>
                                      </a:lnTo>
                                      <a:cubicBezTo>
                                        <a:pt x="2082" y="2337"/>
                                        <a:pt x="2062" y="2334"/>
                                        <a:pt x="2043" y="2334"/>
                                      </a:cubicBezTo>
                                      <a:cubicBezTo>
                                        <a:pt x="2014" y="2334"/>
                                        <a:pt x="1986" y="2340"/>
                                        <a:pt x="1963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58" y="2343"/>
                                        <a:pt x="1961" y="2347"/>
                                        <a:pt x="1958" y="2347"/>
                                      </a:cubicBezTo>
                                      <a:cubicBezTo>
                                        <a:pt x="1955" y="2347"/>
                                        <a:pt x="1950" y="2345"/>
                                        <a:pt x="1940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45" y="2337"/>
                                        <a:pt x="1935" y="2334"/>
                                        <a:pt x="1923" y="2334"/>
                                      </a:cubicBezTo>
                                      <a:cubicBezTo>
                                        <a:pt x="1914" y="2334"/>
                                        <a:pt x="1904" y="2335"/>
                                        <a:pt x="1895" y="2340"/>
                                      </a:cubicBezTo>
                                      <a:cubicBezTo>
                                        <a:pt x="1861" y="2323"/>
                                        <a:pt x="1827" y="2307"/>
                                        <a:pt x="1784" y="2299"/>
                                      </a:cubicBezTo>
                                      <a:lnTo>
                                        <a:pt x="1784" y="2299"/>
                                      </a:lnTo>
                                      <a:cubicBezTo>
                                        <a:pt x="1783" y="2298"/>
                                        <a:pt x="1782" y="2296"/>
                                        <a:pt x="1780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6" y="2295"/>
                                        <a:pt x="1736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5" y="2295"/>
                                        <a:pt x="1735" y="2295"/>
                                      </a:cubicBezTo>
                                      <a:cubicBezTo>
                                        <a:pt x="1728" y="2291"/>
                                        <a:pt x="1725" y="2290"/>
                                        <a:pt x="1725" y="2290"/>
                                      </a:cubicBezTo>
                                      <a:lnTo>
                                        <a:pt x="1725" y="2290"/>
                                      </a:lnTo>
                                      <a:cubicBezTo>
                                        <a:pt x="1725" y="2290"/>
                                        <a:pt x="1729" y="2291"/>
                                        <a:pt x="1733" y="2293"/>
                                      </a:cubicBezTo>
                                      <a:lnTo>
                                        <a:pt x="1733" y="2293"/>
                                      </a:lnTo>
                                      <a:cubicBezTo>
                                        <a:pt x="1711" y="2272"/>
                                        <a:pt x="1689" y="2271"/>
                                        <a:pt x="1666" y="2249"/>
                                      </a:cubicBezTo>
                                      <a:cubicBezTo>
                                        <a:pt x="1598" y="2226"/>
                                        <a:pt x="1552" y="2180"/>
                                        <a:pt x="1506" y="2158"/>
                                      </a:cubicBezTo>
                                      <a:cubicBezTo>
                                        <a:pt x="1498" y="2149"/>
                                        <a:pt x="1480" y="2137"/>
                                        <a:pt x="1463" y="2127"/>
                                      </a:cubicBezTo>
                                      <a:lnTo>
                                        <a:pt x="1463" y="2127"/>
                                      </a:lnTo>
                                      <a:cubicBezTo>
                                        <a:pt x="1464" y="2126"/>
                                        <a:pt x="1409" y="2083"/>
                                        <a:pt x="1392" y="2066"/>
                                      </a:cubicBezTo>
                                      <a:cubicBezTo>
                                        <a:pt x="1347" y="2021"/>
                                        <a:pt x="1278" y="1975"/>
                                        <a:pt x="1233" y="1929"/>
                                      </a:cubicBezTo>
                                      <a:cubicBezTo>
                                        <a:pt x="1118" y="1838"/>
                                        <a:pt x="1027" y="1747"/>
                                        <a:pt x="936" y="1633"/>
                                      </a:cubicBezTo>
                                      <a:cubicBezTo>
                                        <a:pt x="930" y="1627"/>
                                        <a:pt x="922" y="1618"/>
                                        <a:pt x="913" y="1610"/>
                                      </a:cubicBezTo>
                                      <a:lnTo>
                                        <a:pt x="913" y="1610"/>
                                      </a:lnTo>
                                      <a:cubicBezTo>
                                        <a:pt x="890" y="1587"/>
                                        <a:pt x="867" y="1564"/>
                                        <a:pt x="845" y="1541"/>
                                      </a:cubicBezTo>
                                      <a:cubicBezTo>
                                        <a:pt x="822" y="1496"/>
                                        <a:pt x="776" y="1450"/>
                                        <a:pt x="730" y="1404"/>
                                      </a:cubicBezTo>
                                      <a:cubicBezTo>
                                        <a:pt x="730" y="1382"/>
                                        <a:pt x="708" y="1382"/>
                                        <a:pt x="708" y="1382"/>
                                      </a:cubicBezTo>
                                      <a:cubicBezTo>
                                        <a:pt x="708" y="1382"/>
                                        <a:pt x="708" y="1359"/>
                                        <a:pt x="708" y="1359"/>
                                      </a:cubicBezTo>
                                      <a:cubicBezTo>
                                        <a:pt x="662" y="1313"/>
                                        <a:pt x="616" y="1245"/>
                                        <a:pt x="593" y="1199"/>
                                      </a:cubicBezTo>
                                      <a:cubicBezTo>
                                        <a:pt x="571" y="1176"/>
                                        <a:pt x="571" y="1153"/>
                                        <a:pt x="548" y="1108"/>
                                      </a:cubicBezTo>
                                      <a:cubicBezTo>
                                        <a:pt x="548" y="1108"/>
                                        <a:pt x="548" y="1091"/>
                                        <a:pt x="534" y="1086"/>
                                      </a:cubicBezTo>
                                      <a:lnTo>
                                        <a:pt x="534" y="1086"/>
                                      </a:lnTo>
                                      <a:cubicBezTo>
                                        <a:pt x="529" y="1078"/>
                                        <a:pt x="525" y="1069"/>
                                        <a:pt x="525" y="1062"/>
                                      </a:cubicBezTo>
                                      <a:cubicBezTo>
                                        <a:pt x="525" y="1016"/>
                                        <a:pt x="502" y="994"/>
                                        <a:pt x="479" y="948"/>
                                      </a:cubicBezTo>
                                      <a:cubicBezTo>
                                        <a:pt x="479" y="925"/>
                                        <a:pt x="457" y="902"/>
                                        <a:pt x="434" y="879"/>
                                      </a:cubicBezTo>
                                      <a:cubicBezTo>
                                        <a:pt x="420" y="859"/>
                                        <a:pt x="417" y="853"/>
                                        <a:pt x="418" y="853"/>
                                      </a:cubicBezTo>
                                      <a:lnTo>
                                        <a:pt x="418" y="853"/>
                                      </a:lnTo>
                                      <a:cubicBezTo>
                                        <a:pt x="420" y="853"/>
                                        <a:pt x="434" y="870"/>
                                        <a:pt x="438" y="870"/>
                                      </a:cubicBezTo>
                                      <a:cubicBezTo>
                                        <a:pt x="439" y="870"/>
                                        <a:pt x="439" y="867"/>
                                        <a:pt x="434" y="857"/>
                                      </a:cubicBezTo>
                                      <a:cubicBezTo>
                                        <a:pt x="434" y="857"/>
                                        <a:pt x="434" y="834"/>
                                        <a:pt x="434" y="811"/>
                                      </a:cubicBezTo>
                                      <a:cubicBezTo>
                                        <a:pt x="434" y="811"/>
                                        <a:pt x="427" y="804"/>
                                        <a:pt x="420" y="798"/>
                                      </a:cubicBezTo>
                                      <a:lnTo>
                                        <a:pt x="420" y="798"/>
                                      </a:lnTo>
                                      <a:cubicBezTo>
                                        <a:pt x="418" y="787"/>
                                        <a:pt x="411" y="765"/>
                                        <a:pt x="411" y="765"/>
                                      </a:cubicBezTo>
                                      <a:cubicBezTo>
                                        <a:pt x="411" y="742"/>
                                        <a:pt x="411" y="697"/>
                                        <a:pt x="411" y="674"/>
                                      </a:cubicBezTo>
                                      <a:cubicBezTo>
                                        <a:pt x="411" y="674"/>
                                        <a:pt x="411" y="651"/>
                                        <a:pt x="411" y="628"/>
                                      </a:cubicBezTo>
                                      <a:cubicBezTo>
                                        <a:pt x="434" y="583"/>
                                        <a:pt x="434" y="537"/>
                                        <a:pt x="434" y="514"/>
                                      </a:cubicBezTo>
                                      <a:cubicBezTo>
                                        <a:pt x="434" y="528"/>
                                        <a:pt x="434" y="533"/>
                                        <a:pt x="434" y="533"/>
                                      </a:cubicBezTo>
                                      <a:cubicBezTo>
                                        <a:pt x="436" y="533"/>
                                        <a:pt x="440" y="501"/>
                                        <a:pt x="457" y="469"/>
                                      </a:cubicBezTo>
                                      <a:cubicBezTo>
                                        <a:pt x="502" y="400"/>
                                        <a:pt x="616" y="309"/>
                                        <a:pt x="730" y="263"/>
                                      </a:cubicBezTo>
                                      <a:cubicBezTo>
                                        <a:pt x="851" y="203"/>
                                        <a:pt x="777" y="0"/>
                                        <a:pt x="64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5" name="Google Shape;345;p5"/>
                                <p:cNvSpPr/>
                                <p:nvPr/>
                              </p:nvSpPr>
                              <p:spPr>
                                <a:xfrm>
                                  <a:off x="5628750" y="4860025"/>
                                  <a:ext cx="81050" cy="387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242" h="1551" extrusionOk="0">
                                      <a:moveTo>
                                        <a:pt x="499" y="1"/>
                                      </a:moveTo>
                                      <a:cubicBezTo>
                                        <a:pt x="486" y="1"/>
                                        <a:pt x="472" y="4"/>
                                        <a:pt x="457" y="11"/>
                                      </a:cubicBezTo>
                                      <a:cubicBezTo>
                                        <a:pt x="343" y="57"/>
                                        <a:pt x="252" y="194"/>
                                        <a:pt x="115" y="240"/>
                                      </a:cubicBezTo>
                                      <a:cubicBezTo>
                                        <a:pt x="46" y="263"/>
                                        <a:pt x="1" y="308"/>
                                        <a:pt x="1" y="377"/>
                                      </a:cubicBezTo>
                                      <a:cubicBezTo>
                                        <a:pt x="1" y="514"/>
                                        <a:pt x="92" y="651"/>
                                        <a:pt x="138" y="742"/>
                                      </a:cubicBezTo>
                                      <a:cubicBezTo>
                                        <a:pt x="206" y="902"/>
                                        <a:pt x="320" y="993"/>
                                        <a:pt x="457" y="1084"/>
                                      </a:cubicBezTo>
                                      <a:cubicBezTo>
                                        <a:pt x="754" y="1267"/>
                                        <a:pt x="1051" y="1358"/>
                                        <a:pt x="1370" y="1427"/>
                                      </a:cubicBezTo>
                                      <a:cubicBezTo>
                                        <a:pt x="1598" y="1495"/>
                                        <a:pt x="1735" y="1495"/>
                                        <a:pt x="1918" y="1518"/>
                                      </a:cubicBezTo>
                                      <a:cubicBezTo>
                                        <a:pt x="2078" y="1518"/>
                                        <a:pt x="2237" y="1541"/>
                                        <a:pt x="2397" y="1541"/>
                                      </a:cubicBezTo>
                                      <a:cubicBezTo>
                                        <a:pt x="2443" y="1548"/>
                                        <a:pt x="2489" y="1551"/>
                                        <a:pt x="2534" y="1551"/>
                                      </a:cubicBezTo>
                                      <a:cubicBezTo>
                                        <a:pt x="2626" y="1551"/>
                                        <a:pt x="2717" y="1541"/>
                                        <a:pt x="2808" y="1541"/>
                                      </a:cubicBezTo>
                                      <a:cubicBezTo>
                                        <a:pt x="2922" y="1541"/>
                                        <a:pt x="3082" y="1541"/>
                                        <a:pt x="3150" y="1495"/>
                                      </a:cubicBezTo>
                                      <a:cubicBezTo>
                                        <a:pt x="3219" y="1449"/>
                                        <a:pt x="3242" y="1358"/>
                                        <a:pt x="3196" y="1290"/>
                                      </a:cubicBezTo>
                                      <a:cubicBezTo>
                                        <a:pt x="3150" y="1198"/>
                                        <a:pt x="3014" y="1153"/>
                                        <a:pt x="2922" y="1107"/>
                                      </a:cubicBezTo>
                                      <a:cubicBezTo>
                                        <a:pt x="2785" y="1084"/>
                                        <a:pt x="2671" y="1039"/>
                                        <a:pt x="2557" y="1016"/>
                                      </a:cubicBezTo>
                                      <a:cubicBezTo>
                                        <a:pt x="2397" y="970"/>
                                        <a:pt x="2260" y="947"/>
                                        <a:pt x="2123" y="924"/>
                                      </a:cubicBezTo>
                                      <a:cubicBezTo>
                                        <a:pt x="1918" y="879"/>
                                        <a:pt x="1827" y="833"/>
                                        <a:pt x="1667" y="810"/>
                                      </a:cubicBezTo>
                                      <a:cubicBezTo>
                                        <a:pt x="1370" y="765"/>
                                        <a:pt x="1051" y="696"/>
                                        <a:pt x="777" y="582"/>
                                      </a:cubicBezTo>
                                      <a:cubicBezTo>
                                        <a:pt x="731" y="559"/>
                                        <a:pt x="548" y="468"/>
                                        <a:pt x="434" y="445"/>
                                      </a:cubicBezTo>
                                      <a:cubicBezTo>
                                        <a:pt x="411" y="422"/>
                                        <a:pt x="411" y="422"/>
                                        <a:pt x="366" y="400"/>
                                      </a:cubicBezTo>
                                      <a:cubicBezTo>
                                        <a:pt x="353" y="387"/>
                                        <a:pt x="342" y="374"/>
                                        <a:pt x="332" y="361"/>
                                      </a:cubicBezTo>
                                      <a:lnTo>
                                        <a:pt x="332" y="361"/>
                                      </a:lnTo>
                                      <a:cubicBezTo>
                                        <a:pt x="368" y="269"/>
                                        <a:pt x="474" y="186"/>
                                        <a:pt x="548" y="148"/>
                                      </a:cubicBezTo>
                                      <a:cubicBezTo>
                                        <a:pt x="606" y="91"/>
                                        <a:pt x="567" y="1"/>
                                        <a:pt x="49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346" name="Google Shape;346;p5"/>
                              <p:cNvSpPr/>
                              <p:nvPr/>
                            </p:nvSpPr>
                            <p:spPr>
                              <a:xfrm>
                                <a:off x="5487800" y="5010950"/>
                                <a:ext cx="35975" cy="3655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39" h="1462" extrusionOk="0">
                                    <a:moveTo>
                                      <a:pt x="1439" y="731"/>
                                    </a:moveTo>
                                    <a:cubicBezTo>
                                      <a:pt x="1439" y="1142"/>
                                      <a:pt x="1119" y="1461"/>
                                      <a:pt x="731" y="1461"/>
                                    </a:cubicBezTo>
                                    <a:cubicBezTo>
                                      <a:pt x="320" y="1461"/>
                                      <a:pt x="1" y="1142"/>
                                      <a:pt x="1" y="731"/>
                                    </a:cubicBezTo>
                                    <a:cubicBezTo>
                                      <a:pt x="1" y="343"/>
                                      <a:pt x="320" y="0"/>
                                      <a:pt x="731" y="0"/>
                                    </a:cubicBezTo>
                                    <a:cubicBezTo>
                                      <a:pt x="1119" y="0"/>
                                      <a:pt x="1439" y="343"/>
                                      <a:pt x="1439" y="73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347" name="Google Shape;347;p5"/>
          <p:cNvSpPr/>
          <p:nvPr/>
        </p:nvSpPr>
        <p:spPr>
          <a:xfrm rot="7487156">
            <a:off x="8086607" y="1363757"/>
            <a:ext cx="1316495" cy="1025502"/>
          </a:xfrm>
          <a:custGeom>
            <a:avLst/>
            <a:gdLst/>
            <a:ahLst/>
            <a:cxnLst/>
            <a:rect l="l" t="t" r="r" b="b"/>
            <a:pathLst>
              <a:path w="64044" h="49888" extrusionOk="0">
                <a:moveTo>
                  <a:pt x="22806" y="1"/>
                </a:moveTo>
                <a:cubicBezTo>
                  <a:pt x="18167" y="1"/>
                  <a:pt x="13528" y="642"/>
                  <a:pt x="8997" y="1755"/>
                </a:cubicBezTo>
                <a:cubicBezTo>
                  <a:pt x="7599" y="2089"/>
                  <a:pt x="0" y="3579"/>
                  <a:pt x="31" y="5372"/>
                </a:cubicBezTo>
                <a:cubicBezTo>
                  <a:pt x="61" y="7469"/>
                  <a:pt x="6596" y="9962"/>
                  <a:pt x="8146" y="10509"/>
                </a:cubicBezTo>
                <a:cubicBezTo>
                  <a:pt x="16627" y="13305"/>
                  <a:pt x="26596" y="10752"/>
                  <a:pt x="34408" y="15068"/>
                </a:cubicBezTo>
                <a:cubicBezTo>
                  <a:pt x="39241" y="17682"/>
                  <a:pt x="42433" y="22545"/>
                  <a:pt x="44408" y="27682"/>
                </a:cubicBezTo>
                <a:cubicBezTo>
                  <a:pt x="46384" y="32789"/>
                  <a:pt x="47265" y="38230"/>
                  <a:pt x="48572" y="43549"/>
                </a:cubicBezTo>
                <a:cubicBezTo>
                  <a:pt x="49241" y="46102"/>
                  <a:pt x="50305" y="48959"/>
                  <a:pt x="52767" y="49719"/>
                </a:cubicBezTo>
                <a:cubicBezTo>
                  <a:pt x="53155" y="49834"/>
                  <a:pt x="53552" y="49888"/>
                  <a:pt x="53951" y="49888"/>
                </a:cubicBezTo>
                <a:cubicBezTo>
                  <a:pt x="55239" y="49888"/>
                  <a:pt x="56534" y="49325"/>
                  <a:pt x="57509" y="48443"/>
                </a:cubicBezTo>
                <a:cubicBezTo>
                  <a:pt x="58816" y="47318"/>
                  <a:pt x="59606" y="45768"/>
                  <a:pt x="60244" y="44157"/>
                </a:cubicBezTo>
                <a:cubicBezTo>
                  <a:pt x="64044" y="34704"/>
                  <a:pt x="61916" y="23366"/>
                  <a:pt x="55776" y="15220"/>
                </a:cubicBezTo>
                <a:cubicBezTo>
                  <a:pt x="49606" y="7044"/>
                  <a:pt x="39879" y="1998"/>
                  <a:pt x="29788" y="509"/>
                </a:cubicBezTo>
                <a:cubicBezTo>
                  <a:pt x="27470" y="163"/>
                  <a:pt x="25138" y="1"/>
                  <a:pt x="22806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12;p2">
            <a:extLst>
              <a:ext uri="{FF2B5EF4-FFF2-40B4-BE49-F238E27FC236}">
                <a16:creationId xmlns:a16="http://schemas.microsoft.com/office/drawing/2014/main" id="{119CF1C0-C174-4360-8F81-3A21337FA1DC}"/>
              </a:ext>
            </a:extLst>
          </p:cNvPr>
          <p:cNvSpPr txBox="1">
            <a:spLocks/>
          </p:cNvSpPr>
          <p:nvPr userDrawn="1"/>
        </p:nvSpPr>
        <p:spPr>
          <a:xfrm>
            <a:off x="8481628" y="46131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700" b="0" i="0" u="none" strike="noStrike" cap="non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"/>
          <p:cNvSpPr txBox="1">
            <a:spLocks noGrp="1"/>
          </p:cNvSpPr>
          <p:nvPr>
            <p:ph type="sldNum" idx="12"/>
          </p:nvPr>
        </p:nvSpPr>
        <p:spPr>
          <a:xfrm>
            <a:off x="4320600" y="467968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409" name="Google Shape;409;p7"/>
          <p:cNvSpPr txBox="1">
            <a:spLocks noGrp="1"/>
          </p:cNvSpPr>
          <p:nvPr>
            <p:ph type="title"/>
          </p:nvPr>
        </p:nvSpPr>
        <p:spPr>
          <a:xfrm>
            <a:off x="5005900" y="535000"/>
            <a:ext cx="3418200" cy="116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7"/>
          <p:cNvSpPr txBox="1">
            <a:spLocks noGrp="1"/>
          </p:cNvSpPr>
          <p:nvPr>
            <p:ph type="body" idx="1"/>
          </p:nvPr>
        </p:nvSpPr>
        <p:spPr>
          <a:xfrm>
            <a:off x="5010700" y="1839925"/>
            <a:ext cx="3418200" cy="26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7"/>
          <p:cNvSpPr/>
          <p:nvPr/>
        </p:nvSpPr>
        <p:spPr>
          <a:xfrm rot="584807">
            <a:off x="5718552" y="4399208"/>
            <a:ext cx="3995690" cy="936308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7"/>
          <p:cNvSpPr/>
          <p:nvPr/>
        </p:nvSpPr>
        <p:spPr>
          <a:xfrm rot="10800000">
            <a:off x="-590787" y="-128175"/>
            <a:ext cx="2572723" cy="1086414"/>
          </a:xfrm>
          <a:custGeom>
            <a:avLst/>
            <a:gdLst/>
            <a:ahLst/>
            <a:cxnLst/>
            <a:rect l="l" t="t" r="r" b="b"/>
            <a:pathLst>
              <a:path w="130034" h="54911" extrusionOk="0">
                <a:moveTo>
                  <a:pt x="82450" y="15863"/>
                </a:moveTo>
                <a:cubicBezTo>
                  <a:pt x="82676" y="15863"/>
                  <a:pt x="82904" y="15869"/>
                  <a:pt x="83133" y="15884"/>
                </a:cubicBezTo>
                <a:cubicBezTo>
                  <a:pt x="87054" y="16127"/>
                  <a:pt x="89151" y="18498"/>
                  <a:pt x="92343" y="20412"/>
                </a:cubicBezTo>
                <a:cubicBezTo>
                  <a:pt x="93924" y="21355"/>
                  <a:pt x="99091" y="22692"/>
                  <a:pt x="99668" y="24668"/>
                </a:cubicBezTo>
                <a:cubicBezTo>
                  <a:pt x="100732" y="28315"/>
                  <a:pt x="91340" y="27586"/>
                  <a:pt x="89364" y="27951"/>
                </a:cubicBezTo>
                <a:cubicBezTo>
                  <a:pt x="86781" y="28467"/>
                  <a:pt x="84622" y="29531"/>
                  <a:pt x="82312" y="30717"/>
                </a:cubicBezTo>
                <a:cubicBezTo>
                  <a:pt x="79759" y="31993"/>
                  <a:pt x="77054" y="32571"/>
                  <a:pt x="74288" y="33148"/>
                </a:cubicBezTo>
                <a:cubicBezTo>
                  <a:pt x="72207" y="33598"/>
                  <a:pt x="70033" y="33853"/>
                  <a:pt x="67861" y="33853"/>
                </a:cubicBezTo>
                <a:cubicBezTo>
                  <a:pt x="64165" y="33853"/>
                  <a:pt x="60471" y="33116"/>
                  <a:pt x="57236" y="31355"/>
                </a:cubicBezTo>
                <a:cubicBezTo>
                  <a:pt x="53862" y="29531"/>
                  <a:pt x="52190" y="27403"/>
                  <a:pt x="51795" y="23513"/>
                </a:cubicBezTo>
                <a:cubicBezTo>
                  <a:pt x="51643" y="22054"/>
                  <a:pt x="51430" y="19713"/>
                  <a:pt x="52525" y="19045"/>
                </a:cubicBezTo>
                <a:cubicBezTo>
                  <a:pt x="52727" y="18915"/>
                  <a:pt x="52970" y="18847"/>
                  <a:pt x="53261" y="18847"/>
                </a:cubicBezTo>
                <a:cubicBezTo>
                  <a:pt x="53582" y="18847"/>
                  <a:pt x="53962" y="18930"/>
                  <a:pt x="54409" y="19105"/>
                </a:cubicBezTo>
                <a:cubicBezTo>
                  <a:pt x="56354" y="19865"/>
                  <a:pt x="57905" y="21324"/>
                  <a:pt x="60002" y="21750"/>
                </a:cubicBezTo>
                <a:cubicBezTo>
                  <a:pt x="60897" y="21915"/>
                  <a:pt x="61714" y="21988"/>
                  <a:pt x="62487" y="21988"/>
                </a:cubicBezTo>
                <a:cubicBezTo>
                  <a:pt x="64993" y="21988"/>
                  <a:pt x="67026" y="21213"/>
                  <a:pt x="69698" y="20260"/>
                </a:cubicBezTo>
                <a:cubicBezTo>
                  <a:pt x="73958" y="18725"/>
                  <a:pt x="77831" y="15863"/>
                  <a:pt x="82450" y="15863"/>
                </a:cubicBezTo>
                <a:close/>
                <a:moveTo>
                  <a:pt x="26821" y="0"/>
                </a:moveTo>
                <a:cubicBezTo>
                  <a:pt x="24852" y="0"/>
                  <a:pt x="22894" y="182"/>
                  <a:pt x="21004" y="534"/>
                </a:cubicBezTo>
                <a:cubicBezTo>
                  <a:pt x="16354" y="1415"/>
                  <a:pt x="11551" y="2996"/>
                  <a:pt x="7326" y="5245"/>
                </a:cubicBezTo>
                <a:cubicBezTo>
                  <a:pt x="5867" y="6035"/>
                  <a:pt x="4439" y="7403"/>
                  <a:pt x="3040" y="7920"/>
                </a:cubicBezTo>
                <a:cubicBezTo>
                  <a:pt x="2068" y="10412"/>
                  <a:pt x="1" y="17525"/>
                  <a:pt x="4378" y="18346"/>
                </a:cubicBezTo>
                <a:lnTo>
                  <a:pt x="3436" y="17251"/>
                </a:lnTo>
                <a:lnTo>
                  <a:pt x="3436" y="17251"/>
                </a:lnTo>
                <a:cubicBezTo>
                  <a:pt x="5016" y="18498"/>
                  <a:pt x="7569" y="19653"/>
                  <a:pt x="8846" y="19957"/>
                </a:cubicBezTo>
                <a:cubicBezTo>
                  <a:pt x="9660" y="20153"/>
                  <a:pt x="10479" y="20240"/>
                  <a:pt x="11298" y="20240"/>
                </a:cubicBezTo>
                <a:cubicBezTo>
                  <a:pt x="15679" y="20240"/>
                  <a:pt x="20081" y="17754"/>
                  <a:pt x="23922" y="16218"/>
                </a:cubicBezTo>
                <a:cubicBezTo>
                  <a:pt x="27519" y="14772"/>
                  <a:pt x="32406" y="12563"/>
                  <a:pt x="36800" y="12563"/>
                </a:cubicBezTo>
                <a:cubicBezTo>
                  <a:pt x="39794" y="12563"/>
                  <a:pt x="42559" y="13589"/>
                  <a:pt x="44531" y="16583"/>
                </a:cubicBezTo>
                <a:cubicBezTo>
                  <a:pt x="53041" y="29531"/>
                  <a:pt x="30518" y="30869"/>
                  <a:pt x="23193" y="31172"/>
                </a:cubicBezTo>
                <a:cubicBezTo>
                  <a:pt x="19089" y="31355"/>
                  <a:pt x="2007" y="32480"/>
                  <a:pt x="7417" y="40322"/>
                </a:cubicBezTo>
                <a:cubicBezTo>
                  <a:pt x="8826" y="42357"/>
                  <a:pt x="11430" y="42919"/>
                  <a:pt x="14078" y="42919"/>
                </a:cubicBezTo>
                <a:cubicBezTo>
                  <a:pt x="16056" y="42919"/>
                  <a:pt x="18059" y="42605"/>
                  <a:pt x="19606" y="42358"/>
                </a:cubicBezTo>
                <a:cubicBezTo>
                  <a:pt x="26688" y="41233"/>
                  <a:pt x="33953" y="38255"/>
                  <a:pt x="41096" y="38042"/>
                </a:cubicBezTo>
                <a:cubicBezTo>
                  <a:pt x="41478" y="38026"/>
                  <a:pt x="41871" y="38017"/>
                  <a:pt x="42270" y="38017"/>
                </a:cubicBezTo>
                <a:cubicBezTo>
                  <a:pt x="44852" y="38017"/>
                  <a:pt x="47720" y="38379"/>
                  <a:pt x="50063" y="39379"/>
                </a:cubicBezTo>
                <a:cubicBezTo>
                  <a:pt x="51947" y="40170"/>
                  <a:pt x="53649" y="41355"/>
                  <a:pt x="55716" y="41811"/>
                </a:cubicBezTo>
                <a:cubicBezTo>
                  <a:pt x="56951" y="42071"/>
                  <a:pt x="58166" y="42176"/>
                  <a:pt x="59366" y="42176"/>
                </a:cubicBezTo>
                <a:cubicBezTo>
                  <a:pt x="64424" y="42176"/>
                  <a:pt x="69235" y="40310"/>
                  <a:pt x="74293" y="40310"/>
                </a:cubicBezTo>
                <a:cubicBezTo>
                  <a:pt x="75184" y="40310"/>
                  <a:pt x="76084" y="40368"/>
                  <a:pt x="76993" y="40504"/>
                </a:cubicBezTo>
                <a:cubicBezTo>
                  <a:pt x="85656" y="41811"/>
                  <a:pt x="93468" y="48255"/>
                  <a:pt x="101492" y="51538"/>
                </a:cubicBezTo>
                <a:cubicBezTo>
                  <a:pt x="106309" y="53521"/>
                  <a:pt x="111516" y="54910"/>
                  <a:pt x="116700" y="54910"/>
                </a:cubicBezTo>
                <a:cubicBezTo>
                  <a:pt x="118745" y="54910"/>
                  <a:pt x="120787" y="54694"/>
                  <a:pt x="122799" y="54212"/>
                </a:cubicBezTo>
                <a:cubicBezTo>
                  <a:pt x="124745" y="53756"/>
                  <a:pt x="126690" y="52966"/>
                  <a:pt x="128028" y="51538"/>
                </a:cubicBezTo>
                <a:cubicBezTo>
                  <a:pt x="129942" y="49349"/>
                  <a:pt x="130034" y="46158"/>
                  <a:pt x="127146" y="45094"/>
                </a:cubicBezTo>
                <a:cubicBezTo>
                  <a:pt x="126213" y="44743"/>
                  <a:pt x="125257" y="44633"/>
                  <a:pt x="124292" y="44633"/>
                </a:cubicBezTo>
                <a:cubicBezTo>
                  <a:pt x="122691" y="44633"/>
                  <a:pt x="121063" y="44934"/>
                  <a:pt x="119467" y="44934"/>
                </a:cubicBezTo>
                <a:cubicBezTo>
                  <a:pt x="119107" y="44934"/>
                  <a:pt x="118748" y="44918"/>
                  <a:pt x="118392" y="44881"/>
                </a:cubicBezTo>
                <a:cubicBezTo>
                  <a:pt x="113042" y="44395"/>
                  <a:pt x="108210" y="42206"/>
                  <a:pt x="103620" y="39592"/>
                </a:cubicBezTo>
                <a:cubicBezTo>
                  <a:pt x="101766" y="38528"/>
                  <a:pt x="93103" y="34151"/>
                  <a:pt x="99486" y="32692"/>
                </a:cubicBezTo>
                <a:cubicBezTo>
                  <a:pt x="102100" y="32084"/>
                  <a:pt x="106842" y="33270"/>
                  <a:pt x="107875" y="30230"/>
                </a:cubicBezTo>
                <a:cubicBezTo>
                  <a:pt x="108939" y="27069"/>
                  <a:pt x="104623" y="26492"/>
                  <a:pt x="104623" y="23817"/>
                </a:cubicBezTo>
                <a:cubicBezTo>
                  <a:pt x="104623" y="21598"/>
                  <a:pt x="107814" y="20412"/>
                  <a:pt x="109517" y="20169"/>
                </a:cubicBezTo>
                <a:cubicBezTo>
                  <a:pt x="110084" y="20086"/>
                  <a:pt x="110637" y="20050"/>
                  <a:pt x="111180" y="20050"/>
                </a:cubicBezTo>
                <a:cubicBezTo>
                  <a:pt x="113397" y="20050"/>
                  <a:pt x="115453" y="20642"/>
                  <a:pt x="117723" y="20960"/>
                </a:cubicBezTo>
                <a:cubicBezTo>
                  <a:pt x="118442" y="21074"/>
                  <a:pt x="119788" y="21198"/>
                  <a:pt x="121303" y="21198"/>
                </a:cubicBezTo>
                <a:cubicBezTo>
                  <a:pt x="125041" y="21198"/>
                  <a:pt x="129808" y="20442"/>
                  <a:pt x="128727" y="16917"/>
                </a:cubicBezTo>
                <a:cubicBezTo>
                  <a:pt x="127906" y="14242"/>
                  <a:pt x="121249" y="13452"/>
                  <a:pt x="119061" y="12996"/>
                </a:cubicBezTo>
                <a:cubicBezTo>
                  <a:pt x="114805" y="12145"/>
                  <a:pt x="110945" y="10321"/>
                  <a:pt x="107662" y="7646"/>
                </a:cubicBezTo>
                <a:cubicBezTo>
                  <a:pt x="104532" y="5093"/>
                  <a:pt x="101219" y="4029"/>
                  <a:pt x="97206" y="4029"/>
                </a:cubicBezTo>
                <a:cubicBezTo>
                  <a:pt x="91948" y="4029"/>
                  <a:pt x="88270" y="7738"/>
                  <a:pt x="84106" y="10443"/>
                </a:cubicBezTo>
                <a:cubicBezTo>
                  <a:pt x="79404" y="13486"/>
                  <a:pt x="73896" y="14475"/>
                  <a:pt x="68370" y="14475"/>
                </a:cubicBezTo>
                <a:cubicBezTo>
                  <a:pt x="67109" y="14475"/>
                  <a:pt x="65846" y="14424"/>
                  <a:pt x="64592" y="14333"/>
                </a:cubicBezTo>
                <a:cubicBezTo>
                  <a:pt x="57418" y="13756"/>
                  <a:pt x="50002" y="11659"/>
                  <a:pt x="44713" y="6552"/>
                </a:cubicBezTo>
                <a:cubicBezTo>
                  <a:pt x="40039" y="2018"/>
                  <a:pt x="33370" y="0"/>
                  <a:pt x="26821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7"/>
          <p:cNvGrpSpPr/>
          <p:nvPr/>
        </p:nvGrpSpPr>
        <p:grpSpPr>
          <a:xfrm>
            <a:off x="257395" y="2893518"/>
            <a:ext cx="608632" cy="829259"/>
            <a:chOff x="257395" y="2893518"/>
            <a:chExt cx="608632" cy="829259"/>
          </a:xfrm>
        </p:grpSpPr>
        <p:sp>
          <p:nvSpPr>
            <p:cNvPr id="414" name="Google Shape;414;p7"/>
            <p:cNvSpPr/>
            <p:nvPr/>
          </p:nvSpPr>
          <p:spPr>
            <a:xfrm rot="1037058">
              <a:off x="260080" y="3484855"/>
              <a:ext cx="24549" cy="21799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7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 rot="1037058">
              <a:off x="265221" y="3489445"/>
              <a:ext cx="13724" cy="12424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 rot="1037058">
              <a:off x="406937" y="3407538"/>
              <a:ext cx="24549" cy="21799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8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 rot="1037058">
              <a:off x="412079" y="3412129"/>
              <a:ext cx="13724" cy="12424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50" y="493"/>
                    <a:pt x="271" y="496"/>
                    <a:pt x="292" y="496"/>
                  </a:cubicBezTo>
                  <a:cubicBezTo>
                    <a:pt x="390" y="496"/>
                    <a:pt x="488" y="418"/>
                    <a:pt x="526" y="325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 rot="1037058">
              <a:off x="443071" y="3508261"/>
              <a:ext cx="22274" cy="21749"/>
            </a:xfrm>
            <a:custGeom>
              <a:avLst/>
              <a:gdLst/>
              <a:ahLst/>
              <a:cxnLst/>
              <a:rect l="l" t="t" r="r" b="b"/>
              <a:pathLst>
                <a:path w="891" h="870" extrusionOk="0">
                  <a:moveTo>
                    <a:pt x="415" y="0"/>
                  </a:moveTo>
                  <a:cubicBezTo>
                    <a:pt x="183" y="0"/>
                    <a:pt x="1" y="176"/>
                    <a:pt x="1" y="413"/>
                  </a:cubicBezTo>
                  <a:cubicBezTo>
                    <a:pt x="1" y="641"/>
                    <a:pt x="183" y="847"/>
                    <a:pt x="412" y="870"/>
                  </a:cubicBezTo>
                  <a:cubicBezTo>
                    <a:pt x="663" y="870"/>
                    <a:pt x="868" y="687"/>
                    <a:pt x="868" y="436"/>
                  </a:cubicBezTo>
                  <a:cubicBezTo>
                    <a:pt x="891" y="208"/>
                    <a:pt x="708" y="2"/>
                    <a:pt x="457" y="2"/>
                  </a:cubicBezTo>
                  <a:cubicBezTo>
                    <a:pt x="443" y="1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 rot="1037058">
              <a:off x="447654" y="3512779"/>
              <a:ext cx="12574" cy="12574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74" y="1"/>
                  </a:moveTo>
                  <a:cubicBezTo>
                    <a:pt x="137" y="1"/>
                    <a:pt x="23" y="92"/>
                    <a:pt x="0" y="229"/>
                  </a:cubicBezTo>
                  <a:cubicBezTo>
                    <a:pt x="0" y="366"/>
                    <a:pt x="114" y="480"/>
                    <a:pt x="251" y="503"/>
                  </a:cubicBezTo>
                  <a:cubicBezTo>
                    <a:pt x="388" y="503"/>
                    <a:pt x="502" y="389"/>
                    <a:pt x="502" y="252"/>
                  </a:cubicBezTo>
                  <a:cubicBezTo>
                    <a:pt x="502" y="115"/>
                    <a:pt x="411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 rot="1037058">
              <a:off x="456009" y="3525747"/>
              <a:ext cx="21149" cy="14849"/>
            </a:xfrm>
            <a:custGeom>
              <a:avLst/>
              <a:gdLst/>
              <a:ahLst/>
              <a:cxnLst/>
              <a:rect l="l" t="t" r="r" b="b"/>
              <a:pathLst>
                <a:path w="846" h="594" extrusionOk="0">
                  <a:moveTo>
                    <a:pt x="1" y="594"/>
                  </a:moveTo>
                  <a:cubicBezTo>
                    <a:pt x="297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34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 rot="1037058">
              <a:off x="529347" y="3187703"/>
              <a:ext cx="90771" cy="91896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 rot="1037058">
              <a:off x="580574" y="3273976"/>
              <a:ext cx="214016" cy="158093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 rot="1037058">
              <a:off x="755208" y="3359955"/>
              <a:ext cx="24574" cy="21799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 rot="1037058">
              <a:off x="760927" y="3364717"/>
              <a:ext cx="13699" cy="12399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 rot="1037058">
              <a:off x="657538" y="3329807"/>
              <a:ext cx="63372" cy="20574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 rot="1037058">
              <a:off x="764744" y="3382450"/>
              <a:ext cx="23424" cy="11424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 rot="1037058">
              <a:off x="581600" y="3363607"/>
              <a:ext cx="91321" cy="91896"/>
            </a:xfrm>
            <a:custGeom>
              <a:avLst/>
              <a:gdLst/>
              <a:ahLst/>
              <a:cxnLst/>
              <a:rect l="l" t="t" r="r" b="b"/>
              <a:pathLst>
                <a:path w="3653" h="3676" extrusionOk="0">
                  <a:moveTo>
                    <a:pt x="2740" y="2329"/>
                  </a:moveTo>
                  <a:cubicBezTo>
                    <a:pt x="1324" y="3265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6"/>
                    <a:pt x="1918" y="3379"/>
                    <a:pt x="2580" y="3082"/>
                  </a:cubicBezTo>
                  <a:lnTo>
                    <a:pt x="2580" y="3082"/>
                  </a:lnTo>
                  <a:cubicBezTo>
                    <a:pt x="2968" y="2877"/>
                    <a:pt x="3310" y="2694"/>
                    <a:pt x="3539" y="2694"/>
                  </a:cubicBezTo>
                  <a:lnTo>
                    <a:pt x="3539" y="2694"/>
                  </a:lnTo>
                  <a:lnTo>
                    <a:pt x="3653" y="2260"/>
                  </a:lnTo>
                  <a:cubicBezTo>
                    <a:pt x="2032" y="1507"/>
                    <a:pt x="2740" y="891"/>
                    <a:pt x="1165" y="1"/>
                  </a:cubicBezTo>
                  <a:lnTo>
                    <a:pt x="1165" y="1"/>
                  </a:lnTo>
                  <a:cubicBezTo>
                    <a:pt x="1370" y="1256"/>
                    <a:pt x="2740" y="2329"/>
                    <a:pt x="2740" y="23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 rot="1037058">
              <a:off x="632910" y="3449917"/>
              <a:ext cx="214565" cy="157493"/>
            </a:xfrm>
            <a:custGeom>
              <a:avLst/>
              <a:gdLst/>
              <a:ahLst/>
              <a:cxnLst/>
              <a:rect l="l" t="t" r="r" b="b"/>
              <a:pathLst>
                <a:path w="8583" h="6300" extrusionOk="0">
                  <a:moveTo>
                    <a:pt x="1" y="525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0"/>
                    <a:pt x="2420" y="0"/>
                  </a:cubicBezTo>
                  <a:lnTo>
                    <a:pt x="2420" y="0"/>
                  </a:lnTo>
                  <a:cubicBezTo>
                    <a:pt x="1553" y="0"/>
                    <a:pt x="708" y="160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 rot="1037058">
              <a:off x="808035" y="3535863"/>
              <a:ext cx="23999" cy="21799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66" y="854"/>
                  </a:cubicBezTo>
                  <a:cubicBezTo>
                    <a:pt x="409" y="866"/>
                    <a:pt x="452" y="871"/>
                    <a:pt x="493" y="871"/>
                  </a:cubicBezTo>
                  <a:cubicBezTo>
                    <a:pt x="691" y="871"/>
                    <a:pt x="857" y="742"/>
                    <a:pt x="914" y="534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 rot="1037058">
              <a:off x="813164" y="3540535"/>
              <a:ext cx="13724" cy="12424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7" y="188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 rot="1037058">
              <a:off x="710435" y="3505834"/>
              <a:ext cx="63347" cy="19974"/>
            </a:xfrm>
            <a:custGeom>
              <a:avLst/>
              <a:gdLst/>
              <a:ahLst/>
              <a:cxnLst/>
              <a:rect l="l" t="t" r="r" b="b"/>
              <a:pathLst>
                <a:path w="2534" h="799" extrusionOk="0">
                  <a:moveTo>
                    <a:pt x="913" y="69"/>
                  </a:moveTo>
                  <a:cubicBezTo>
                    <a:pt x="571" y="137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913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 rot="1037058">
              <a:off x="816994" y="3558353"/>
              <a:ext cx="23974" cy="11449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320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 rot="1037058">
              <a:off x="393536" y="3461533"/>
              <a:ext cx="89596" cy="98171"/>
            </a:xfrm>
            <a:custGeom>
              <a:avLst/>
              <a:gdLst/>
              <a:ahLst/>
              <a:cxnLst/>
              <a:rect l="l" t="t" r="r" b="b"/>
              <a:pathLst>
                <a:path w="3584" h="3927" extrusionOk="0">
                  <a:moveTo>
                    <a:pt x="2671" y="2238"/>
                  </a:moveTo>
                  <a:cubicBezTo>
                    <a:pt x="1301" y="3242"/>
                    <a:pt x="0" y="3242"/>
                    <a:pt x="0" y="3242"/>
                  </a:cubicBezTo>
                  <a:lnTo>
                    <a:pt x="0" y="3242"/>
                  </a:lnTo>
                  <a:cubicBezTo>
                    <a:pt x="1735" y="3927"/>
                    <a:pt x="2876" y="2580"/>
                    <a:pt x="3493" y="2535"/>
                  </a:cubicBezTo>
                  <a:lnTo>
                    <a:pt x="3493" y="2535"/>
                  </a:lnTo>
                  <a:lnTo>
                    <a:pt x="3584" y="2101"/>
                  </a:lnTo>
                  <a:cubicBezTo>
                    <a:pt x="1918" y="1439"/>
                    <a:pt x="2602" y="777"/>
                    <a:pt x="982" y="1"/>
                  </a:cubicBezTo>
                  <a:lnTo>
                    <a:pt x="982" y="1"/>
                  </a:lnTo>
                  <a:cubicBezTo>
                    <a:pt x="1233" y="1233"/>
                    <a:pt x="2671" y="2238"/>
                    <a:pt x="2671" y="223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 rot="1037058">
              <a:off x="447527" y="3541437"/>
              <a:ext cx="218015" cy="152393"/>
            </a:xfrm>
            <a:custGeom>
              <a:avLst/>
              <a:gdLst/>
              <a:ahLst/>
              <a:cxnLst/>
              <a:rect l="l" t="t" r="r" b="b"/>
              <a:pathLst>
                <a:path w="8721" h="6096" extrusionOk="0">
                  <a:moveTo>
                    <a:pt x="1" y="685"/>
                  </a:moveTo>
                  <a:cubicBezTo>
                    <a:pt x="1279" y="3310"/>
                    <a:pt x="6734" y="6095"/>
                    <a:pt x="8720" y="2877"/>
                  </a:cubicBezTo>
                  <a:lnTo>
                    <a:pt x="8720" y="2877"/>
                  </a:lnTo>
                  <a:cubicBezTo>
                    <a:pt x="7967" y="1279"/>
                    <a:pt x="5251" y="1"/>
                    <a:pt x="2763" y="1"/>
                  </a:cubicBezTo>
                  <a:lnTo>
                    <a:pt x="2763" y="1"/>
                  </a:lnTo>
                  <a:cubicBezTo>
                    <a:pt x="1758" y="1"/>
                    <a:pt x="777" y="229"/>
                    <a:pt x="1" y="6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 rot="1037058">
              <a:off x="626756" y="3621091"/>
              <a:ext cx="23999" cy="21574"/>
            </a:xfrm>
            <a:custGeom>
              <a:avLst/>
              <a:gdLst/>
              <a:ahLst/>
              <a:cxnLst/>
              <a:rect l="l" t="t" r="r" b="b"/>
              <a:pathLst>
                <a:path w="960" h="863" extrusionOk="0">
                  <a:moveTo>
                    <a:pt x="476" y="0"/>
                  </a:moveTo>
                  <a:cubicBezTo>
                    <a:pt x="265" y="0"/>
                    <a:pt x="86" y="132"/>
                    <a:pt x="46" y="351"/>
                  </a:cubicBezTo>
                  <a:cubicBezTo>
                    <a:pt x="1" y="580"/>
                    <a:pt x="161" y="808"/>
                    <a:pt x="389" y="853"/>
                  </a:cubicBezTo>
                  <a:cubicBezTo>
                    <a:pt x="421" y="859"/>
                    <a:pt x="453" y="862"/>
                    <a:pt x="484" y="862"/>
                  </a:cubicBezTo>
                  <a:cubicBezTo>
                    <a:pt x="695" y="862"/>
                    <a:pt x="874" y="730"/>
                    <a:pt x="914" y="511"/>
                  </a:cubicBezTo>
                  <a:cubicBezTo>
                    <a:pt x="959" y="283"/>
                    <a:pt x="800" y="55"/>
                    <a:pt x="571" y="9"/>
                  </a:cubicBezTo>
                  <a:cubicBezTo>
                    <a:pt x="539" y="3"/>
                    <a:pt x="507" y="0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 rot="1037058">
              <a:off x="631902" y="3625790"/>
              <a:ext cx="13699" cy="12199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278" y="0"/>
                  </a:moveTo>
                  <a:cubicBezTo>
                    <a:pt x="160" y="0"/>
                    <a:pt x="64" y="84"/>
                    <a:pt x="23" y="186"/>
                  </a:cubicBezTo>
                  <a:cubicBezTo>
                    <a:pt x="0" y="323"/>
                    <a:pt x="91" y="460"/>
                    <a:pt x="228" y="483"/>
                  </a:cubicBezTo>
                  <a:cubicBezTo>
                    <a:pt x="246" y="486"/>
                    <a:pt x="263" y="487"/>
                    <a:pt x="279" y="487"/>
                  </a:cubicBezTo>
                  <a:cubicBezTo>
                    <a:pt x="393" y="487"/>
                    <a:pt x="485" y="420"/>
                    <a:pt x="525" y="300"/>
                  </a:cubicBezTo>
                  <a:cubicBezTo>
                    <a:pt x="548" y="163"/>
                    <a:pt x="457" y="26"/>
                    <a:pt x="320" y="4"/>
                  </a:cubicBezTo>
                  <a:cubicBezTo>
                    <a:pt x="305" y="1"/>
                    <a:pt x="291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 rot="1037058">
              <a:off x="527387" y="3594684"/>
              <a:ext cx="63372" cy="19999"/>
            </a:xfrm>
            <a:custGeom>
              <a:avLst/>
              <a:gdLst/>
              <a:ahLst/>
              <a:cxnLst/>
              <a:rect l="l" t="t" r="r" b="b"/>
              <a:pathLst>
                <a:path w="2535" h="800" extrusionOk="0">
                  <a:moveTo>
                    <a:pt x="891" y="137"/>
                  </a:moveTo>
                  <a:cubicBezTo>
                    <a:pt x="571" y="206"/>
                    <a:pt x="274" y="274"/>
                    <a:pt x="1" y="252"/>
                  </a:cubicBezTo>
                  <a:lnTo>
                    <a:pt x="1" y="252"/>
                  </a:lnTo>
                  <a:cubicBezTo>
                    <a:pt x="685" y="731"/>
                    <a:pt x="1964" y="799"/>
                    <a:pt x="2534" y="388"/>
                  </a:cubicBezTo>
                  <a:lnTo>
                    <a:pt x="2534" y="388"/>
                  </a:lnTo>
                  <a:cubicBezTo>
                    <a:pt x="2329" y="92"/>
                    <a:pt x="2032" y="0"/>
                    <a:pt x="1712" y="0"/>
                  </a:cubicBezTo>
                  <a:lnTo>
                    <a:pt x="1712" y="0"/>
                  </a:lnTo>
                  <a:cubicBezTo>
                    <a:pt x="1461" y="0"/>
                    <a:pt x="1165" y="69"/>
                    <a:pt x="891" y="13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 rot="1037058">
              <a:off x="637137" y="3642163"/>
              <a:ext cx="23424" cy="12574"/>
            </a:xfrm>
            <a:custGeom>
              <a:avLst/>
              <a:gdLst/>
              <a:ahLst/>
              <a:cxnLst/>
              <a:rect l="l" t="t" r="r" b="b"/>
              <a:pathLst>
                <a:path w="937" h="503" extrusionOk="0">
                  <a:moveTo>
                    <a:pt x="0" y="457"/>
                  </a:moveTo>
                  <a:cubicBezTo>
                    <a:pt x="297" y="503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6" y="1"/>
                  </a:lnTo>
                  <a:cubicBezTo>
                    <a:pt x="411" y="366"/>
                    <a:pt x="0" y="457"/>
                    <a:pt x="0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 rot="1037058">
              <a:off x="761857" y="2904651"/>
              <a:ext cx="88471" cy="89021"/>
            </a:xfrm>
            <a:custGeom>
              <a:avLst/>
              <a:gdLst/>
              <a:ahLst/>
              <a:cxnLst/>
              <a:rect l="l" t="t" r="r" b="b"/>
              <a:pathLst>
                <a:path w="3539" h="3561" extrusionOk="0">
                  <a:moveTo>
                    <a:pt x="3539" y="1781"/>
                  </a:moveTo>
                  <a:cubicBezTo>
                    <a:pt x="3539" y="2762"/>
                    <a:pt x="2740" y="3561"/>
                    <a:pt x="1781" y="3561"/>
                  </a:cubicBezTo>
                  <a:cubicBezTo>
                    <a:pt x="800" y="3561"/>
                    <a:pt x="1" y="2762"/>
                    <a:pt x="1" y="1781"/>
                  </a:cubicBezTo>
                  <a:cubicBezTo>
                    <a:pt x="1" y="799"/>
                    <a:pt x="800" y="0"/>
                    <a:pt x="1781" y="0"/>
                  </a:cubicBezTo>
                  <a:cubicBezTo>
                    <a:pt x="2740" y="0"/>
                    <a:pt x="3539" y="799"/>
                    <a:pt x="3539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7"/>
          <p:cNvGrpSpPr/>
          <p:nvPr/>
        </p:nvGrpSpPr>
        <p:grpSpPr>
          <a:xfrm rot="-506333">
            <a:off x="57548" y="3935081"/>
            <a:ext cx="1139389" cy="1269137"/>
            <a:chOff x="5258800" y="3753388"/>
            <a:chExt cx="1244125" cy="1385800"/>
          </a:xfrm>
        </p:grpSpPr>
        <p:sp>
          <p:nvSpPr>
            <p:cNvPr id="441" name="Google Shape;441;p7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7"/>
          <p:cNvGrpSpPr/>
          <p:nvPr/>
        </p:nvGrpSpPr>
        <p:grpSpPr>
          <a:xfrm rot="506494" flipH="1">
            <a:off x="8273529" y="4040694"/>
            <a:ext cx="1019533" cy="1135633"/>
            <a:chOff x="5258800" y="3753388"/>
            <a:chExt cx="1244125" cy="1385800"/>
          </a:xfrm>
        </p:grpSpPr>
        <p:sp>
          <p:nvSpPr>
            <p:cNvPr id="537" name="Google Shape;537;p7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7"/>
          <p:cNvGrpSpPr/>
          <p:nvPr/>
        </p:nvGrpSpPr>
        <p:grpSpPr>
          <a:xfrm>
            <a:off x="1058775" y="4266638"/>
            <a:ext cx="641050" cy="876850"/>
            <a:chOff x="3746350" y="4482000"/>
            <a:chExt cx="641050" cy="876850"/>
          </a:xfrm>
        </p:grpSpPr>
        <p:sp>
          <p:nvSpPr>
            <p:cNvPr id="633" name="Google Shape;633;p7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634;p7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635" name="Google Shape;635;p7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"/>
          <p:cNvSpPr txBox="1">
            <a:spLocks noGrp="1"/>
          </p:cNvSpPr>
          <p:nvPr>
            <p:ph type="title"/>
          </p:nvPr>
        </p:nvSpPr>
        <p:spPr>
          <a:xfrm>
            <a:off x="2193575" y="1490500"/>
            <a:ext cx="4756800" cy="90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8" name="Google Shape;648;p9"/>
          <p:cNvSpPr txBox="1">
            <a:spLocks noGrp="1"/>
          </p:cNvSpPr>
          <p:nvPr>
            <p:ph type="subTitle" idx="1"/>
          </p:nvPr>
        </p:nvSpPr>
        <p:spPr>
          <a:xfrm>
            <a:off x="2193575" y="2435700"/>
            <a:ext cx="4757100" cy="12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439D0A1D-20B8-48E8-ABFC-E0DE5A7716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9227" y="4636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10"/>
          <p:cNvSpPr txBox="1">
            <a:spLocks noGrp="1"/>
          </p:cNvSpPr>
          <p:nvPr>
            <p:ph type="title"/>
          </p:nvPr>
        </p:nvSpPr>
        <p:spPr>
          <a:xfrm>
            <a:off x="715050" y="3990600"/>
            <a:ext cx="7713900" cy="5760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52" name="Google Shape;6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34893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500" y="2523075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095" y="1475025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675" y="-10112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225" y="3959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0587" y="2388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3900" y="1821600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5900" y="177242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2327" y="1140379"/>
            <a:ext cx="1309125" cy="130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41142" y="164427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48773" y="2331175"/>
            <a:ext cx="576019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"/>
          <p:cNvSpPr txBox="1">
            <a:spLocks noGrp="1"/>
          </p:cNvSpPr>
          <p:nvPr>
            <p:ph type="title" hasCustomPrompt="1"/>
          </p:nvPr>
        </p:nvSpPr>
        <p:spPr>
          <a:xfrm>
            <a:off x="1690950" y="1680971"/>
            <a:ext cx="5762100" cy="15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7" name="Google Shape;667;p11"/>
          <p:cNvSpPr txBox="1">
            <a:spLocks noGrp="1"/>
          </p:cNvSpPr>
          <p:nvPr>
            <p:ph type="subTitle" idx="1"/>
          </p:nvPr>
        </p:nvSpPr>
        <p:spPr>
          <a:xfrm>
            <a:off x="1690950" y="3141529"/>
            <a:ext cx="5762100" cy="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8" name="Google Shape;66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60785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2" name="Google Shape;672;p13"/>
          <p:cNvSpPr txBox="1">
            <a:spLocks noGrp="1"/>
          </p:cNvSpPr>
          <p:nvPr>
            <p:ph type="subTitle" idx="1"/>
          </p:nvPr>
        </p:nvSpPr>
        <p:spPr>
          <a:xfrm>
            <a:off x="1646700" y="2140850"/>
            <a:ext cx="2642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14910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4" name="Google Shape;674;p13"/>
          <p:cNvSpPr txBox="1">
            <a:spLocks noGrp="1"/>
          </p:cNvSpPr>
          <p:nvPr>
            <p:ph type="subTitle" idx="3"/>
          </p:nvPr>
        </p:nvSpPr>
        <p:spPr>
          <a:xfrm>
            <a:off x="1646850" y="3672575"/>
            <a:ext cx="2642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676" name="Google Shape;676;p13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13"/>
          <p:cNvSpPr txBox="1">
            <a:spLocks noGrp="1"/>
          </p:cNvSpPr>
          <p:nvPr>
            <p:ph type="subTitle" idx="5"/>
          </p:nvPr>
        </p:nvSpPr>
        <p:spPr>
          <a:xfrm>
            <a:off x="1646850" y="2996700"/>
            <a:ext cx="2642700" cy="74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13"/>
          <p:cNvSpPr txBox="1">
            <a:spLocks noGrp="1"/>
          </p:cNvSpPr>
          <p:nvPr>
            <p:ph type="subTitle" idx="6"/>
          </p:nvPr>
        </p:nvSpPr>
        <p:spPr>
          <a:xfrm>
            <a:off x="1646700" y="1455450"/>
            <a:ext cx="2642700" cy="74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9" name="Google Shape;679;p13"/>
          <p:cNvSpPr txBox="1">
            <a:spLocks noGrp="1"/>
          </p:cNvSpPr>
          <p:nvPr>
            <p:ph type="title" idx="7" hasCustomPrompt="1"/>
          </p:nvPr>
        </p:nvSpPr>
        <p:spPr>
          <a:xfrm>
            <a:off x="4854600" y="160785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0" name="Google Shape;680;p13"/>
          <p:cNvSpPr txBox="1">
            <a:spLocks noGrp="1"/>
          </p:cNvSpPr>
          <p:nvPr>
            <p:ph type="subTitle" idx="8"/>
          </p:nvPr>
        </p:nvSpPr>
        <p:spPr>
          <a:xfrm>
            <a:off x="5781305" y="2141000"/>
            <a:ext cx="26427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13"/>
          <p:cNvSpPr txBox="1">
            <a:spLocks noGrp="1"/>
          </p:cNvSpPr>
          <p:nvPr>
            <p:ph type="title" idx="9" hasCustomPrompt="1"/>
          </p:nvPr>
        </p:nvSpPr>
        <p:spPr>
          <a:xfrm>
            <a:off x="4854600" y="314910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2" name="Google Shape;682;p13"/>
          <p:cNvSpPr txBox="1">
            <a:spLocks noGrp="1"/>
          </p:cNvSpPr>
          <p:nvPr>
            <p:ph type="subTitle" idx="13"/>
          </p:nvPr>
        </p:nvSpPr>
        <p:spPr>
          <a:xfrm>
            <a:off x="5781300" y="3672575"/>
            <a:ext cx="2642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13"/>
          <p:cNvSpPr txBox="1">
            <a:spLocks noGrp="1"/>
          </p:cNvSpPr>
          <p:nvPr>
            <p:ph type="subTitle" idx="14"/>
          </p:nvPr>
        </p:nvSpPr>
        <p:spPr>
          <a:xfrm>
            <a:off x="5781300" y="2998775"/>
            <a:ext cx="2642700" cy="75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13"/>
          <p:cNvSpPr txBox="1">
            <a:spLocks noGrp="1"/>
          </p:cNvSpPr>
          <p:nvPr>
            <p:ph type="subTitle" idx="15"/>
          </p:nvPr>
        </p:nvSpPr>
        <p:spPr>
          <a:xfrm>
            <a:off x="5781305" y="1455600"/>
            <a:ext cx="2642700" cy="74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5" name="Google Shape;685;p13"/>
          <p:cNvSpPr/>
          <p:nvPr/>
        </p:nvSpPr>
        <p:spPr>
          <a:xfrm rot="-1800044">
            <a:off x="7150520" y="30698"/>
            <a:ext cx="3094982" cy="1380695"/>
          </a:xfrm>
          <a:custGeom>
            <a:avLst/>
            <a:gdLst/>
            <a:ahLst/>
            <a:cxnLst/>
            <a:rect l="l" t="t" r="r" b="b"/>
            <a:pathLst>
              <a:path w="123802" h="55229" extrusionOk="0">
                <a:moveTo>
                  <a:pt x="6100" y="0"/>
                </a:moveTo>
                <a:cubicBezTo>
                  <a:pt x="5993" y="0"/>
                  <a:pt x="5885" y="4"/>
                  <a:pt x="5775" y="11"/>
                </a:cubicBezTo>
                <a:cubicBezTo>
                  <a:pt x="4286" y="132"/>
                  <a:pt x="2949" y="892"/>
                  <a:pt x="2037" y="2047"/>
                </a:cubicBezTo>
                <a:cubicBezTo>
                  <a:pt x="243" y="4205"/>
                  <a:pt x="0" y="7093"/>
                  <a:pt x="274" y="9798"/>
                </a:cubicBezTo>
                <a:cubicBezTo>
                  <a:pt x="1155" y="19099"/>
                  <a:pt x="7356" y="27275"/>
                  <a:pt x="15076" y="32595"/>
                </a:cubicBezTo>
                <a:cubicBezTo>
                  <a:pt x="22797" y="37914"/>
                  <a:pt x="31885" y="40741"/>
                  <a:pt x="40913" y="43233"/>
                </a:cubicBezTo>
                <a:lnTo>
                  <a:pt x="85747" y="52534"/>
                </a:lnTo>
                <a:cubicBezTo>
                  <a:pt x="92738" y="53963"/>
                  <a:pt x="99850" y="54844"/>
                  <a:pt x="106993" y="55118"/>
                </a:cubicBezTo>
                <a:cubicBezTo>
                  <a:pt x="109309" y="55183"/>
                  <a:pt x="111645" y="55228"/>
                  <a:pt x="113790" y="55228"/>
                </a:cubicBezTo>
                <a:cubicBezTo>
                  <a:pt x="118652" y="55228"/>
                  <a:pt x="122529" y="54996"/>
                  <a:pt x="122951" y="54236"/>
                </a:cubicBezTo>
                <a:cubicBezTo>
                  <a:pt x="123802" y="52717"/>
                  <a:pt x="122920" y="50710"/>
                  <a:pt x="121461" y="49707"/>
                </a:cubicBezTo>
                <a:cubicBezTo>
                  <a:pt x="120063" y="48735"/>
                  <a:pt x="118240" y="48552"/>
                  <a:pt x="116537" y="48340"/>
                </a:cubicBezTo>
                <a:cubicBezTo>
                  <a:pt x="97540" y="46455"/>
                  <a:pt x="78056" y="46759"/>
                  <a:pt x="59819" y="40984"/>
                </a:cubicBezTo>
                <a:cubicBezTo>
                  <a:pt x="40791" y="34966"/>
                  <a:pt x="24013" y="22260"/>
                  <a:pt x="13070" y="5603"/>
                </a:cubicBezTo>
                <a:cubicBezTo>
                  <a:pt x="11336" y="2987"/>
                  <a:pt x="9260" y="0"/>
                  <a:pt x="610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13"/>
          <p:cNvGrpSpPr/>
          <p:nvPr/>
        </p:nvGrpSpPr>
        <p:grpSpPr>
          <a:xfrm>
            <a:off x="-160475" y="4348937"/>
            <a:ext cx="1070354" cy="1038603"/>
            <a:chOff x="-160475" y="4348937"/>
            <a:chExt cx="1070354" cy="1038603"/>
          </a:xfrm>
        </p:grpSpPr>
        <p:sp>
          <p:nvSpPr>
            <p:cNvPr id="687" name="Google Shape;687;p13"/>
            <p:cNvSpPr/>
            <p:nvPr/>
          </p:nvSpPr>
          <p:spPr>
            <a:xfrm rot="1800044">
              <a:off x="326210" y="4646332"/>
              <a:ext cx="444540" cy="675310"/>
            </a:xfrm>
            <a:custGeom>
              <a:avLst/>
              <a:gdLst/>
              <a:ahLst/>
              <a:cxnLst/>
              <a:rect l="l" t="t" r="r" b="b"/>
              <a:pathLst>
                <a:path w="17782" h="27013" extrusionOk="0">
                  <a:moveTo>
                    <a:pt x="10834" y="1"/>
                  </a:moveTo>
                  <a:cubicBezTo>
                    <a:pt x="9436" y="1"/>
                    <a:pt x="8019" y="825"/>
                    <a:pt x="7660" y="2153"/>
                  </a:cubicBezTo>
                  <a:cubicBezTo>
                    <a:pt x="7356" y="3308"/>
                    <a:pt x="7842" y="4524"/>
                    <a:pt x="8177" y="5648"/>
                  </a:cubicBezTo>
                  <a:cubicBezTo>
                    <a:pt x="8906" y="8080"/>
                    <a:pt x="8876" y="10785"/>
                    <a:pt x="7842" y="13095"/>
                  </a:cubicBezTo>
                  <a:cubicBezTo>
                    <a:pt x="7325" y="14250"/>
                    <a:pt x="6566" y="15314"/>
                    <a:pt x="6170" y="16530"/>
                  </a:cubicBezTo>
                  <a:cubicBezTo>
                    <a:pt x="5745" y="17655"/>
                    <a:pt x="5684" y="18962"/>
                    <a:pt x="5380" y="20147"/>
                  </a:cubicBezTo>
                  <a:cubicBezTo>
                    <a:pt x="4833" y="22062"/>
                    <a:pt x="3587" y="23825"/>
                    <a:pt x="1945" y="24950"/>
                  </a:cubicBezTo>
                  <a:cubicBezTo>
                    <a:pt x="1520" y="25254"/>
                    <a:pt x="0" y="25861"/>
                    <a:pt x="365" y="26682"/>
                  </a:cubicBezTo>
                  <a:cubicBezTo>
                    <a:pt x="476" y="26927"/>
                    <a:pt x="800" y="27013"/>
                    <a:pt x="1192" y="27013"/>
                  </a:cubicBezTo>
                  <a:cubicBezTo>
                    <a:pt x="1870" y="27013"/>
                    <a:pt x="2754" y="26756"/>
                    <a:pt x="3100" y="26621"/>
                  </a:cubicBezTo>
                  <a:cubicBezTo>
                    <a:pt x="3435" y="26500"/>
                    <a:pt x="3769" y="26378"/>
                    <a:pt x="4104" y="26165"/>
                  </a:cubicBezTo>
                  <a:cubicBezTo>
                    <a:pt x="5532" y="25405"/>
                    <a:pt x="6687" y="24190"/>
                    <a:pt x="8025" y="23339"/>
                  </a:cubicBezTo>
                  <a:cubicBezTo>
                    <a:pt x="8815" y="22791"/>
                    <a:pt x="9666" y="22366"/>
                    <a:pt x="10304" y="21697"/>
                  </a:cubicBezTo>
                  <a:cubicBezTo>
                    <a:pt x="11794" y="20056"/>
                    <a:pt x="11642" y="17503"/>
                    <a:pt x="12584" y="15527"/>
                  </a:cubicBezTo>
                  <a:cubicBezTo>
                    <a:pt x="13587" y="13551"/>
                    <a:pt x="15624" y="12244"/>
                    <a:pt x="16566" y="10208"/>
                  </a:cubicBezTo>
                  <a:cubicBezTo>
                    <a:pt x="17782" y="7685"/>
                    <a:pt x="16931" y="4554"/>
                    <a:pt x="15046" y="2396"/>
                  </a:cubicBezTo>
                  <a:cubicBezTo>
                    <a:pt x="14104" y="1241"/>
                    <a:pt x="12827" y="238"/>
                    <a:pt x="11338" y="25"/>
                  </a:cubicBezTo>
                  <a:lnTo>
                    <a:pt x="11247" y="25"/>
                  </a:lnTo>
                  <a:cubicBezTo>
                    <a:pt x="11110" y="9"/>
                    <a:pt x="10972" y="1"/>
                    <a:pt x="10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 rot="1800044">
              <a:off x="-32653" y="4487908"/>
              <a:ext cx="441240" cy="629511"/>
            </a:xfrm>
            <a:custGeom>
              <a:avLst/>
              <a:gdLst/>
              <a:ahLst/>
              <a:cxnLst/>
              <a:rect l="l" t="t" r="r" b="b"/>
              <a:pathLst>
                <a:path w="17650" h="25181" extrusionOk="0">
                  <a:moveTo>
                    <a:pt x="2944" y="1"/>
                  </a:moveTo>
                  <a:cubicBezTo>
                    <a:pt x="2092" y="1"/>
                    <a:pt x="1235" y="204"/>
                    <a:pt x="669" y="855"/>
                  </a:cubicBezTo>
                  <a:cubicBezTo>
                    <a:pt x="365" y="1189"/>
                    <a:pt x="213" y="1524"/>
                    <a:pt x="91" y="1949"/>
                  </a:cubicBezTo>
                  <a:cubicBezTo>
                    <a:pt x="0" y="2405"/>
                    <a:pt x="0" y="2952"/>
                    <a:pt x="61" y="3439"/>
                  </a:cubicBezTo>
                  <a:cubicBezTo>
                    <a:pt x="517" y="6509"/>
                    <a:pt x="3344" y="8819"/>
                    <a:pt x="3739" y="11919"/>
                  </a:cubicBezTo>
                  <a:cubicBezTo>
                    <a:pt x="3982" y="13652"/>
                    <a:pt x="3374" y="15475"/>
                    <a:pt x="3648" y="17238"/>
                  </a:cubicBezTo>
                  <a:cubicBezTo>
                    <a:pt x="3891" y="19153"/>
                    <a:pt x="5259" y="20825"/>
                    <a:pt x="6900" y="21950"/>
                  </a:cubicBezTo>
                  <a:cubicBezTo>
                    <a:pt x="8541" y="23044"/>
                    <a:pt x="10426" y="23652"/>
                    <a:pt x="12341" y="24229"/>
                  </a:cubicBezTo>
                  <a:cubicBezTo>
                    <a:pt x="13004" y="24436"/>
                    <a:pt x="15249" y="25180"/>
                    <a:pt x="16592" y="25180"/>
                  </a:cubicBezTo>
                  <a:cubicBezTo>
                    <a:pt x="17219" y="25180"/>
                    <a:pt x="17649" y="25018"/>
                    <a:pt x="17630" y="24564"/>
                  </a:cubicBezTo>
                  <a:cubicBezTo>
                    <a:pt x="17508" y="23196"/>
                    <a:pt x="15076" y="21737"/>
                    <a:pt x="14043" y="21372"/>
                  </a:cubicBezTo>
                  <a:cubicBezTo>
                    <a:pt x="12250" y="20764"/>
                    <a:pt x="10122" y="20916"/>
                    <a:pt x="8572" y="19913"/>
                  </a:cubicBezTo>
                  <a:lnTo>
                    <a:pt x="8116" y="19579"/>
                  </a:lnTo>
                  <a:cubicBezTo>
                    <a:pt x="6626" y="18302"/>
                    <a:pt x="6566" y="16022"/>
                    <a:pt x="7052" y="14107"/>
                  </a:cubicBezTo>
                  <a:cubicBezTo>
                    <a:pt x="7538" y="12223"/>
                    <a:pt x="8511" y="10460"/>
                    <a:pt x="8815" y="8515"/>
                  </a:cubicBezTo>
                  <a:cubicBezTo>
                    <a:pt x="9028" y="7360"/>
                    <a:pt x="8967" y="6083"/>
                    <a:pt x="8602" y="4928"/>
                  </a:cubicBezTo>
                  <a:cubicBezTo>
                    <a:pt x="7903" y="2405"/>
                    <a:pt x="5775" y="156"/>
                    <a:pt x="3131" y="4"/>
                  </a:cubicBezTo>
                  <a:cubicBezTo>
                    <a:pt x="3069" y="2"/>
                    <a:pt x="3007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 rot="1800044">
              <a:off x="274855" y="4350114"/>
              <a:ext cx="237095" cy="867256"/>
            </a:xfrm>
            <a:custGeom>
              <a:avLst/>
              <a:gdLst/>
              <a:ahLst/>
              <a:cxnLst/>
              <a:rect l="l" t="t" r="r" b="b"/>
              <a:pathLst>
                <a:path w="9484" h="34691" extrusionOk="0">
                  <a:moveTo>
                    <a:pt x="2913" y="1"/>
                  </a:moveTo>
                  <a:cubicBezTo>
                    <a:pt x="2682" y="1"/>
                    <a:pt x="2450" y="32"/>
                    <a:pt x="2219" y="100"/>
                  </a:cubicBezTo>
                  <a:cubicBezTo>
                    <a:pt x="1854" y="222"/>
                    <a:pt x="1550" y="404"/>
                    <a:pt x="1277" y="678"/>
                  </a:cubicBezTo>
                  <a:cubicBezTo>
                    <a:pt x="517" y="1407"/>
                    <a:pt x="182" y="2593"/>
                    <a:pt x="213" y="3687"/>
                  </a:cubicBezTo>
                  <a:cubicBezTo>
                    <a:pt x="274" y="5176"/>
                    <a:pt x="760" y="6575"/>
                    <a:pt x="760" y="8064"/>
                  </a:cubicBezTo>
                  <a:cubicBezTo>
                    <a:pt x="760" y="9736"/>
                    <a:pt x="122" y="11316"/>
                    <a:pt x="61" y="12988"/>
                  </a:cubicBezTo>
                  <a:cubicBezTo>
                    <a:pt x="0" y="17091"/>
                    <a:pt x="3496" y="20921"/>
                    <a:pt x="2462" y="24933"/>
                  </a:cubicBezTo>
                  <a:cubicBezTo>
                    <a:pt x="2158" y="26088"/>
                    <a:pt x="1429" y="27244"/>
                    <a:pt x="1611" y="28459"/>
                  </a:cubicBezTo>
                  <a:cubicBezTo>
                    <a:pt x="1824" y="29827"/>
                    <a:pt x="2979" y="30648"/>
                    <a:pt x="3982" y="31499"/>
                  </a:cubicBezTo>
                  <a:cubicBezTo>
                    <a:pt x="5198" y="32532"/>
                    <a:pt x="5623" y="33414"/>
                    <a:pt x="6414" y="34690"/>
                  </a:cubicBezTo>
                  <a:cubicBezTo>
                    <a:pt x="6839" y="34599"/>
                    <a:pt x="7052" y="34235"/>
                    <a:pt x="7143" y="33809"/>
                  </a:cubicBezTo>
                  <a:cubicBezTo>
                    <a:pt x="7356" y="32654"/>
                    <a:pt x="7173" y="31469"/>
                    <a:pt x="6687" y="30374"/>
                  </a:cubicBezTo>
                  <a:cubicBezTo>
                    <a:pt x="6474" y="29979"/>
                    <a:pt x="6231" y="29584"/>
                    <a:pt x="5988" y="29189"/>
                  </a:cubicBezTo>
                  <a:cubicBezTo>
                    <a:pt x="5654" y="28611"/>
                    <a:pt x="5441" y="28034"/>
                    <a:pt x="5441" y="27396"/>
                  </a:cubicBezTo>
                  <a:cubicBezTo>
                    <a:pt x="5471" y="26149"/>
                    <a:pt x="6596" y="25146"/>
                    <a:pt x="6869" y="23930"/>
                  </a:cubicBezTo>
                  <a:cubicBezTo>
                    <a:pt x="7021" y="23353"/>
                    <a:pt x="6961" y="22745"/>
                    <a:pt x="6961" y="22137"/>
                  </a:cubicBezTo>
                  <a:cubicBezTo>
                    <a:pt x="6900" y="18611"/>
                    <a:pt x="9088" y="15420"/>
                    <a:pt x="9392" y="11924"/>
                  </a:cubicBezTo>
                  <a:cubicBezTo>
                    <a:pt x="9484" y="10496"/>
                    <a:pt x="9332" y="9067"/>
                    <a:pt x="9149" y="7638"/>
                  </a:cubicBezTo>
                  <a:cubicBezTo>
                    <a:pt x="8967" y="6301"/>
                    <a:pt x="8754" y="4964"/>
                    <a:pt x="8116" y="3809"/>
                  </a:cubicBezTo>
                  <a:cubicBezTo>
                    <a:pt x="7629" y="2897"/>
                    <a:pt x="6839" y="2167"/>
                    <a:pt x="6018" y="1468"/>
                  </a:cubicBezTo>
                  <a:cubicBezTo>
                    <a:pt x="5113" y="714"/>
                    <a:pt x="4021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 rot="1800044">
              <a:off x="420154" y="4671354"/>
              <a:ext cx="349567" cy="654286"/>
            </a:xfrm>
            <a:custGeom>
              <a:avLst/>
              <a:gdLst/>
              <a:ahLst/>
              <a:cxnLst/>
              <a:rect l="l" t="t" r="r" b="b"/>
              <a:pathLst>
                <a:path w="13983" h="26172" extrusionOk="0">
                  <a:moveTo>
                    <a:pt x="7539" y="1"/>
                  </a:moveTo>
                  <a:lnTo>
                    <a:pt x="7539" y="1"/>
                  </a:lnTo>
                  <a:cubicBezTo>
                    <a:pt x="8420" y="1612"/>
                    <a:pt x="9484" y="3040"/>
                    <a:pt x="10244" y="4712"/>
                  </a:cubicBezTo>
                  <a:cubicBezTo>
                    <a:pt x="10761" y="5898"/>
                    <a:pt x="11186" y="7326"/>
                    <a:pt x="10700" y="8603"/>
                  </a:cubicBezTo>
                  <a:cubicBezTo>
                    <a:pt x="10274" y="9667"/>
                    <a:pt x="9271" y="10426"/>
                    <a:pt x="8572" y="11247"/>
                  </a:cubicBezTo>
                  <a:cubicBezTo>
                    <a:pt x="6779" y="13344"/>
                    <a:pt x="6779" y="16080"/>
                    <a:pt x="5563" y="18481"/>
                  </a:cubicBezTo>
                  <a:cubicBezTo>
                    <a:pt x="4347" y="20822"/>
                    <a:pt x="2584" y="22797"/>
                    <a:pt x="578" y="24560"/>
                  </a:cubicBezTo>
                  <a:cubicBezTo>
                    <a:pt x="1" y="25047"/>
                    <a:pt x="1" y="25685"/>
                    <a:pt x="305" y="26171"/>
                  </a:cubicBezTo>
                  <a:cubicBezTo>
                    <a:pt x="1733" y="25411"/>
                    <a:pt x="2888" y="24196"/>
                    <a:pt x="4226" y="23345"/>
                  </a:cubicBezTo>
                  <a:cubicBezTo>
                    <a:pt x="5016" y="22797"/>
                    <a:pt x="5867" y="22372"/>
                    <a:pt x="6505" y="21703"/>
                  </a:cubicBezTo>
                  <a:cubicBezTo>
                    <a:pt x="7995" y="20062"/>
                    <a:pt x="7843" y="17509"/>
                    <a:pt x="8785" y="15533"/>
                  </a:cubicBezTo>
                  <a:cubicBezTo>
                    <a:pt x="9788" y="13557"/>
                    <a:pt x="11825" y="12250"/>
                    <a:pt x="12767" y="10214"/>
                  </a:cubicBezTo>
                  <a:cubicBezTo>
                    <a:pt x="13983" y="7691"/>
                    <a:pt x="13132" y="4560"/>
                    <a:pt x="11247" y="2372"/>
                  </a:cubicBezTo>
                  <a:cubicBezTo>
                    <a:pt x="10305" y="1217"/>
                    <a:pt x="9028" y="183"/>
                    <a:pt x="7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 rot="1800044">
              <a:off x="339985" y="4366540"/>
              <a:ext cx="204421" cy="730734"/>
            </a:xfrm>
            <a:custGeom>
              <a:avLst/>
              <a:gdLst/>
              <a:ahLst/>
              <a:cxnLst/>
              <a:rect l="l" t="t" r="r" b="b"/>
              <a:pathLst>
                <a:path w="8177" h="29230" extrusionOk="0">
                  <a:moveTo>
                    <a:pt x="1676" y="1"/>
                  </a:moveTo>
                  <a:cubicBezTo>
                    <a:pt x="1441" y="1"/>
                    <a:pt x="1206" y="35"/>
                    <a:pt x="973" y="111"/>
                  </a:cubicBezTo>
                  <a:cubicBezTo>
                    <a:pt x="578" y="232"/>
                    <a:pt x="274" y="415"/>
                    <a:pt x="0" y="688"/>
                  </a:cubicBezTo>
                  <a:cubicBezTo>
                    <a:pt x="578" y="901"/>
                    <a:pt x="1185" y="1053"/>
                    <a:pt x="1763" y="1296"/>
                  </a:cubicBezTo>
                  <a:cubicBezTo>
                    <a:pt x="3040" y="1813"/>
                    <a:pt x="3891" y="3120"/>
                    <a:pt x="4468" y="4336"/>
                  </a:cubicBezTo>
                  <a:cubicBezTo>
                    <a:pt x="5775" y="7132"/>
                    <a:pt x="6991" y="10293"/>
                    <a:pt x="5927" y="13333"/>
                  </a:cubicBezTo>
                  <a:cubicBezTo>
                    <a:pt x="5441" y="14670"/>
                    <a:pt x="4803" y="15917"/>
                    <a:pt x="4438" y="17284"/>
                  </a:cubicBezTo>
                  <a:cubicBezTo>
                    <a:pt x="3982" y="18835"/>
                    <a:pt x="3982" y="20415"/>
                    <a:pt x="4164" y="21996"/>
                  </a:cubicBezTo>
                  <a:cubicBezTo>
                    <a:pt x="4225" y="22816"/>
                    <a:pt x="4347" y="23637"/>
                    <a:pt x="4347" y="24458"/>
                  </a:cubicBezTo>
                  <a:cubicBezTo>
                    <a:pt x="4347" y="25309"/>
                    <a:pt x="4073" y="26008"/>
                    <a:pt x="4012" y="26829"/>
                  </a:cubicBezTo>
                  <a:cubicBezTo>
                    <a:pt x="3921" y="27649"/>
                    <a:pt x="4164" y="28561"/>
                    <a:pt x="4681" y="29230"/>
                  </a:cubicBezTo>
                  <a:cubicBezTo>
                    <a:pt x="4347" y="28652"/>
                    <a:pt x="4134" y="28075"/>
                    <a:pt x="4134" y="27437"/>
                  </a:cubicBezTo>
                  <a:cubicBezTo>
                    <a:pt x="4164" y="26190"/>
                    <a:pt x="5289" y="25187"/>
                    <a:pt x="5562" y="23971"/>
                  </a:cubicBezTo>
                  <a:cubicBezTo>
                    <a:pt x="5714" y="23394"/>
                    <a:pt x="5654" y="22786"/>
                    <a:pt x="5654" y="22178"/>
                  </a:cubicBezTo>
                  <a:cubicBezTo>
                    <a:pt x="5593" y="18652"/>
                    <a:pt x="7781" y="15461"/>
                    <a:pt x="8085" y="11965"/>
                  </a:cubicBezTo>
                  <a:cubicBezTo>
                    <a:pt x="8177" y="10537"/>
                    <a:pt x="8025" y="9108"/>
                    <a:pt x="7873" y="7649"/>
                  </a:cubicBezTo>
                  <a:cubicBezTo>
                    <a:pt x="7690" y="6312"/>
                    <a:pt x="7508" y="4974"/>
                    <a:pt x="6869" y="3789"/>
                  </a:cubicBezTo>
                  <a:cubicBezTo>
                    <a:pt x="6353" y="2877"/>
                    <a:pt x="5562" y="2178"/>
                    <a:pt x="4772" y="1479"/>
                  </a:cubicBezTo>
                  <a:cubicBezTo>
                    <a:pt x="3848" y="729"/>
                    <a:pt x="2760" y="1"/>
                    <a:pt x="1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 rot="1800044">
              <a:off x="16543" y="4441607"/>
              <a:ext cx="223445" cy="499339"/>
            </a:xfrm>
            <a:custGeom>
              <a:avLst/>
              <a:gdLst/>
              <a:ahLst/>
              <a:cxnLst/>
              <a:rect l="l" t="t" r="r" b="b"/>
              <a:pathLst>
                <a:path w="8938" h="19974" extrusionOk="0">
                  <a:moveTo>
                    <a:pt x="2853" y="1"/>
                  </a:moveTo>
                  <a:cubicBezTo>
                    <a:pt x="2001" y="1"/>
                    <a:pt x="1145" y="202"/>
                    <a:pt x="578" y="825"/>
                  </a:cubicBezTo>
                  <a:cubicBezTo>
                    <a:pt x="275" y="1159"/>
                    <a:pt x="123" y="1524"/>
                    <a:pt x="1" y="1919"/>
                  </a:cubicBezTo>
                  <a:cubicBezTo>
                    <a:pt x="487" y="1828"/>
                    <a:pt x="1004" y="1767"/>
                    <a:pt x="1338" y="1706"/>
                  </a:cubicBezTo>
                  <a:cubicBezTo>
                    <a:pt x="1762" y="1632"/>
                    <a:pt x="2221" y="1567"/>
                    <a:pt x="2676" y="1567"/>
                  </a:cubicBezTo>
                  <a:cubicBezTo>
                    <a:pt x="3332" y="1567"/>
                    <a:pt x="3979" y="1701"/>
                    <a:pt x="4500" y="2132"/>
                  </a:cubicBezTo>
                  <a:cubicBezTo>
                    <a:pt x="5351" y="2831"/>
                    <a:pt x="5655" y="4047"/>
                    <a:pt x="5867" y="5111"/>
                  </a:cubicBezTo>
                  <a:cubicBezTo>
                    <a:pt x="6080" y="6387"/>
                    <a:pt x="6202" y="7694"/>
                    <a:pt x="6050" y="8971"/>
                  </a:cubicBezTo>
                  <a:cubicBezTo>
                    <a:pt x="5685" y="11554"/>
                    <a:pt x="4287" y="13895"/>
                    <a:pt x="5016" y="16600"/>
                  </a:cubicBezTo>
                  <a:cubicBezTo>
                    <a:pt x="5472" y="18302"/>
                    <a:pt x="6840" y="19640"/>
                    <a:pt x="8481" y="19974"/>
                  </a:cubicBezTo>
                  <a:lnTo>
                    <a:pt x="8025" y="19640"/>
                  </a:lnTo>
                  <a:cubicBezTo>
                    <a:pt x="6536" y="18363"/>
                    <a:pt x="6475" y="16083"/>
                    <a:pt x="6962" y="14168"/>
                  </a:cubicBezTo>
                  <a:cubicBezTo>
                    <a:pt x="7448" y="12284"/>
                    <a:pt x="8390" y="10521"/>
                    <a:pt x="8694" y="8515"/>
                  </a:cubicBezTo>
                  <a:cubicBezTo>
                    <a:pt x="8937" y="7329"/>
                    <a:pt x="8846" y="6083"/>
                    <a:pt x="8512" y="4898"/>
                  </a:cubicBezTo>
                  <a:cubicBezTo>
                    <a:pt x="7782" y="2405"/>
                    <a:pt x="5655" y="156"/>
                    <a:pt x="3041" y="4"/>
                  </a:cubicBezTo>
                  <a:cubicBezTo>
                    <a:pt x="2978" y="2"/>
                    <a:pt x="2916" y="1"/>
                    <a:pt x="2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 rot="1800044">
              <a:off x="647308" y="4716891"/>
              <a:ext cx="87423" cy="158997"/>
            </a:xfrm>
            <a:custGeom>
              <a:avLst/>
              <a:gdLst/>
              <a:ahLst/>
              <a:cxnLst/>
              <a:rect l="l" t="t" r="r" b="b"/>
              <a:pathLst>
                <a:path w="3497" h="6360" extrusionOk="0">
                  <a:moveTo>
                    <a:pt x="1471" y="1"/>
                  </a:moveTo>
                  <a:cubicBezTo>
                    <a:pt x="1035" y="1"/>
                    <a:pt x="630" y="184"/>
                    <a:pt x="396" y="629"/>
                  </a:cubicBezTo>
                  <a:cubicBezTo>
                    <a:pt x="1" y="1297"/>
                    <a:pt x="335" y="2209"/>
                    <a:pt x="548" y="2908"/>
                  </a:cubicBezTo>
                  <a:cubicBezTo>
                    <a:pt x="760" y="3851"/>
                    <a:pt x="1034" y="4732"/>
                    <a:pt x="1338" y="5583"/>
                  </a:cubicBezTo>
                  <a:cubicBezTo>
                    <a:pt x="1399" y="5796"/>
                    <a:pt x="1490" y="5978"/>
                    <a:pt x="1612" y="6130"/>
                  </a:cubicBezTo>
                  <a:cubicBezTo>
                    <a:pt x="1686" y="6255"/>
                    <a:pt x="1863" y="6359"/>
                    <a:pt x="2025" y="6359"/>
                  </a:cubicBezTo>
                  <a:cubicBezTo>
                    <a:pt x="2061" y="6359"/>
                    <a:pt x="2095" y="6354"/>
                    <a:pt x="2128" y="6343"/>
                  </a:cubicBezTo>
                  <a:cubicBezTo>
                    <a:pt x="2311" y="6313"/>
                    <a:pt x="2432" y="6161"/>
                    <a:pt x="2554" y="6009"/>
                  </a:cubicBezTo>
                  <a:cubicBezTo>
                    <a:pt x="2767" y="5705"/>
                    <a:pt x="3010" y="5401"/>
                    <a:pt x="3070" y="5066"/>
                  </a:cubicBezTo>
                  <a:cubicBezTo>
                    <a:pt x="3162" y="4793"/>
                    <a:pt x="3162" y="4489"/>
                    <a:pt x="3192" y="4185"/>
                  </a:cubicBezTo>
                  <a:cubicBezTo>
                    <a:pt x="3222" y="3668"/>
                    <a:pt x="3374" y="3152"/>
                    <a:pt x="3466" y="2635"/>
                  </a:cubicBezTo>
                  <a:cubicBezTo>
                    <a:pt x="3496" y="2088"/>
                    <a:pt x="3466" y="1571"/>
                    <a:pt x="3222" y="1085"/>
                  </a:cubicBezTo>
                  <a:cubicBezTo>
                    <a:pt x="2942" y="468"/>
                    <a:pt x="2168" y="1"/>
                    <a:pt x="1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 rot="1800044">
              <a:off x="590456" y="4884651"/>
              <a:ext cx="50949" cy="89648"/>
            </a:xfrm>
            <a:custGeom>
              <a:avLst/>
              <a:gdLst/>
              <a:ahLst/>
              <a:cxnLst/>
              <a:rect l="l" t="t" r="r" b="b"/>
              <a:pathLst>
                <a:path w="2038" h="3586" extrusionOk="0">
                  <a:moveTo>
                    <a:pt x="870" y="1"/>
                  </a:moveTo>
                  <a:cubicBezTo>
                    <a:pt x="481" y="1"/>
                    <a:pt x="391" y="259"/>
                    <a:pt x="366" y="668"/>
                  </a:cubicBezTo>
                  <a:cubicBezTo>
                    <a:pt x="305" y="1367"/>
                    <a:pt x="244" y="2005"/>
                    <a:pt x="92" y="2704"/>
                  </a:cubicBezTo>
                  <a:cubicBezTo>
                    <a:pt x="62" y="2887"/>
                    <a:pt x="1" y="3069"/>
                    <a:pt x="62" y="3251"/>
                  </a:cubicBezTo>
                  <a:cubicBezTo>
                    <a:pt x="92" y="3464"/>
                    <a:pt x="274" y="3586"/>
                    <a:pt x="457" y="3586"/>
                  </a:cubicBezTo>
                  <a:cubicBezTo>
                    <a:pt x="578" y="3586"/>
                    <a:pt x="670" y="3525"/>
                    <a:pt x="730" y="3495"/>
                  </a:cubicBezTo>
                  <a:cubicBezTo>
                    <a:pt x="1338" y="3039"/>
                    <a:pt x="1794" y="2400"/>
                    <a:pt x="1946" y="1641"/>
                  </a:cubicBezTo>
                  <a:cubicBezTo>
                    <a:pt x="2037" y="1276"/>
                    <a:pt x="2037" y="911"/>
                    <a:pt x="1885" y="546"/>
                  </a:cubicBezTo>
                  <a:cubicBezTo>
                    <a:pt x="1733" y="303"/>
                    <a:pt x="1460" y="60"/>
                    <a:pt x="1125" y="30"/>
                  </a:cubicBezTo>
                  <a:cubicBezTo>
                    <a:pt x="1028" y="10"/>
                    <a:pt x="94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 rot="1800044">
              <a:off x="470675" y="4412243"/>
              <a:ext cx="72223" cy="117697"/>
            </a:xfrm>
            <a:custGeom>
              <a:avLst/>
              <a:gdLst/>
              <a:ahLst/>
              <a:cxnLst/>
              <a:rect l="l" t="t" r="r" b="b"/>
              <a:pathLst>
                <a:path w="2889" h="4708" extrusionOk="0">
                  <a:moveTo>
                    <a:pt x="1125" y="1"/>
                  </a:moveTo>
                  <a:cubicBezTo>
                    <a:pt x="426" y="1"/>
                    <a:pt x="244" y="1216"/>
                    <a:pt x="153" y="1703"/>
                  </a:cubicBezTo>
                  <a:cubicBezTo>
                    <a:pt x="1" y="2463"/>
                    <a:pt x="92" y="3283"/>
                    <a:pt x="457" y="3982"/>
                  </a:cubicBezTo>
                  <a:cubicBezTo>
                    <a:pt x="578" y="4226"/>
                    <a:pt x="761" y="4438"/>
                    <a:pt x="1004" y="4590"/>
                  </a:cubicBezTo>
                  <a:cubicBezTo>
                    <a:pt x="1142" y="4671"/>
                    <a:pt x="1297" y="4708"/>
                    <a:pt x="1457" y="4708"/>
                  </a:cubicBezTo>
                  <a:cubicBezTo>
                    <a:pt x="1719" y="4708"/>
                    <a:pt x="1993" y="4608"/>
                    <a:pt x="2220" y="4438"/>
                  </a:cubicBezTo>
                  <a:cubicBezTo>
                    <a:pt x="2554" y="4195"/>
                    <a:pt x="2736" y="3770"/>
                    <a:pt x="2828" y="3344"/>
                  </a:cubicBezTo>
                  <a:cubicBezTo>
                    <a:pt x="2888" y="2919"/>
                    <a:pt x="2858" y="2463"/>
                    <a:pt x="2828" y="2068"/>
                  </a:cubicBezTo>
                  <a:cubicBezTo>
                    <a:pt x="2797" y="1672"/>
                    <a:pt x="2736" y="1338"/>
                    <a:pt x="2554" y="1004"/>
                  </a:cubicBezTo>
                  <a:cubicBezTo>
                    <a:pt x="2372" y="639"/>
                    <a:pt x="2037" y="396"/>
                    <a:pt x="1672" y="183"/>
                  </a:cubicBezTo>
                  <a:cubicBezTo>
                    <a:pt x="1490" y="92"/>
                    <a:pt x="1308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 rot="1800044">
              <a:off x="387203" y="4555081"/>
              <a:ext cx="98048" cy="137197"/>
            </a:xfrm>
            <a:custGeom>
              <a:avLst/>
              <a:gdLst/>
              <a:ahLst/>
              <a:cxnLst/>
              <a:rect l="l" t="t" r="r" b="b"/>
              <a:pathLst>
                <a:path w="3922" h="5488" extrusionOk="0">
                  <a:moveTo>
                    <a:pt x="1664" y="0"/>
                  </a:moveTo>
                  <a:cubicBezTo>
                    <a:pt x="1389" y="0"/>
                    <a:pt x="1138" y="56"/>
                    <a:pt x="974" y="198"/>
                  </a:cubicBezTo>
                  <a:cubicBezTo>
                    <a:pt x="487" y="563"/>
                    <a:pt x="426" y="1718"/>
                    <a:pt x="305" y="2235"/>
                  </a:cubicBezTo>
                  <a:cubicBezTo>
                    <a:pt x="122" y="3055"/>
                    <a:pt x="1" y="3907"/>
                    <a:pt x="335" y="4636"/>
                  </a:cubicBezTo>
                  <a:cubicBezTo>
                    <a:pt x="578" y="5092"/>
                    <a:pt x="1034" y="5487"/>
                    <a:pt x="1521" y="5487"/>
                  </a:cubicBezTo>
                  <a:cubicBezTo>
                    <a:pt x="2189" y="5487"/>
                    <a:pt x="2706" y="4910"/>
                    <a:pt x="3071" y="4332"/>
                  </a:cubicBezTo>
                  <a:cubicBezTo>
                    <a:pt x="3496" y="3724"/>
                    <a:pt x="3831" y="3055"/>
                    <a:pt x="3861" y="2296"/>
                  </a:cubicBezTo>
                  <a:cubicBezTo>
                    <a:pt x="3922" y="1566"/>
                    <a:pt x="3648" y="715"/>
                    <a:pt x="3010" y="350"/>
                  </a:cubicBezTo>
                  <a:cubicBezTo>
                    <a:pt x="2718" y="175"/>
                    <a:pt x="2153" y="0"/>
                    <a:pt x="1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 rot="1800044">
              <a:off x="508787" y="4544541"/>
              <a:ext cx="35724" cy="36599"/>
            </a:xfrm>
            <a:custGeom>
              <a:avLst/>
              <a:gdLst/>
              <a:ahLst/>
              <a:cxnLst/>
              <a:rect l="l" t="t" r="r" b="b"/>
              <a:pathLst>
                <a:path w="1429" h="1464" extrusionOk="0">
                  <a:moveTo>
                    <a:pt x="607" y="1"/>
                  </a:moveTo>
                  <a:cubicBezTo>
                    <a:pt x="506" y="1"/>
                    <a:pt x="411" y="28"/>
                    <a:pt x="334" y="96"/>
                  </a:cubicBezTo>
                  <a:cubicBezTo>
                    <a:pt x="61" y="279"/>
                    <a:pt x="0" y="613"/>
                    <a:pt x="91" y="917"/>
                  </a:cubicBezTo>
                  <a:cubicBezTo>
                    <a:pt x="213" y="1221"/>
                    <a:pt x="486" y="1403"/>
                    <a:pt x="790" y="1464"/>
                  </a:cubicBezTo>
                  <a:cubicBezTo>
                    <a:pt x="882" y="1464"/>
                    <a:pt x="1064" y="1464"/>
                    <a:pt x="1155" y="1373"/>
                  </a:cubicBezTo>
                  <a:cubicBezTo>
                    <a:pt x="1307" y="1251"/>
                    <a:pt x="1368" y="1069"/>
                    <a:pt x="1398" y="917"/>
                  </a:cubicBezTo>
                  <a:cubicBezTo>
                    <a:pt x="1429" y="734"/>
                    <a:pt x="1429" y="552"/>
                    <a:pt x="1307" y="339"/>
                  </a:cubicBezTo>
                  <a:cubicBezTo>
                    <a:pt x="1176" y="186"/>
                    <a:pt x="870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 rot="1800044">
              <a:off x="112188" y="4486469"/>
              <a:ext cx="70698" cy="86073"/>
            </a:xfrm>
            <a:custGeom>
              <a:avLst/>
              <a:gdLst/>
              <a:ahLst/>
              <a:cxnLst/>
              <a:rect l="l" t="t" r="r" b="b"/>
              <a:pathLst>
                <a:path w="2828" h="3443" extrusionOk="0">
                  <a:moveTo>
                    <a:pt x="923" y="0"/>
                  </a:moveTo>
                  <a:cubicBezTo>
                    <a:pt x="641" y="0"/>
                    <a:pt x="387" y="91"/>
                    <a:pt x="274" y="342"/>
                  </a:cubicBezTo>
                  <a:cubicBezTo>
                    <a:pt x="0" y="980"/>
                    <a:pt x="122" y="1740"/>
                    <a:pt x="395" y="2409"/>
                  </a:cubicBezTo>
                  <a:cubicBezTo>
                    <a:pt x="517" y="2652"/>
                    <a:pt x="669" y="2895"/>
                    <a:pt x="851" y="3108"/>
                  </a:cubicBezTo>
                  <a:cubicBezTo>
                    <a:pt x="1034" y="3321"/>
                    <a:pt x="1307" y="3442"/>
                    <a:pt x="1611" y="3442"/>
                  </a:cubicBezTo>
                  <a:cubicBezTo>
                    <a:pt x="1976" y="3442"/>
                    <a:pt x="2371" y="3230"/>
                    <a:pt x="2554" y="2895"/>
                  </a:cubicBezTo>
                  <a:cubicBezTo>
                    <a:pt x="2736" y="2561"/>
                    <a:pt x="2827" y="2135"/>
                    <a:pt x="2736" y="1740"/>
                  </a:cubicBezTo>
                  <a:cubicBezTo>
                    <a:pt x="2675" y="1224"/>
                    <a:pt x="2432" y="676"/>
                    <a:pt x="1976" y="342"/>
                  </a:cubicBezTo>
                  <a:cubicBezTo>
                    <a:pt x="1780" y="182"/>
                    <a:pt x="1323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 rot="1800044">
              <a:off x="181601" y="4544998"/>
              <a:ext cx="37999" cy="48099"/>
            </a:xfrm>
            <a:custGeom>
              <a:avLst/>
              <a:gdLst/>
              <a:ahLst/>
              <a:cxnLst/>
              <a:rect l="l" t="t" r="r" b="b"/>
              <a:pathLst>
                <a:path w="1520" h="1924" extrusionOk="0">
                  <a:moveTo>
                    <a:pt x="605" y="1"/>
                  </a:moveTo>
                  <a:cubicBezTo>
                    <a:pt x="154" y="1"/>
                    <a:pt x="57" y="516"/>
                    <a:pt x="30" y="915"/>
                  </a:cubicBezTo>
                  <a:cubicBezTo>
                    <a:pt x="30" y="1098"/>
                    <a:pt x="0" y="1280"/>
                    <a:pt x="61" y="1432"/>
                  </a:cubicBezTo>
                  <a:cubicBezTo>
                    <a:pt x="122" y="1523"/>
                    <a:pt x="182" y="1584"/>
                    <a:pt x="274" y="1675"/>
                  </a:cubicBezTo>
                  <a:cubicBezTo>
                    <a:pt x="365" y="1797"/>
                    <a:pt x="456" y="1858"/>
                    <a:pt x="608" y="1888"/>
                  </a:cubicBezTo>
                  <a:cubicBezTo>
                    <a:pt x="665" y="1913"/>
                    <a:pt x="726" y="1924"/>
                    <a:pt x="789" y="1924"/>
                  </a:cubicBezTo>
                  <a:cubicBezTo>
                    <a:pt x="959" y="1924"/>
                    <a:pt x="1135" y="1839"/>
                    <a:pt x="1246" y="1706"/>
                  </a:cubicBezTo>
                  <a:cubicBezTo>
                    <a:pt x="1398" y="1523"/>
                    <a:pt x="1489" y="1280"/>
                    <a:pt x="1520" y="1067"/>
                  </a:cubicBezTo>
                  <a:lnTo>
                    <a:pt x="1520" y="733"/>
                  </a:lnTo>
                  <a:cubicBezTo>
                    <a:pt x="1429" y="368"/>
                    <a:pt x="1125" y="156"/>
                    <a:pt x="821" y="34"/>
                  </a:cubicBezTo>
                  <a:cubicBezTo>
                    <a:pt x="741" y="11"/>
                    <a:pt x="670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 rot="1800044">
              <a:off x="116180" y="4592212"/>
              <a:ext cx="52474" cy="74673"/>
            </a:xfrm>
            <a:custGeom>
              <a:avLst/>
              <a:gdLst/>
              <a:ahLst/>
              <a:cxnLst/>
              <a:rect l="l" t="t" r="r" b="b"/>
              <a:pathLst>
                <a:path w="2099" h="2987" extrusionOk="0">
                  <a:moveTo>
                    <a:pt x="1138" y="1"/>
                  </a:moveTo>
                  <a:cubicBezTo>
                    <a:pt x="1090" y="1"/>
                    <a:pt x="1045" y="4"/>
                    <a:pt x="1004" y="11"/>
                  </a:cubicBezTo>
                  <a:cubicBezTo>
                    <a:pt x="969" y="6"/>
                    <a:pt x="924" y="4"/>
                    <a:pt x="873" y="4"/>
                  </a:cubicBezTo>
                  <a:cubicBezTo>
                    <a:pt x="607" y="4"/>
                    <a:pt x="163" y="71"/>
                    <a:pt x="62" y="224"/>
                  </a:cubicBezTo>
                  <a:cubicBezTo>
                    <a:pt x="1" y="346"/>
                    <a:pt x="1" y="467"/>
                    <a:pt x="1" y="619"/>
                  </a:cubicBezTo>
                  <a:cubicBezTo>
                    <a:pt x="1" y="984"/>
                    <a:pt x="1" y="1379"/>
                    <a:pt x="153" y="1744"/>
                  </a:cubicBezTo>
                  <a:cubicBezTo>
                    <a:pt x="183" y="1896"/>
                    <a:pt x="244" y="2017"/>
                    <a:pt x="335" y="2139"/>
                  </a:cubicBezTo>
                  <a:cubicBezTo>
                    <a:pt x="487" y="2412"/>
                    <a:pt x="669" y="2716"/>
                    <a:pt x="973" y="2868"/>
                  </a:cubicBezTo>
                  <a:cubicBezTo>
                    <a:pt x="1105" y="2941"/>
                    <a:pt x="1257" y="2986"/>
                    <a:pt x="1411" y="2986"/>
                  </a:cubicBezTo>
                  <a:cubicBezTo>
                    <a:pt x="1577" y="2986"/>
                    <a:pt x="1743" y="2934"/>
                    <a:pt x="1885" y="2808"/>
                  </a:cubicBezTo>
                  <a:cubicBezTo>
                    <a:pt x="2068" y="2656"/>
                    <a:pt x="2098" y="2352"/>
                    <a:pt x="2098" y="2139"/>
                  </a:cubicBezTo>
                  <a:cubicBezTo>
                    <a:pt x="2098" y="1865"/>
                    <a:pt x="2037" y="1622"/>
                    <a:pt x="2007" y="1379"/>
                  </a:cubicBezTo>
                  <a:cubicBezTo>
                    <a:pt x="1946" y="1136"/>
                    <a:pt x="1946" y="923"/>
                    <a:pt x="1916" y="741"/>
                  </a:cubicBezTo>
                  <a:cubicBezTo>
                    <a:pt x="1885" y="498"/>
                    <a:pt x="1794" y="285"/>
                    <a:pt x="1612" y="163"/>
                  </a:cubicBezTo>
                  <a:cubicBezTo>
                    <a:pt x="1494" y="45"/>
                    <a:pt x="1303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 rot="1800044">
              <a:off x="111156" y="4681492"/>
              <a:ext cx="22824" cy="27174"/>
            </a:xfrm>
            <a:custGeom>
              <a:avLst/>
              <a:gdLst/>
              <a:ahLst/>
              <a:cxnLst/>
              <a:rect l="l" t="t" r="r" b="b"/>
              <a:pathLst>
                <a:path w="913" h="1087" extrusionOk="0">
                  <a:moveTo>
                    <a:pt x="412" y="1"/>
                  </a:moveTo>
                  <a:cubicBezTo>
                    <a:pt x="203" y="1"/>
                    <a:pt x="20" y="91"/>
                    <a:pt x="1" y="346"/>
                  </a:cubicBezTo>
                  <a:cubicBezTo>
                    <a:pt x="1" y="467"/>
                    <a:pt x="1" y="619"/>
                    <a:pt x="31" y="710"/>
                  </a:cubicBezTo>
                  <a:cubicBezTo>
                    <a:pt x="61" y="832"/>
                    <a:pt x="92" y="923"/>
                    <a:pt x="183" y="984"/>
                  </a:cubicBezTo>
                  <a:cubicBezTo>
                    <a:pt x="229" y="1052"/>
                    <a:pt x="308" y="1087"/>
                    <a:pt x="397" y="1087"/>
                  </a:cubicBezTo>
                  <a:cubicBezTo>
                    <a:pt x="426" y="1087"/>
                    <a:pt x="457" y="1083"/>
                    <a:pt x="487" y="1075"/>
                  </a:cubicBezTo>
                  <a:cubicBezTo>
                    <a:pt x="639" y="1014"/>
                    <a:pt x="700" y="923"/>
                    <a:pt x="791" y="802"/>
                  </a:cubicBezTo>
                  <a:cubicBezTo>
                    <a:pt x="852" y="650"/>
                    <a:pt x="912" y="498"/>
                    <a:pt x="912" y="346"/>
                  </a:cubicBezTo>
                  <a:cubicBezTo>
                    <a:pt x="912" y="315"/>
                    <a:pt x="912" y="224"/>
                    <a:pt x="852" y="194"/>
                  </a:cubicBezTo>
                  <a:lnTo>
                    <a:pt x="761" y="72"/>
                  </a:lnTo>
                  <a:cubicBezTo>
                    <a:pt x="652" y="29"/>
                    <a:pt x="528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 rot="1800044">
              <a:off x="341748" y="4711662"/>
              <a:ext cx="61574" cy="62924"/>
            </a:xfrm>
            <a:custGeom>
              <a:avLst/>
              <a:gdLst/>
              <a:ahLst/>
              <a:cxnLst/>
              <a:rect l="l" t="t" r="r" b="b"/>
              <a:pathLst>
                <a:path w="2463" h="2517" extrusionOk="0">
                  <a:moveTo>
                    <a:pt x="1382" y="0"/>
                  </a:moveTo>
                  <a:cubicBezTo>
                    <a:pt x="952" y="0"/>
                    <a:pt x="417" y="208"/>
                    <a:pt x="274" y="566"/>
                  </a:cubicBezTo>
                  <a:cubicBezTo>
                    <a:pt x="1" y="1113"/>
                    <a:pt x="153" y="1842"/>
                    <a:pt x="639" y="2238"/>
                  </a:cubicBezTo>
                  <a:cubicBezTo>
                    <a:pt x="831" y="2412"/>
                    <a:pt x="1112" y="2516"/>
                    <a:pt x="1387" y="2516"/>
                  </a:cubicBezTo>
                  <a:cubicBezTo>
                    <a:pt x="1591" y="2516"/>
                    <a:pt x="1790" y="2458"/>
                    <a:pt x="1946" y="2329"/>
                  </a:cubicBezTo>
                  <a:cubicBezTo>
                    <a:pt x="2007" y="2268"/>
                    <a:pt x="2098" y="2177"/>
                    <a:pt x="2128" y="2116"/>
                  </a:cubicBezTo>
                  <a:cubicBezTo>
                    <a:pt x="2341" y="1782"/>
                    <a:pt x="2463" y="1356"/>
                    <a:pt x="2402" y="961"/>
                  </a:cubicBezTo>
                  <a:cubicBezTo>
                    <a:pt x="2311" y="596"/>
                    <a:pt x="2037" y="201"/>
                    <a:pt x="1703" y="49"/>
                  </a:cubicBezTo>
                  <a:cubicBezTo>
                    <a:pt x="1611" y="16"/>
                    <a:pt x="1501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13"/>
          <p:cNvGrpSpPr/>
          <p:nvPr/>
        </p:nvGrpSpPr>
        <p:grpSpPr>
          <a:xfrm rot="-506475">
            <a:off x="7985186" y="4002549"/>
            <a:ext cx="1244167" cy="1385846"/>
            <a:chOff x="5258800" y="3753388"/>
            <a:chExt cx="1244125" cy="1385800"/>
          </a:xfrm>
        </p:grpSpPr>
        <p:sp>
          <p:nvSpPr>
            <p:cNvPr id="704" name="Google Shape;704;p13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3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3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13"/>
          <p:cNvGrpSpPr/>
          <p:nvPr/>
        </p:nvGrpSpPr>
        <p:grpSpPr>
          <a:xfrm>
            <a:off x="4079475" y="4345313"/>
            <a:ext cx="641050" cy="876850"/>
            <a:chOff x="3746350" y="4482000"/>
            <a:chExt cx="641050" cy="876850"/>
          </a:xfrm>
        </p:grpSpPr>
        <p:sp>
          <p:nvSpPr>
            <p:cNvPr id="800" name="Google Shape;800;p13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13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02" name="Google Shape;802;p13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0" name="Google Shape;810;p13"/>
          <p:cNvSpPr/>
          <p:nvPr/>
        </p:nvSpPr>
        <p:spPr>
          <a:xfrm rot="488778">
            <a:off x="-553229" y="-41464"/>
            <a:ext cx="3995512" cy="936266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14"/>
          <p:cNvSpPr txBox="1">
            <a:spLocks noGrp="1"/>
          </p:cNvSpPr>
          <p:nvPr>
            <p:ph type="subTitle" idx="1"/>
          </p:nvPr>
        </p:nvSpPr>
        <p:spPr>
          <a:xfrm>
            <a:off x="720000" y="2212375"/>
            <a:ext cx="29076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14"/>
          <p:cNvSpPr txBox="1">
            <a:spLocks noGrp="1"/>
          </p:cNvSpPr>
          <p:nvPr>
            <p:ph type="title"/>
          </p:nvPr>
        </p:nvSpPr>
        <p:spPr>
          <a:xfrm>
            <a:off x="720000" y="1639125"/>
            <a:ext cx="308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15" name="Google Shape;815;p14"/>
          <p:cNvGrpSpPr/>
          <p:nvPr/>
        </p:nvGrpSpPr>
        <p:grpSpPr>
          <a:xfrm>
            <a:off x="79825" y="79625"/>
            <a:ext cx="1197775" cy="1158877"/>
            <a:chOff x="3188725" y="253650"/>
            <a:chExt cx="1197775" cy="1158877"/>
          </a:xfrm>
        </p:grpSpPr>
        <p:grpSp>
          <p:nvGrpSpPr>
            <p:cNvPr id="816" name="Google Shape;816;p14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817" name="Google Shape;817;p14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818" name="Google Shape;818;p14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14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14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14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14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14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14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825" name="Google Shape;825;p14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14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14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14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14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14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1" name="Google Shape;831;p14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832" name="Google Shape;832;p14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14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14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14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14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14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8" name="Google Shape;838;p14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839" name="Google Shape;839;p14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4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4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4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4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4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5" name="Google Shape;845;p14"/>
          <p:cNvGrpSpPr/>
          <p:nvPr/>
        </p:nvGrpSpPr>
        <p:grpSpPr>
          <a:xfrm flipH="1">
            <a:off x="166039" y="4179169"/>
            <a:ext cx="1197726" cy="1162301"/>
            <a:chOff x="-160475" y="4348937"/>
            <a:chExt cx="1070354" cy="1038603"/>
          </a:xfrm>
        </p:grpSpPr>
        <p:sp>
          <p:nvSpPr>
            <p:cNvPr id="846" name="Google Shape;846;p14"/>
            <p:cNvSpPr/>
            <p:nvPr/>
          </p:nvSpPr>
          <p:spPr>
            <a:xfrm rot="1800044">
              <a:off x="326210" y="4646332"/>
              <a:ext cx="444540" cy="675310"/>
            </a:xfrm>
            <a:custGeom>
              <a:avLst/>
              <a:gdLst/>
              <a:ahLst/>
              <a:cxnLst/>
              <a:rect l="l" t="t" r="r" b="b"/>
              <a:pathLst>
                <a:path w="17782" h="27013" extrusionOk="0">
                  <a:moveTo>
                    <a:pt x="10834" y="1"/>
                  </a:moveTo>
                  <a:cubicBezTo>
                    <a:pt x="9436" y="1"/>
                    <a:pt x="8019" y="825"/>
                    <a:pt x="7660" y="2153"/>
                  </a:cubicBezTo>
                  <a:cubicBezTo>
                    <a:pt x="7356" y="3308"/>
                    <a:pt x="7842" y="4524"/>
                    <a:pt x="8177" y="5648"/>
                  </a:cubicBezTo>
                  <a:cubicBezTo>
                    <a:pt x="8906" y="8080"/>
                    <a:pt x="8876" y="10785"/>
                    <a:pt x="7842" y="13095"/>
                  </a:cubicBezTo>
                  <a:cubicBezTo>
                    <a:pt x="7325" y="14250"/>
                    <a:pt x="6566" y="15314"/>
                    <a:pt x="6170" y="16530"/>
                  </a:cubicBezTo>
                  <a:cubicBezTo>
                    <a:pt x="5745" y="17655"/>
                    <a:pt x="5684" y="18962"/>
                    <a:pt x="5380" y="20147"/>
                  </a:cubicBezTo>
                  <a:cubicBezTo>
                    <a:pt x="4833" y="22062"/>
                    <a:pt x="3587" y="23825"/>
                    <a:pt x="1945" y="24950"/>
                  </a:cubicBezTo>
                  <a:cubicBezTo>
                    <a:pt x="1520" y="25254"/>
                    <a:pt x="0" y="25861"/>
                    <a:pt x="365" y="26682"/>
                  </a:cubicBezTo>
                  <a:cubicBezTo>
                    <a:pt x="476" y="26927"/>
                    <a:pt x="800" y="27013"/>
                    <a:pt x="1192" y="27013"/>
                  </a:cubicBezTo>
                  <a:cubicBezTo>
                    <a:pt x="1870" y="27013"/>
                    <a:pt x="2754" y="26756"/>
                    <a:pt x="3100" y="26621"/>
                  </a:cubicBezTo>
                  <a:cubicBezTo>
                    <a:pt x="3435" y="26500"/>
                    <a:pt x="3769" y="26378"/>
                    <a:pt x="4104" y="26165"/>
                  </a:cubicBezTo>
                  <a:cubicBezTo>
                    <a:pt x="5532" y="25405"/>
                    <a:pt x="6687" y="24190"/>
                    <a:pt x="8025" y="23339"/>
                  </a:cubicBezTo>
                  <a:cubicBezTo>
                    <a:pt x="8815" y="22791"/>
                    <a:pt x="9666" y="22366"/>
                    <a:pt x="10304" y="21697"/>
                  </a:cubicBezTo>
                  <a:cubicBezTo>
                    <a:pt x="11794" y="20056"/>
                    <a:pt x="11642" y="17503"/>
                    <a:pt x="12584" y="15527"/>
                  </a:cubicBezTo>
                  <a:cubicBezTo>
                    <a:pt x="13587" y="13551"/>
                    <a:pt x="15624" y="12244"/>
                    <a:pt x="16566" y="10208"/>
                  </a:cubicBezTo>
                  <a:cubicBezTo>
                    <a:pt x="17782" y="7685"/>
                    <a:pt x="16931" y="4554"/>
                    <a:pt x="15046" y="2396"/>
                  </a:cubicBezTo>
                  <a:cubicBezTo>
                    <a:pt x="14104" y="1241"/>
                    <a:pt x="12827" y="238"/>
                    <a:pt x="11338" y="25"/>
                  </a:cubicBezTo>
                  <a:lnTo>
                    <a:pt x="11247" y="25"/>
                  </a:lnTo>
                  <a:cubicBezTo>
                    <a:pt x="11110" y="9"/>
                    <a:pt x="10972" y="1"/>
                    <a:pt x="10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 rot="1800044">
              <a:off x="-32653" y="4487908"/>
              <a:ext cx="441240" cy="629511"/>
            </a:xfrm>
            <a:custGeom>
              <a:avLst/>
              <a:gdLst/>
              <a:ahLst/>
              <a:cxnLst/>
              <a:rect l="l" t="t" r="r" b="b"/>
              <a:pathLst>
                <a:path w="17650" h="25181" extrusionOk="0">
                  <a:moveTo>
                    <a:pt x="2944" y="1"/>
                  </a:moveTo>
                  <a:cubicBezTo>
                    <a:pt x="2092" y="1"/>
                    <a:pt x="1235" y="204"/>
                    <a:pt x="669" y="855"/>
                  </a:cubicBezTo>
                  <a:cubicBezTo>
                    <a:pt x="365" y="1189"/>
                    <a:pt x="213" y="1524"/>
                    <a:pt x="91" y="1949"/>
                  </a:cubicBezTo>
                  <a:cubicBezTo>
                    <a:pt x="0" y="2405"/>
                    <a:pt x="0" y="2952"/>
                    <a:pt x="61" y="3439"/>
                  </a:cubicBezTo>
                  <a:cubicBezTo>
                    <a:pt x="517" y="6509"/>
                    <a:pt x="3344" y="8819"/>
                    <a:pt x="3739" y="11919"/>
                  </a:cubicBezTo>
                  <a:cubicBezTo>
                    <a:pt x="3982" y="13652"/>
                    <a:pt x="3374" y="15475"/>
                    <a:pt x="3648" y="17238"/>
                  </a:cubicBezTo>
                  <a:cubicBezTo>
                    <a:pt x="3891" y="19153"/>
                    <a:pt x="5259" y="20825"/>
                    <a:pt x="6900" y="21950"/>
                  </a:cubicBezTo>
                  <a:cubicBezTo>
                    <a:pt x="8541" y="23044"/>
                    <a:pt x="10426" y="23652"/>
                    <a:pt x="12341" y="24229"/>
                  </a:cubicBezTo>
                  <a:cubicBezTo>
                    <a:pt x="13004" y="24436"/>
                    <a:pt x="15249" y="25180"/>
                    <a:pt x="16592" y="25180"/>
                  </a:cubicBezTo>
                  <a:cubicBezTo>
                    <a:pt x="17219" y="25180"/>
                    <a:pt x="17649" y="25018"/>
                    <a:pt x="17630" y="24564"/>
                  </a:cubicBezTo>
                  <a:cubicBezTo>
                    <a:pt x="17508" y="23196"/>
                    <a:pt x="15076" y="21737"/>
                    <a:pt x="14043" y="21372"/>
                  </a:cubicBezTo>
                  <a:cubicBezTo>
                    <a:pt x="12250" y="20764"/>
                    <a:pt x="10122" y="20916"/>
                    <a:pt x="8572" y="19913"/>
                  </a:cubicBezTo>
                  <a:lnTo>
                    <a:pt x="8116" y="19579"/>
                  </a:lnTo>
                  <a:cubicBezTo>
                    <a:pt x="6626" y="18302"/>
                    <a:pt x="6566" y="16022"/>
                    <a:pt x="7052" y="14107"/>
                  </a:cubicBezTo>
                  <a:cubicBezTo>
                    <a:pt x="7538" y="12223"/>
                    <a:pt x="8511" y="10460"/>
                    <a:pt x="8815" y="8515"/>
                  </a:cubicBezTo>
                  <a:cubicBezTo>
                    <a:pt x="9028" y="7360"/>
                    <a:pt x="8967" y="6083"/>
                    <a:pt x="8602" y="4928"/>
                  </a:cubicBezTo>
                  <a:cubicBezTo>
                    <a:pt x="7903" y="2405"/>
                    <a:pt x="5775" y="156"/>
                    <a:pt x="3131" y="4"/>
                  </a:cubicBezTo>
                  <a:cubicBezTo>
                    <a:pt x="3069" y="2"/>
                    <a:pt x="3007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 rot="1800044">
              <a:off x="274855" y="4350114"/>
              <a:ext cx="237095" cy="867256"/>
            </a:xfrm>
            <a:custGeom>
              <a:avLst/>
              <a:gdLst/>
              <a:ahLst/>
              <a:cxnLst/>
              <a:rect l="l" t="t" r="r" b="b"/>
              <a:pathLst>
                <a:path w="9484" h="34691" extrusionOk="0">
                  <a:moveTo>
                    <a:pt x="2913" y="1"/>
                  </a:moveTo>
                  <a:cubicBezTo>
                    <a:pt x="2682" y="1"/>
                    <a:pt x="2450" y="32"/>
                    <a:pt x="2219" y="100"/>
                  </a:cubicBezTo>
                  <a:cubicBezTo>
                    <a:pt x="1854" y="222"/>
                    <a:pt x="1550" y="404"/>
                    <a:pt x="1277" y="678"/>
                  </a:cubicBezTo>
                  <a:cubicBezTo>
                    <a:pt x="517" y="1407"/>
                    <a:pt x="182" y="2593"/>
                    <a:pt x="213" y="3687"/>
                  </a:cubicBezTo>
                  <a:cubicBezTo>
                    <a:pt x="274" y="5176"/>
                    <a:pt x="760" y="6575"/>
                    <a:pt x="760" y="8064"/>
                  </a:cubicBezTo>
                  <a:cubicBezTo>
                    <a:pt x="760" y="9736"/>
                    <a:pt x="122" y="11316"/>
                    <a:pt x="61" y="12988"/>
                  </a:cubicBezTo>
                  <a:cubicBezTo>
                    <a:pt x="0" y="17091"/>
                    <a:pt x="3496" y="20921"/>
                    <a:pt x="2462" y="24933"/>
                  </a:cubicBezTo>
                  <a:cubicBezTo>
                    <a:pt x="2158" y="26088"/>
                    <a:pt x="1429" y="27244"/>
                    <a:pt x="1611" y="28459"/>
                  </a:cubicBezTo>
                  <a:cubicBezTo>
                    <a:pt x="1824" y="29827"/>
                    <a:pt x="2979" y="30648"/>
                    <a:pt x="3982" y="31499"/>
                  </a:cubicBezTo>
                  <a:cubicBezTo>
                    <a:pt x="5198" y="32532"/>
                    <a:pt x="5623" y="33414"/>
                    <a:pt x="6414" y="34690"/>
                  </a:cubicBezTo>
                  <a:cubicBezTo>
                    <a:pt x="6839" y="34599"/>
                    <a:pt x="7052" y="34235"/>
                    <a:pt x="7143" y="33809"/>
                  </a:cubicBezTo>
                  <a:cubicBezTo>
                    <a:pt x="7356" y="32654"/>
                    <a:pt x="7173" y="31469"/>
                    <a:pt x="6687" y="30374"/>
                  </a:cubicBezTo>
                  <a:cubicBezTo>
                    <a:pt x="6474" y="29979"/>
                    <a:pt x="6231" y="29584"/>
                    <a:pt x="5988" y="29189"/>
                  </a:cubicBezTo>
                  <a:cubicBezTo>
                    <a:pt x="5654" y="28611"/>
                    <a:pt x="5441" y="28034"/>
                    <a:pt x="5441" y="27396"/>
                  </a:cubicBezTo>
                  <a:cubicBezTo>
                    <a:pt x="5471" y="26149"/>
                    <a:pt x="6596" y="25146"/>
                    <a:pt x="6869" y="23930"/>
                  </a:cubicBezTo>
                  <a:cubicBezTo>
                    <a:pt x="7021" y="23353"/>
                    <a:pt x="6961" y="22745"/>
                    <a:pt x="6961" y="22137"/>
                  </a:cubicBezTo>
                  <a:cubicBezTo>
                    <a:pt x="6900" y="18611"/>
                    <a:pt x="9088" y="15420"/>
                    <a:pt x="9392" y="11924"/>
                  </a:cubicBezTo>
                  <a:cubicBezTo>
                    <a:pt x="9484" y="10496"/>
                    <a:pt x="9332" y="9067"/>
                    <a:pt x="9149" y="7638"/>
                  </a:cubicBezTo>
                  <a:cubicBezTo>
                    <a:pt x="8967" y="6301"/>
                    <a:pt x="8754" y="4964"/>
                    <a:pt x="8116" y="3809"/>
                  </a:cubicBezTo>
                  <a:cubicBezTo>
                    <a:pt x="7629" y="2897"/>
                    <a:pt x="6839" y="2167"/>
                    <a:pt x="6018" y="1468"/>
                  </a:cubicBezTo>
                  <a:cubicBezTo>
                    <a:pt x="5113" y="714"/>
                    <a:pt x="4021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 rot="1800044">
              <a:off x="420154" y="4671354"/>
              <a:ext cx="349567" cy="654286"/>
            </a:xfrm>
            <a:custGeom>
              <a:avLst/>
              <a:gdLst/>
              <a:ahLst/>
              <a:cxnLst/>
              <a:rect l="l" t="t" r="r" b="b"/>
              <a:pathLst>
                <a:path w="13983" h="26172" extrusionOk="0">
                  <a:moveTo>
                    <a:pt x="7539" y="1"/>
                  </a:moveTo>
                  <a:lnTo>
                    <a:pt x="7539" y="1"/>
                  </a:lnTo>
                  <a:cubicBezTo>
                    <a:pt x="8420" y="1612"/>
                    <a:pt x="9484" y="3040"/>
                    <a:pt x="10244" y="4712"/>
                  </a:cubicBezTo>
                  <a:cubicBezTo>
                    <a:pt x="10761" y="5898"/>
                    <a:pt x="11186" y="7326"/>
                    <a:pt x="10700" y="8603"/>
                  </a:cubicBezTo>
                  <a:cubicBezTo>
                    <a:pt x="10274" y="9667"/>
                    <a:pt x="9271" y="10426"/>
                    <a:pt x="8572" y="11247"/>
                  </a:cubicBezTo>
                  <a:cubicBezTo>
                    <a:pt x="6779" y="13344"/>
                    <a:pt x="6779" y="16080"/>
                    <a:pt x="5563" y="18481"/>
                  </a:cubicBezTo>
                  <a:cubicBezTo>
                    <a:pt x="4347" y="20822"/>
                    <a:pt x="2584" y="22797"/>
                    <a:pt x="578" y="24560"/>
                  </a:cubicBezTo>
                  <a:cubicBezTo>
                    <a:pt x="1" y="25047"/>
                    <a:pt x="1" y="25685"/>
                    <a:pt x="305" y="26171"/>
                  </a:cubicBezTo>
                  <a:cubicBezTo>
                    <a:pt x="1733" y="25411"/>
                    <a:pt x="2888" y="24196"/>
                    <a:pt x="4226" y="23345"/>
                  </a:cubicBezTo>
                  <a:cubicBezTo>
                    <a:pt x="5016" y="22797"/>
                    <a:pt x="5867" y="22372"/>
                    <a:pt x="6505" y="21703"/>
                  </a:cubicBezTo>
                  <a:cubicBezTo>
                    <a:pt x="7995" y="20062"/>
                    <a:pt x="7843" y="17509"/>
                    <a:pt x="8785" y="15533"/>
                  </a:cubicBezTo>
                  <a:cubicBezTo>
                    <a:pt x="9788" y="13557"/>
                    <a:pt x="11825" y="12250"/>
                    <a:pt x="12767" y="10214"/>
                  </a:cubicBezTo>
                  <a:cubicBezTo>
                    <a:pt x="13983" y="7691"/>
                    <a:pt x="13132" y="4560"/>
                    <a:pt x="11247" y="2372"/>
                  </a:cubicBezTo>
                  <a:cubicBezTo>
                    <a:pt x="10305" y="1217"/>
                    <a:pt x="9028" y="183"/>
                    <a:pt x="7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 rot="1800044">
              <a:off x="339985" y="4366540"/>
              <a:ext cx="204421" cy="730734"/>
            </a:xfrm>
            <a:custGeom>
              <a:avLst/>
              <a:gdLst/>
              <a:ahLst/>
              <a:cxnLst/>
              <a:rect l="l" t="t" r="r" b="b"/>
              <a:pathLst>
                <a:path w="8177" h="29230" extrusionOk="0">
                  <a:moveTo>
                    <a:pt x="1676" y="1"/>
                  </a:moveTo>
                  <a:cubicBezTo>
                    <a:pt x="1441" y="1"/>
                    <a:pt x="1206" y="35"/>
                    <a:pt x="973" y="111"/>
                  </a:cubicBezTo>
                  <a:cubicBezTo>
                    <a:pt x="578" y="232"/>
                    <a:pt x="274" y="415"/>
                    <a:pt x="0" y="688"/>
                  </a:cubicBezTo>
                  <a:cubicBezTo>
                    <a:pt x="578" y="901"/>
                    <a:pt x="1185" y="1053"/>
                    <a:pt x="1763" y="1296"/>
                  </a:cubicBezTo>
                  <a:cubicBezTo>
                    <a:pt x="3040" y="1813"/>
                    <a:pt x="3891" y="3120"/>
                    <a:pt x="4468" y="4336"/>
                  </a:cubicBezTo>
                  <a:cubicBezTo>
                    <a:pt x="5775" y="7132"/>
                    <a:pt x="6991" y="10293"/>
                    <a:pt x="5927" y="13333"/>
                  </a:cubicBezTo>
                  <a:cubicBezTo>
                    <a:pt x="5441" y="14670"/>
                    <a:pt x="4803" y="15917"/>
                    <a:pt x="4438" y="17284"/>
                  </a:cubicBezTo>
                  <a:cubicBezTo>
                    <a:pt x="3982" y="18835"/>
                    <a:pt x="3982" y="20415"/>
                    <a:pt x="4164" y="21996"/>
                  </a:cubicBezTo>
                  <a:cubicBezTo>
                    <a:pt x="4225" y="22816"/>
                    <a:pt x="4347" y="23637"/>
                    <a:pt x="4347" y="24458"/>
                  </a:cubicBezTo>
                  <a:cubicBezTo>
                    <a:pt x="4347" y="25309"/>
                    <a:pt x="4073" y="26008"/>
                    <a:pt x="4012" y="26829"/>
                  </a:cubicBezTo>
                  <a:cubicBezTo>
                    <a:pt x="3921" y="27649"/>
                    <a:pt x="4164" y="28561"/>
                    <a:pt x="4681" y="29230"/>
                  </a:cubicBezTo>
                  <a:cubicBezTo>
                    <a:pt x="4347" y="28652"/>
                    <a:pt x="4134" y="28075"/>
                    <a:pt x="4134" y="27437"/>
                  </a:cubicBezTo>
                  <a:cubicBezTo>
                    <a:pt x="4164" y="26190"/>
                    <a:pt x="5289" y="25187"/>
                    <a:pt x="5562" y="23971"/>
                  </a:cubicBezTo>
                  <a:cubicBezTo>
                    <a:pt x="5714" y="23394"/>
                    <a:pt x="5654" y="22786"/>
                    <a:pt x="5654" y="22178"/>
                  </a:cubicBezTo>
                  <a:cubicBezTo>
                    <a:pt x="5593" y="18652"/>
                    <a:pt x="7781" y="15461"/>
                    <a:pt x="8085" y="11965"/>
                  </a:cubicBezTo>
                  <a:cubicBezTo>
                    <a:pt x="8177" y="10537"/>
                    <a:pt x="8025" y="9108"/>
                    <a:pt x="7873" y="7649"/>
                  </a:cubicBezTo>
                  <a:cubicBezTo>
                    <a:pt x="7690" y="6312"/>
                    <a:pt x="7508" y="4974"/>
                    <a:pt x="6869" y="3789"/>
                  </a:cubicBezTo>
                  <a:cubicBezTo>
                    <a:pt x="6353" y="2877"/>
                    <a:pt x="5562" y="2178"/>
                    <a:pt x="4772" y="1479"/>
                  </a:cubicBezTo>
                  <a:cubicBezTo>
                    <a:pt x="3848" y="729"/>
                    <a:pt x="2760" y="1"/>
                    <a:pt x="1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 rot="1800044">
              <a:off x="16543" y="4441607"/>
              <a:ext cx="223445" cy="499339"/>
            </a:xfrm>
            <a:custGeom>
              <a:avLst/>
              <a:gdLst/>
              <a:ahLst/>
              <a:cxnLst/>
              <a:rect l="l" t="t" r="r" b="b"/>
              <a:pathLst>
                <a:path w="8938" h="19974" extrusionOk="0">
                  <a:moveTo>
                    <a:pt x="2853" y="1"/>
                  </a:moveTo>
                  <a:cubicBezTo>
                    <a:pt x="2001" y="1"/>
                    <a:pt x="1145" y="202"/>
                    <a:pt x="578" y="825"/>
                  </a:cubicBezTo>
                  <a:cubicBezTo>
                    <a:pt x="275" y="1159"/>
                    <a:pt x="123" y="1524"/>
                    <a:pt x="1" y="1919"/>
                  </a:cubicBezTo>
                  <a:cubicBezTo>
                    <a:pt x="487" y="1828"/>
                    <a:pt x="1004" y="1767"/>
                    <a:pt x="1338" y="1706"/>
                  </a:cubicBezTo>
                  <a:cubicBezTo>
                    <a:pt x="1762" y="1632"/>
                    <a:pt x="2221" y="1567"/>
                    <a:pt x="2676" y="1567"/>
                  </a:cubicBezTo>
                  <a:cubicBezTo>
                    <a:pt x="3332" y="1567"/>
                    <a:pt x="3979" y="1701"/>
                    <a:pt x="4500" y="2132"/>
                  </a:cubicBezTo>
                  <a:cubicBezTo>
                    <a:pt x="5351" y="2831"/>
                    <a:pt x="5655" y="4047"/>
                    <a:pt x="5867" y="5111"/>
                  </a:cubicBezTo>
                  <a:cubicBezTo>
                    <a:pt x="6080" y="6387"/>
                    <a:pt x="6202" y="7694"/>
                    <a:pt x="6050" y="8971"/>
                  </a:cubicBezTo>
                  <a:cubicBezTo>
                    <a:pt x="5685" y="11554"/>
                    <a:pt x="4287" y="13895"/>
                    <a:pt x="5016" y="16600"/>
                  </a:cubicBezTo>
                  <a:cubicBezTo>
                    <a:pt x="5472" y="18302"/>
                    <a:pt x="6840" y="19640"/>
                    <a:pt x="8481" y="19974"/>
                  </a:cubicBezTo>
                  <a:lnTo>
                    <a:pt x="8025" y="19640"/>
                  </a:lnTo>
                  <a:cubicBezTo>
                    <a:pt x="6536" y="18363"/>
                    <a:pt x="6475" y="16083"/>
                    <a:pt x="6962" y="14168"/>
                  </a:cubicBezTo>
                  <a:cubicBezTo>
                    <a:pt x="7448" y="12284"/>
                    <a:pt x="8390" y="10521"/>
                    <a:pt x="8694" y="8515"/>
                  </a:cubicBezTo>
                  <a:cubicBezTo>
                    <a:pt x="8937" y="7329"/>
                    <a:pt x="8846" y="6083"/>
                    <a:pt x="8512" y="4898"/>
                  </a:cubicBezTo>
                  <a:cubicBezTo>
                    <a:pt x="7782" y="2405"/>
                    <a:pt x="5655" y="156"/>
                    <a:pt x="3041" y="4"/>
                  </a:cubicBezTo>
                  <a:cubicBezTo>
                    <a:pt x="2978" y="2"/>
                    <a:pt x="2916" y="1"/>
                    <a:pt x="2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 rot="1800044">
              <a:off x="647308" y="4716891"/>
              <a:ext cx="87423" cy="158997"/>
            </a:xfrm>
            <a:custGeom>
              <a:avLst/>
              <a:gdLst/>
              <a:ahLst/>
              <a:cxnLst/>
              <a:rect l="l" t="t" r="r" b="b"/>
              <a:pathLst>
                <a:path w="3497" h="6360" extrusionOk="0">
                  <a:moveTo>
                    <a:pt x="1471" y="1"/>
                  </a:moveTo>
                  <a:cubicBezTo>
                    <a:pt x="1035" y="1"/>
                    <a:pt x="630" y="184"/>
                    <a:pt x="396" y="629"/>
                  </a:cubicBezTo>
                  <a:cubicBezTo>
                    <a:pt x="1" y="1297"/>
                    <a:pt x="335" y="2209"/>
                    <a:pt x="548" y="2908"/>
                  </a:cubicBezTo>
                  <a:cubicBezTo>
                    <a:pt x="760" y="3851"/>
                    <a:pt x="1034" y="4732"/>
                    <a:pt x="1338" y="5583"/>
                  </a:cubicBezTo>
                  <a:cubicBezTo>
                    <a:pt x="1399" y="5796"/>
                    <a:pt x="1490" y="5978"/>
                    <a:pt x="1612" y="6130"/>
                  </a:cubicBezTo>
                  <a:cubicBezTo>
                    <a:pt x="1686" y="6255"/>
                    <a:pt x="1863" y="6359"/>
                    <a:pt x="2025" y="6359"/>
                  </a:cubicBezTo>
                  <a:cubicBezTo>
                    <a:pt x="2061" y="6359"/>
                    <a:pt x="2095" y="6354"/>
                    <a:pt x="2128" y="6343"/>
                  </a:cubicBezTo>
                  <a:cubicBezTo>
                    <a:pt x="2311" y="6313"/>
                    <a:pt x="2432" y="6161"/>
                    <a:pt x="2554" y="6009"/>
                  </a:cubicBezTo>
                  <a:cubicBezTo>
                    <a:pt x="2767" y="5705"/>
                    <a:pt x="3010" y="5401"/>
                    <a:pt x="3070" y="5066"/>
                  </a:cubicBezTo>
                  <a:cubicBezTo>
                    <a:pt x="3162" y="4793"/>
                    <a:pt x="3162" y="4489"/>
                    <a:pt x="3192" y="4185"/>
                  </a:cubicBezTo>
                  <a:cubicBezTo>
                    <a:pt x="3222" y="3668"/>
                    <a:pt x="3374" y="3152"/>
                    <a:pt x="3466" y="2635"/>
                  </a:cubicBezTo>
                  <a:cubicBezTo>
                    <a:pt x="3496" y="2088"/>
                    <a:pt x="3466" y="1571"/>
                    <a:pt x="3222" y="1085"/>
                  </a:cubicBezTo>
                  <a:cubicBezTo>
                    <a:pt x="2942" y="468"/>
                    <a:pt x="2168" y="1"/>
                    <a:pt x="1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 rot="1800044">
              <a:off x="590456" y="4884651"/>
              <a:ext cx="50949" cy="89648"/>
            </a:xfrm>
            <a:custGeom>
              <a:avLst/>
              <a:gdLst/>
              <a:ahLst/>
              <a:cxnLst/>
              <a:rect l="l" t="t" r="r" b="b"/>
              <a:pathLst>
                <a:path w="2038" h="3586" extrusionOk="0">
                  <a:moveTo>
                    <a:pt x="870" y="1"/>
                  </a:moveTo>
                  <a:cubicBezTo>
                    <a:pt x="481" y="1"/>
                    <a:pt x="391" y="259"/>
                    <a:pt x="366" y="668"/>
                  </a:cubicBezTo>
                  <a:cubicBezTo>
                    <a:pt x="305" y="1367"/>
                    <a:pt x="244" y="2005"/>
                    <a:pt x="92" y="2704"/>
                  </a:cubicBezTo>
                  <a:cubicBezTo>
                    <a:pt x="62" y="2887"/>
                    <a:pt x="1" y="3069"/>
                    <a:pt x="62" y="3251"/>
                  </a:cubicBezTo>
                  <a:cubicBezTo>
                    <a:pt x="92" y="3464"/>
                    <a:pt x="274" y="3586"/>
                    <a:pt x="457" y="3586"/>
                  </a:cubicBezTo>
                  <a:cubicBezTo>
                    <a:pt x="578" y="3586"/>
                    <a:pt x="670" y="3525"/>
                    <a:pt x="730" y="3495"/>
                  </a:cubicBezTo>
                  <a:cubicBezTo>
                    <a:pt x="1338" y="3039"/>
                    <a:pt x="1794" y="2400"/>
                    <a:pt x="1946" y="1641"/>
                  </a:cubicBezTo>
                  <a:cubicBezTo>
                    <a:pt x="2037" y="1276"/>
                    <a:pt x="2037" y="911"/>
                    <a:pt x="1885" y="546"/>
                  </a:cubicBezTo>
                  <a:cubicBezTo>
                    <a:pt x="1733" y="303"/>
                    <a:pt x="1460" y="60"/>
                    <a:pt x="1125" y="30"/>
                  </a:cubicBezTo>
                  <a:cubicBezTo>
                    <a:pt x="1028" y="10"/>
                    <a:pt x="94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 rot="1800044">
              <a:off x="470675" y="4412243"/>
              <a:ext cx="72223" cy="117697"/>
            </a:xfrm>
            <a:custGeom>
              <a:avLst/>
              <a:gdLst/>
              <a:ahLst/>
              <a:cxnLst/>
              <a:rect l="l" t="t" r="r" b="b"/>
              <a:pathLst>
                <a:path w="2889" h="4708" extrusionOk="0">
                  <a:moveTo>
                    <a:pt x="1125" y="1"/>
                  </a:moveTo>
                  <a:cubicBezTo>
                    <a:pt x="426" y="1"/>
                    <a:pt x="244" y="1216"/>
                    <a:pt x="153" y="1703"/>
                  </a:cubicBezTo>
                  <a:cubicBezTo>
                    <a:pt x="1" y="2463"/>
                    <a:pt x="92" y="3283"/>
                    <a:pt x="457" y="3982"/>
                  </a:cubicBezTo>
                  <a:cubicBezTo>
                    <a:pt x="578" y="4226"/>
                    <a:pt x="761" y="4438"/>
                    <a:pt x="1004" y="4590"/>
                  </a:cubicBezTo>
                  <a:cubicBezTo>
                    <a:pt x="1142" y="4671"/>
                    <a:pt x="1297" y="4708"/>
                    <a:pt x="1457" y="4708"/>
                  </a:cubicBezTo>
                  <a:cubicBezTo>
                    <a:pt x="1719" y="4708"/>
                    <a:pt x="1993" y="4608"/>
                    <a:pt x="2220" y="4438"/>
                  </a:cubicBezTo>
                  <a:cubicBezTo>
                    <a:pt x="2554" y="4195"/>
                    <a:pt x="2736" y="3770"/>
                    <a:pt x="2828" y="3344"/>
                  </a:cubicBezTo>
                  <a:cubicBezTo>
                    <a:pt x="2888" y="2919"/>
                    <a:pt x="2858" y="2463"/>
                    <a:pt x="2828" y="2068"/>
                  </a:cubicBezTo>
                  <a:cubicBezTo>
                    <a:pt x="2797" y="1672"/>
                    <a:pt x="2736" y="1338"/>
                    <a:pt x="2554" y="1004"/>
                  </a:cubicBezTo>
                  <a:cubicBezTo>
                    <a:pt x="2372" y="639"/>
                    <a:pt x="2037" y="396"/>
                    <a:pt x="1672" y="183"/>
                  </a:cubicBezTo>
                  <a:cubicBezTo>
                    <a:pt x="1490" y="92"/>
                    <a:pt x="1308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 rot="1800044">
              <a:off x="387203" y="4555081"/>
              <a:ext cx="98048" cy="137197"/>
            </a:xfrm>
            <a:custGeom>
              <a:avLst/>
              <a:gdLst/>
              <a:ahLst/>
              <a:cxnLst/>
              <a:rect l="l" t="t" r="r" b="b"/>
              <a:pathLst>
                <a:path w="3922" h="5488" extrusionOk="0">
                  <a:moveTo>
                    <a:pt x="1664" y="0"/>
                  </a:moveTo>
                  <a:cubicBezTo>
                    <a:pt x="1389" y="0"/>
                    <a:pt x="1138" y="56"/>
                    <a:pt x="974" y="198"/>
                  </a:cubicBezTo>
                  <a:cubicBezTo>
                    <a:pt x="487" y="563"/>
                    <a:pt x="426" y="1718"/>
                    <a:pt x="305" y="2235"/>
                  </a:cubicBezTo>
                  <a:cubicBezTo>
                    <a:pt x="122" y="3055"/>
                    <a:pt x="1" y="3907"/>
                    <a:pt x="335" y="4636"/>
                  </a:cubicBezTo>
                  <a:cubicBezTo>
                    <a:pt x="578" y="5092"/>
                    <a:pt x="1034" y="5487"/>
                    <a:pt x="1521" y="5487"/>
                  </a:cubicBezTo>
                  <a:cubicBezTo>
                    <a:pt x="2189" y="5487"/>
                    <a:pt x="2706" y="4910"/>
                    <a:pt x="3071" y="4332"/>
                  </a:cubicBezTo>
                  <a:cubicBezTo>
                    <a:pt x="3496" y="3724"/>
                    <a:pt x="3831" y="3055"/>
                    <a:pt x="3861" y="2296"/>
                  </a:cubicBezTo>
                  <a:cubicBezTo>
                    <a:pt x="3922" y="1566"/>
                    <a:pt x="3648" y="715"/>
                    <a:pt x="3010" y="350"/>
                  </a:cubicBezTo>
                  <a:cubicBezTo>
                    <a:pt x="2718" y="175"/>
                    <a:pt x="2153" y="0"/>
                    <a:pt x="1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 rot="1800044">
              <a:off x="508787" y="4544541"/>
              <a:ext cx="35724" cy="36599"/>
            </a:xfrm>
            <a:custGeom>
              <a:avLst/>
              <a:gdLst/>
              <a:ahLst/>
              <a:cxnLst/>
              <a:rect l="l" t="t" r="r" b="b"/>
              <a:pathLst>
                <a:path w="1429" h="1464" extrusionOk="0">
                  <a:moveTo>
                    <a:pt x="607" y="1"/>
                  </a:moveTo>
                  <a:cubicBezTo>
                    <a:pt x="506" y="1"/>
                    <a:pt x="411" y="28"/>
                    <a:pt x="334" y="96"/>
                  </a:cubicBezTo>
                  <a:cubicBezTo>
                    <a:pt x="61" y="279"/>
                    <a:pt x="0" y="613"/>
                    <a:pt x="91" y="917"/>
                  </a:cubicBezTo>
                  <a:cubicBezTo>
                    <a:pt x="213" y="1221"/>
                    <a:pt x="486" y="1403"/>
                    <a:pt x="790" y="1464"/>
                  </a:cubicBezTo>
                  <a:cubicBezTo>
                    <a:pt x="882" y="1464"/>
                    <a:pt x="1064" y="1464"/>
                    <a:pt x="1155" y="1373"/>
                  </a:cubicBezTo>
                  <a:cubicBezTo>
                    <a:pt x="1307" y="1251"/>
                    <a:pt x="1368" y="1069"/>
                    <a:pt x="1398" y="917"/>
                  </a:cubicBezTo>
                  <a:cubicBezTo>
                    <a:pt x="1429" y="734"/>
                    <a:pt x="1429" y="552"/>
                    <a:pt x="1307" y="339"/>
                  </a:cubicBezTo>
                  <a:cubicBezTo>
                    <a:pt x="1176" y="186"/>
                    <a:pt x="870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 rot="1800044">
              <a:off x="112188" y="4486469"/>
              <a:ext cx="70698" cy="86073"/>
            </a:xfrm>
            <a:custGeom>
              <a:avLst/>
              <a:gdLst/>
              <a:ahLst/>
              <a:cxnLst/>
              <a:rect l="l" t="t" r="r" b="b"/>
              <a:pathLst>
                <a:path w="2828" h="3443" extrusionOk="0">
                  <a:moveTo>
                    <a:pt x="923" y="0"/>
                  </a:moveTo>
                  <a:cubicBezTo>
                    <a:pt x="641" y="0"/>
                    <a:pt x="387" y="91"/>
                    <a:pt x="274" y="342"/>
                  </a:cubicBezTo>
                  <a:cubicBezTo>
                    <a:pt x="0" y="980"/>
                    <a:pt x="122" y="1740"/>
                    <a:pt x="395" y="2409"/>
                  </a:cubicBezTo>
                  <a:cubicBezTo>
                    <a:pt x="517" y="2652"/>
                    <a:pt x="669" y="2895"/>
                    <a:pt x="851" y="3108"/>
                  </a:cubicBezTo>
                  <a:cubicBezTo>
                    <a:pt x="1034" y="3321"/>
                    <a:pt x="1307" y="3442"/>
                    <a:pt x="1611" y="3442"/>
                  </a:cubicBezTo>
                  <a:cubicBezTo>
                    <a:pt x="1976" y="3442"/>
                    <a:pt x="2371" y="3230"/>
                    <a:pt x="2554" y="2895"/>
                  </a:cubicBezTo>
                  <a:cubicBezTo>
                    <a:pt x="2736" y="2561"/>
                    <a:pt x="2827" y="2135"/>
                    <a:pt x="2736" y="1740"/>
                  </a:cubicBezTo>
                  <a:cubicBezTo>
                    <a:pt x="2675" y="1224"/>
                    <a:pt x="2432" y="676"/>
                    <a:pt x="1976" y="342"/>
                  </a:cubicBezTo>
                  <a:cubicBezTo>
                    <a:pt x="1780" y="182"/>
                    <a:pt x="1323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 rot="1800044">
              <a:off x="181601" y="4544998"/>
              <a:ext cx="37999" cy="48099"/>
            </a:xfrm>
            <a:custGeom>
              <a:avLst/>
              <a:gdLst/>
              <a:ahLst/>
              <a:cxnLst/>
              <a:rect l="l" t="t" r="r" b="b"/>
              <a:pathLst>
                <a:path w="1520" h="1924" extrusionOk="0">
                  <a:moveTo>
                    <a:pt x="605" y="1"/>
                  </a:moveTo>
                  <a:cubicBezTo>
                    <a:pt x="154" y="1"/>
                    <a:pt x="57" y="516"/>
                    <a:pt x="30" y="915"/>
                  </a:cubicBezTo>
                  <a:cubicBezTo>
                    <a:pt x="30" y="1098"/>
                    <a:pt x="0" y="1280"/>
                    <a:pt x="61" y="1432"/>
                  </a:cubicBezTo>
                  <a:cubicBezTo>
                    <a:pt x="122" y="1523"/>
                    <a:pt x="182" y="1584"/>
                    <a:pt x="274" y="1675"/>
                  </a:cubicBezTo>
                  <a:cubicBezTo>
                    <a:pt x="365" y="1797"/>
                    <a:pt x="456" y="1858"/>
                    <a:pt x="608" y="1888"/>
                  </a:cubicBezTo>
                  <a:cubicBezTo>
                    <a:pt x="665" y="1913"/>
                    <a:pt x="726" y="1924"/>
                    <a:pt x="789" y="1924"/>
                  </a:cubicBezTo>
                  <a:cubicBezTo>
                    <a:pt x="959" y="1924"/>
                    <a:pt x="1135" y="1839"/>
                    <a:pt x="1246" y="1706"/>
                  </a:cubicBezTo>
                  <a:cubicBezTo>
                    <a:pt x="1398" y="1523"/>
                    <a:pt x="1489" y="1280"/>
                    <a:pt x="1520" y="1067"/>
                  </a:cubicBezTo>
                  <a:lnTo>
                    <a:pt x="1520" y="733"/>
                  </a:lnTo>
                  <a:cubicBezTo>
                    <a:pt x="1429" y="368"/>
                    <a:pt x="1125" y="156"/>
                    <a:pt x="821" y="34"/>
                  </a:cubicBezTo>
                  <a:cubicBezTo>
                    <a:pt x="741" y="11"/>
                    <a:pt x="670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 rot="1800044">
              <a:off x="116180" y="4592212"/>
              <a:ext cx="52474" cy="74673"/>
            </a:xfrm>
            <a:custGeom>
              <a:avLst/>
              <a:gdLst/>
              <a:ahLst/>
              <a:cxnLst/>
              <a:rect l="l" t="t" r="r" b="b"/>
              <a:pathLst>
                <a:path w="2099" h="2987" extrusionOk="0">
                  <a:moveTo>
                    <a:pt x="1138" y="1"/>
                  </a:moveTo>
                  <a:cubicBezTo>
                    <a:pt x="1090" y="1"/>
                    <a:pt x="1045" y="4"/>
                    <a:pt x="1004" y="11"/>
                  </a:cubicBezTo>
                  <a:cubicBezTo>
                    <a:pt x="969" y="6"/>
                    <a:pt x="924" y="4"/>
                    <a:pt x="873" y="4"/>
                  </a:cubicBezTo>
                  <a:cubicBezTo>
                    <a:pt x="607" y="4"/>
                    <a:pt x="163" y="71"/>
                    <a:pt x="62" y="224"/>
                  </a:cubicBezTo>
                  <a:cubicBezTo>
                    <a:pt x="1" y="346"/>
                    <a:pt x="1" y="467"/>
                    <a:pt x="1" y="619"/>
                  </a:cubicBezTo>
                  <a:cubicBezTo>
                    <a:pt x="1" y="984"/>
                    <a:pt x="1" y="1379"/>
                    <a:pt x="153" y="1744"/>
                  </a:cubicBezTo>
                  <a:cubicBezTo>
                    <a:pt x="183" y="1896"/>
                    <a:pt x="244" y="2017"/>
                    <a:pt x="335" y="2139"/>
                  </a:cubicBezTo>
                  <a:cubicBezTo>
                    <a:pt x="487" y="2412"/>
                    <a:pt x="669" y="2716"/>
                    <a:pt x="973" y="2868"/>
                  </a:cubicBezTo>
                  <a:cubicBezTo>
                    <a:pt x="1105" y="2941"/>
                    <a:pt x="1257" y="2986"/>
                    <a:pt x="1411" y="2986"/>
                  </a:cubicBezTo>
                  <a:cubicBezTo>
                    <a:pt x="1577" y="2986"/>
                    <a:pt x="1743" y="2934"/>
                    <a:pt x="1885" y="2808"/>
                  </a:cubicBezTo>
                  <a:cubicBezTo>
                    <a:pt x="2068" y="2656"/>
                    <a:pt x="2098" y="2352"/>
                    <a:pt x="2098" y="2139"/>
                  </a:cubicBezTo>
                  <a:cubicBezTo>
                    <a:pt x="2098" y="1865"/>
                    <a:pt x="2037" y="1622"/>
                    <a:pt x="2007" y="1379"/>
                  </a:cubicBezTo>
                  <a:cubicBezTo>
                    <a:pt x="1946" y="1136"/>
                    <a:pt x="1946" y="923"/>
                    <a:pt x="1916" y="741"/>
                  </a:cubicBezTo>
                  <a:cubicBezTo>
                    <a:pt x="1885" y="498"/>
                    <a:pt x="1794" y="285"/>
                    <a:pt x="1612" y="163"/>
                  </a:cubicBezTo>
                  <a:cubicBezTo>
                    <a:pt x="1494" y="45"/>
                    <a:pt x="1303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 rot="1800044">
              <a:off x="111156" y="4681492"/>
              <a:ext cx="22824" cy="27174"/>
            </a:xfrm>
            <a:custGeom>
              <a:avLst/>
              <a:gdLst/>
              <a:ahLst/>
              <a:cxnLst/>
              <a:rect l="l" t="t" r="r" b="b"/>
              <a:pathLst>
                <a:path w="913" h="1087" extrusionOk="0">
                  <a:moveTo>
                    <a:pt x="412" y="1"/>
                  </a:moveTo>
                  <a:cubicBezTo>
                    <a:pt x="203" y="1"/>
                    <a:pt x="20" y="91"/>
                    <a:pt x="1" y="346"/>
                  </a:cubicBezTo>
                  <a:cubicBezTo>
                    <a:pt x="1" y="467"/>
                    <a:pt x="1" y="619"/>
                    <a:pt x="31" y="710"/>
                  </a:cubicBezTo>
                  <a:cubicBezTo>
                    <a:pt x="61" y="832"/>
                    <a:pt x="92" y="923"/>
                    <a:pt x="183" y="984"/>
                  </a:cubicBezTo>
                  <a:cubicBezTo>
                    <a:pt x="229" y="1052"/>
                    <a:pt x="308" y="1087"/>
                    <a:pt x="397" y="1087"/>
                  </a:cubicBezTo>
                  <a:cubicBezTo>
                    <a:pt x="426" y="1087"/>
                    <a:pt x="457" y="1083"/>
                    <a:pt x="487" y="1075"/>
                  </a:cubicBezTo>
                  <a:cubicBezTo>
                    <a:pt x="639" y="1014"/>
                    <a:pt x="700" y="923"/>
                    <a:pt x="791" y="802"/>
                  </a:cubicBezTo>
                  <a:cubicBezTo>
                    <a:pt x="852" y="650"/>
                    <a:pt x="912" y="498"/>
                    <a:pt x="912" y="346"/>
                  </a:cubicBezTo>
                  <a:cubicBezTo>
                    <a:pt x="912" y="315"/>
                    <a:pt x="912" y="224"/>
                    <a:pt x="852" y="194"/>
                  </a:cubicBezTo>
                  <a:lnTo>
                    <a:pt x="761" y="72"/>
                  </a:lnTo>
                  <a:cubicBezTo>
                    <a:pt x="652" y="29"/>
                    <a:pt x="528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 rot="1800044">
              <a:off x="341748" y="4711662"/>
              <a:ext cx="61574" cy="62924"/>
            </a:xfrm>
            <a:custGeom>
              <a:avLst/>
              <a:gdLst/>
              <a:ahLst/>
              <a:cxnLst/>
              <a:rect l="l" t="t" r="r" b="b"/>
              <a:pathLst>
                <a:path w="2463" h="2517" extrusionOk="0">
                  <a:moveTo>
                    <a:pt x="1382" y="0"/>
                  </a:moveTo>
                  <a:cubicBezTo>
                    <a:pt x="952" y="0"/>
                    <a:pt x="417" y="208"/>
                    <a:pt x="274" y="566"/>
                  </a:cubicBezTo>
                  <a:cubicBezTo>
                    <a:pt x="1" y="1113"/>
                    <a:pt x="153" y="1842"/>
                    <a:pt x="639" y="2238"/>
                  </a:cubicBezTo>
                  <a:cubicBezTo>
                    <a:pt x="831" y="2412"/>
                    <a:pt x="1112" y="2516"/>
                    <a:pt x="1387" y="2516"/>
                  </a:cubicBezTo>
                  <a:cubicBezTo>
                    <a:pt x="1591" y="2516"/>
                    <a:pt x="1790" y="2458"/>
                    <a:pt x="1946" y="2329"/>
                  </a:cubicBezTo>
                  <a:cubicBezTo>
                    <a:pt x="2007" y="2268"/>
                    <a:pt x="2098" y="2177"/>
                    <a:pt x="2128" y="2116"/>
                  </a:cubicBezTo>
                  <a:cubicBezTo>
                    <a:pt x="2341" y="1782"/>
                    <a:pt x="2463" y="1356"/>
                    <a:pt x="2402" y="961"/>
                  </a:cubicBezTo>
                  <a:cubicBezTo>
                    <a:pt x="2311" y="596"/>
                    <a:pt x="2037" y="201"/>
                    <a:pt x="1703" y="49"/>
                  </a:cubicBezTo>
                  <a:cubicBezTo>
                    <a:pt x="1611" y="16"/>
                    <a:pt x="1501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14"/>
          <p:cNvGrpSpPr/>
          <p:nvPr/>
        </p:nvGrpSpPr>
        <p:grpSpPr>
          <a:xfrm>
            <a:off x="1252100" y="4321888"/>
            <a:ext cx="641050" cy="876850"/>
            <a:chOff x="3746350" y="4482000"/>
            <a:chExt cx="641050" cy="876850"/>
          </a:xfrm>
        </p:grpSpPr>
        <p:sp>
          <p:nvSpPr>
            <p:cNvPr id="863" name="Google Shape;863;p14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4" name="Google Shape;864;p14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65" name="Google Shape;865;p14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4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4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4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4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4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4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4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3" name="Google Shape;873;p14"/>
          <p:cNvSpPr/>
          <p:nvPr/>
        </p:nvSpPr>
        <p:spPr>
          <a:xfrm rot="7487156">
            <a:off x="8026707" y="-43918"/>
            <a:ext cx="1316495" cy="1025502"/>
          </a:xfrm>
          <a:custGeom>
            <a:avLst/>
            <a:gdLst/>
            <a:ahLst/>
            <a:cxnLst/>
            <a:rect l="l" t="t" r="r" b="b"/>
            <a:pathLst>
              <a:path w="64044" h="49888" extrusionOk="0">
                <a:moveTo>
                  <a:pt x="22806" y="1"/>
                </a:moveTo>
                <a:cubicBezTo>
                  <a:pt x="18167" y="1"/>
                  <a:pt x="13528" y="642"/>
                  <a:pt x="8997" y="1755"/>
                </a:cubicBezTo>
                <a:cubicBezTo>
                  <a:pt x="7599" y="2089"/>
                  <a:pt x="0" y="3579"/>
                  <a:pt x="31" y="5372"/>
                </a:cubicBezTo>
                <a:cubicBezTo>
                  <a:pt x="61" y="7469"/>
                  <a:pt x="6596" y="9962"/>
                  <a:pt x="8146" y="10509"/>
                </a:cubicBezTo>
                <a:cubicBezTo>
                  <a:pt x="16627" y="13305"/>
                  <a:pt x="26596" y="10752"/>
                  <a:pt x="34408" y="15068"/>
                </a:cubicBezTo>
                <a:cubicBezTo>
                  <a:pt x="39241" y="17682"/>
                  <a:pt x="42433" y="22545"/>
                  <a:pt x="44408" y="27682"/>
                </a:cubicBezTo>
                <a:cubicBezTo>
                  <a:pt x="46384" y="32789"/>
                  <a:pt x="47265" y="38230"/>
                  <a:pt x="48572" y="43549"/>
                </a:cubicBezTo>
                <a:cubicBezTo>
                  <a:pt x="49241" y="46102"/>
                  <a:pt x="50305" y="48959"/>
                  <a:pt x="52767" y="49719"/>
                </a:cubicBezTo>
                <a:cubicBezTo>
                  <a:pt x="53155" y="49834"/>
                  <a:pt x="53552" y="49888"/>
                  <a:pt x="53951" y="49888"/>
                </a:cubicBezTo>
                <a:cubicBezTo>
                  <a:pt x="55239" y="49888"/>
                  <a:pt x="56534" y="49325"/>
                  <a:pt x="57509" y="48443"/>
                </a:cubicBezTo>
                <a:cubicBezTo>
                  <a:pt x="58816" y="47318"/>
                  <a:pt x="59606" y="45768"/>
                  <a:pt x="60244" y="44157"/>
                </a:cubicBezTo>
                <a:cubicBezTo>
                  <a:pt x="64044" y="34704"/>
                  <a:pt x="61916" y="23366"/>
                  <a:pt x="55776" y="15220"/>
                </a:cubicBezTo>
                <a:cubicBezTo>
                  <a:pt x="49606" y="7044"/>
                  <a:pt x="39879" y="1998"/>
                  <a:pt x="29788" y="509"/>
                </a:cubicBezTo>
                <a:cubicBezTo>
                  <a:pt x="27470" y="163"/>
                  <a:pt x="25138" y="1"/>
                  <a:pt x="22806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4"/>
          <p:cNvSpPr/>
          <p:nvPr/>
        </p:nvSpPr>
        <p:spPr>
          <a:xfrm rot="840133">
            <a:off x="2134094" y="4202914"/>
            <a:ext cx="2725839" cy="951211"/>
          </a:xfrm>
          <a:custGeom>
            <a:avLst/>
            <a:gdLst/>
            <a:ahLst/>
            <a:cxnLst/>
            <a:rect l="l" t="t" r="r" b="b"/>
            <a:pathLst>
              <a:path w="72160" h="25181" extrusionOk="0">
                <a:moveTo>
                  <a:pt x="5220" y="0"/>
                </a:moveTo>
                <a:cubicBezTo>
                  <a:pt x="3674" y="0"/>
                  <a:pt x="2190" y="538"/>
                  <a:pt x="1247" y="1773"/>
                </a:cubicBezTo>
                <a:cubicBezTo>
                  <a:pt x="0" y="3384"/>
                  <a:pt x="152" y="5755"/>
                  <a:pt x="1064" y="7578"/>
                </a:cubicBezTo>
                <a:cubicBezTo>
                  <a:pt x="1976" y="9402"/>
                  <a:pt x="3557" y="10770"/>
                  <a:pt x="5198" y="12016"/>
                </a:cubicBezTo>
                <a:cubicBezTo>
                  <a:pt x="11095" y="16575"/>
                  <a:pt x="17812" y="19949"/>
                  <a:pt x="24894" y="22168"/>
                </a:cubicBezTo>
                <a:cubicBezTo>
                  <a:pt x="30974" y="24002"/>
                  <a:pt x="38040" y="25181"/>
                  <a:pt x="45041" y="25181"/>
                </a:cubicBezTo>
                <a:cubicBezTo>
                  <a:pt x="51621" y="25181"/>
                  <a:pt x="58144" y="24139"/>
                  <a:pt x="63740" y="21621"/>
                </a:cubicBezTo>
                <a:cubicBezTo>
                  <a:pt x="72160" y="17822"/>
                  <a:pt x="60397" y="13840"/>
                  <a:pt x="56415" y="13566"/>
                </a:cubicBezTo>
                <a:cubicBezTo>
                  <a:pt x="55677" y="13519"/>
                  <a:pt x="54940" y="13498"/>
                  <a:pt x="54204" y="13498"/>
                </a:cubicBezTo>
                <a:cubicBezTo>
                  <a:pt x="48165" y="13498"/>
                  <a:pt x="42171" y="14920"/>
                  <a:pt x="36113" y="14920"/>
                </a:cubicBezTo>
                <a:cubicBezTo>
                  <a:pt x="35333" y="14920"/>
                  <a:pt x="34552" y="14896"/>
                  <a:pt x="33770" y="14843"/>
                </a:cubicBezTo>
                <a:cubicBezTo>
                  <a:pt x="26718" y="14326"/>
                  <a:pt x="19818" y="11256"/>
                  <a:pt x="14773" y="6271"/>
                </a:cubicBezTo>
                <a:cubicBezTo>
                  <a:pt x="12827" y="4387"/>
                  <a:pt x="11095" y="2168"/>
                  <a:pt x="8693" y="891"/>
                </a:cubicBezTo>
                <a:cubicBezTo>
                  <a:pt x="7647" y="322"/>
                  <a:pt x="6415" y="0"/>
                  <a:pt x="522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303E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ontserrat SemiBold"/>
              <a:buNone/>
              <a:defRPr sz="35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5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2" r:id="rId10"/>
    <p:sldLayoutId id="2147483665" r:id="rId11"/>
    <p:sldLayoutId id="2147483667" r:id="rId12"/>
    <p:sldLayoutId id="2147483671" r:id="rId13"/>
    <p:sldLayoutId id="2147483672" r:id="rId14"/>
    <p:sldLayoutId id="2147483673" r:id="rId15"/>
    <p:sldLayoutId id="2147483679" r:id="rId16"/>
    <p:sldLayoutId id="214748368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3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31"/>
          <p:cNvSpPr txBox="1">
            <a:spLocks noGrp="1"/>
          </p:cNvSpPr>
          <p:nvPr>
            <p:ph type="ctrTitle"/>
          </p:nvPr>
        </p:nvSpPr>
        <p:spPr>
          <a:xfrm>
            <a:off x="1066200" y="1501850"/>
            <a:ext cx="7011600" cy="1512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000" dirty="0">
                <a:solidFill>
                  <a:schemeClr val="lt1"/>
                </a:solidFill>
              </a:rPr>
              <a:t>Aqua Vision</a:t>
            </a:r>
            <a:endParaRPr sz="3500" dirty="0"/>
          </a:p>
        </p:txBody>
      </p:sp>
      <p:sp>
        <p:nvSpPr>
          <p:cNvPr id="4" name="Google Shape;1566;p31">
            <a:extLst>
              <a:ext uri="{FF2B5EF4-FFF2-40B4-BE49-F238E27FC236}">
                <a16:creationId xmlns:a16="http://schemas.microsoft.com/office/drawing/2014/main" id="{737AE62E-7C42-4429-BE15-03102C9562FF}"/>
              </a:ext>
            </a:extLst>
          </p:cNvPr>
          <p:cNvSpPr txBox="1">
            <a:spLocks/>
          </p:cNvSpPr>
          <p:nvPr/>
        </p:nvSpPr>
        <p:spPr>
          <a:xfrm>
            <a:off x="1066200" y="2511589"/>
            <a:ext cx="7011600" cy="95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Montserrat SemiBold"/>
              <a:buNone/>
              <a:defRPr sz="4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br>
              <a:rPr lang="en-US" sz="5400" dirty="0"/>
            </a:b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Integration of IoT Technology with AI in Egypt's Aquaculture Industry</a:t>
            </a:r>
          </a:p>
          <a:p>
            <a:endParaRPr lang="en-US" sz="35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AC15E54-3BCB-40E6-9355-F7EB3283E929}"/>
              </a:ext>
            </a:extLst>
          </p:cNvPr>
          <p:cNvSpPr/>
          <p:nvPr/>
        </p:nvSpPr>
        <p:spPr>
          <a:xfrm>
            <a:off x="793790" y="3477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buClr>
                <a:schemeClr val="lt2"/>
              </a:buClr>
              <a:buSzPts val="1400"/>
            </a:pPr>
            <a:r>
              <a:rPr lang="en-US" sz="1800" dirty="0">
                <a:solidFill>
                  <a:schemeClr val="lt1"/>
                </a:solidFill>
                <a:latin typeface="Montserrat"/>
                <a:sym typeface="Montserrat"/>
              </a:rPr>
              <a:t>Supervision: Dr.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sym typeface="Montserrat"/>
              </a:rPr>
              <a:t>Samah</a:t>
            </a:r>
            <a:r>
              <a:rPr lang="en-US" sz="1800" dirty="0">
                <a:solidFill>
                  <a:schemeClr val="lt1"/>
                </a:solidFill>
                <a:latin typeface="Montserrat"/>
                <a:sym typeface="Montserrat"/>
              </a:rPr>
              <a:t> El-</a:t>
            </a:r>
            <a:r>
              <a:rPr lang="en-US" sz="1800" dirty="0" err="1">
                <a:solidFill>
                  <a:schemeClr val="lt1"/>
                </a:solidFill>
                <a:latin typeface="Montserrat"/>
                <a:sym typeface="Montserrat"/>
              </a:rPr>
              <a:t>Shafiey</a:t>
            </a:r>
            <a:r>
              <a:rPr lang="en-US" sz="1800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</a:p>
          <a:p>
            <a:pPr>
              <a:buClr>
                <a:schemeClr val="lt2"/>
              </a:buClr>
              <a:buSzPts val="1400"/>
            </a:pPr>
            <a:r>
              <a:rPr lang="en-US" sz="1800" dirty="0">
                <a:solidFill>
                  <a:schemeClr val="lt1"/>
                </a:solidFill>
                <a:latin typeface="Montserrat"/>
                <a:sym typeface="Montserrat"/>
              </a:rPr>
              <a:t>Presented by: Yousef Khaled | Ameer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sym typeface="Montserrat"/>
              </a:rPr>
              <a:t>Louly</a:t>
            </a:r>
            <a:r>
              <a:rPr lang="en-US" sz="1800" dirty="0">
                <a:solidFill>
                  <a:schemeClr val="lt1"/>
                </a:solidFill>
                <a:latin typeface="Montserrat"/>
                <a:sym typeface="Montserrat"/>
              </a:rPr>
              <a:t> | Mohamed Ahmed </a:t>
            </a:r>
          </a:p>
        </p:txBody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9FE441F3-A06C-4257-8900-F52250B6EE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2" t="3700" r="34863" b="53950"/>
          <a:stretch/>
        </p:blipFill>
        <p:spPr>
          <a:xfrm>
            <a:off x="1861495" y="4123847"/>
            <a:ext cx="541421" cy="507662"/>
          </a:xfrm>
          <a:prstGeom prst="flowChartConnector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3574B5-C383-457F-8799-0B1571692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0471"/>
            <a:ext cx="1359407" cy="1359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03765B-94D4-47CE-B04F-7773A94B6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6687" y="210214"/>
            <a:ext cx="997313" cy="8818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6A422E-5479-48A1-A147-735972904A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72337" y="44347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pic>
        <p:nvPicPr>
          <p:cNvPr id="12" name="Image 1">
            <a:extLst>
              <a:ext uri="{FF2B5EF4-FFF2-40B4-BE49-F238E27FC236}">
                <a16:creationId xmlns:a16="http://schemas.microsoft.com/office/drawing/2014/main" id="{265D19D8-5EDC-4B75-8906-FC539CF05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001" y="4136973"/>
            <a:ext cx="306513" cy="507662"/>
          </a:xfrm>
          <a:prstGeom prst="flowChartConnector">
            <a:avLst/>
          </a:prstGeom>
        </p:spPr>
      </p:pic>
      <p:pic>
        <p:nvPicPr>
          <p:cNvPr id="13" name="Image 1">
            <a:extLst>
              <a:ext uri="{FF2B5EF4-FFF2-40B4-BE49-F238E27FC236}">
                <a16:creationId xmlns:a16="http://schemas.microsoft.com/office/drawing/2014/main" id="{E005A276-32B3-44E6-A6A3-EA6B40446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530" y="4136973"/>
            <a:ext cx="306513" cy="507662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7"/>
          <p:cNvSpPr txBox="1">
            <a:spLocks noGrp="1"/>
          </p:cNvSpPr>
          <p:nvPr>
            <p:ph type="title"/>
          </p:nvPr>
        </p:nvSpPr>
        <p:spPr>
          <a:xfrm>
            <a:off x="715150" y="535000"/>
            <a:ext cx="7713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Implementation</a:t>
            </a:r>
            <a:endParaRPr dirty="0"/>
          </a:p>
        </p:txBody>
      </p:sp>
      <p:sp>
        <p:nvSpPr>
          <p:cNvPr id="1673" name="Google Shape;1673;p37"/>
          <p:cNvSpPr txBox="1">
            <a:spLocks noGrp="1"/>
          </p:cNvSpPr>
          <p:nvPr>
            <p:ph type="subTitle" idx="1"/>
          </p:nvPr>
        </p:nvSpPr>
        <p:spPr>
          <a:xfrm>
            <a:off x="1764375" y="2627975"/>
            <a:ext cx="1938600" cy="4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674" name="Google Shape;1674;p37"/>
          <p:cNvSpPr txBox="1">
            <a:spLocks noGrp="1"/>
          </p:cNvSpPr>
          <p:nvPr>
            <p:ph type="subTitle" idx="2"/>
          </p:nvPr>
        </p:nvSpPr>
        <p:spPr>
          <a:xfrm>
            <a:off x="5474700" y="2627987"/>
            <a:ext cx="1938600" cy="4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675" name="Google Shape;1675;p37"/>
          <p:cNvSpPr txBox="1">
            <a:spLocks noGrp="1"/>
          </p:cNvSpPr>
          <p:nvPr>
            <p:ph type="subTitle" idx="3"/>
          </p:nvPr>
        </p:nvSpPr>
        <p:spPr>
          <a:xfrm>
            <a:off x="1229925" y="3172900"/>
            <a:ext cx="30075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2 ESP 32 microcontroller for Transmit and receive</a:t>
            </a:r>
          </a:p>
          <a:p>
            <a:pPr marL="0" indent="0"/>
            <a:r>
              <a:rPr lang="en-US" dirty="0"/>
              <a:t>Ph, Temperature, DO, Water level sensors</a:t>
            </a:r>
          </a:p>
        </p:txBody>
      </p:sp>
      <p:sp>
        <p:nvSpPr>
          <p:cNvPr id="1676" name="Google Shape;1676;p37"/>
          <p:cNvSpPr txBox="1">
            <a:spLocks noGrp="1"/>
          </p:cNvSpPr>
          <p:nvPr>
            <p:ph type="subTitle" idx="4"/>
          </p:nvPr>
        </p:nvSpPr>
        <p:spPr>
          <a:xfrm>
            <a:off x="4939800" y="3169750"/>
            <a:ext cx="30084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Data </a:t>
            </a:r>
            <a:r>
              <a:rPr lang="en-US" dirty="0">
                <a:latin typeface="Montserrat ExtraLight"/>
              </a:rPr>
              <a:t>acquisition via sensors then analysis for taking decision </a:t>
            </a:r>
            <a:endParaRPr dirty="0">
              <a:latin typeface="Montserrat ExtraLight"/>
              <a:sym typeface="Montserrat ExtraLight"/>
            </a:endParaRPr>
          </a:p>
        </p:txBody>
      </p:sp>
      <p:pic>
        <p:nvPicPr>
          <p:cNvPr id="1684" name="Google Shape;16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700" y="4543725"/>
            <a:ext cx="659200" cy="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50" y="-23400"/>
            <a:ext cx="533025" cy="5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3500" y="2895950"/>
            <a:ext cx="276950" cy="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2967" y="1367150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09950" y="1043375"/>
            <a:ext cx="1958450" cy="19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37"/>
          <p:cNvSpPr/>
          <p:nvPr/>
        </p:nvSpPr>
        <p:spPr>
          <a:xfrm rot="840257">
            <a:off x="1379668" y="4675512"/>
            <a:ext cx="1804042" cy="629540"/>
          </a:xfrm>
          <a:custGeom>
            <a:avLst/>
            <a:gdLst/>
            <a:ahLst/>
            <a:cxnLst/>
            <a:rect l="l" t="t" r="r" b="b"/>
            <a:pathLst>
              <a:path w="72160" h="25181" extrusionOk="0">
                <a:moveTo>
                  <a:pt x="5220" y="0"/>
                </a:moveTo>
                <a:cubicBezTo>
                  <a:pt x="3674" y="0"/>
                  <a:pt x="2190" y="538"/>
                  <a:pt x="1247" y="1773"/>
                </a:cubicBezTo>
                <a:cubicBezTo>
                  <a:pt x="0" y="3384"/>
                  <a:pt x="152" y="5755"/>
                  <a:pt x="1064" y="7578"/>
                </a:cubicBezTo>
                <a:cubicBezTo>
                  <a:pt x="1976" y="9402"/>
                  <a:pt x="3557" y="10770"/>
                  <a:pt x="5198" y="12016"/>
                </a:cubicBezTo>
                <a:cubicBezTo>
                  <a:pt x="11095" y="16575"/>
                  <a:pt x="17812" y="19949"/>
                  <a:pt x="24894" y="22168"/>
                </a:cubicBezTo>
                <a:cubicBezTo>
                  <a:pt x="30974" y="24002"/>
                  <a:pt x="38040" y="25181"/>
                  <a:pt x="45041" y="25181"/>
                </a:cubicBezTo>
                <a:cubicBezTo>
                  <a:pt x="51621" y="25181"/>
                  <a:pt x="58144" y="24139"/>
                  <a:pt x="63740" y="21621"/>
                </a:cubicBezTo>
                <a:cubicBezTo>
                  <a:pt x="72160" y="17822"/>
                  <a:pt x="60397" y="13840"/>
                  <a:pt x="56415" y="13566"/>
                </a:cubicBezTo>
                <a:cubicBezTo>
                  <a:pt x="55677" y="13519"/>
                  <a:pt x="54940" y="13498"/>
                  <a:pt x="54204" y="13498"/>
                </a:cubicBezTo>
                <a:cubicBezTo>
                  <a:pt x="48165" y="13498"/>
                  <a:pt x="42171" y="14920"/>
                  <a:pt x="36113" y="14920"/>
                </a:cubicBezTo>
                <a:cubicBezTo>
                  <a:pt x="35333" y="14920"/>
                  <a:pt x="34552" y="14896"/>
                  <a:pt x="33770" y="14843"/>
                </a:cubicBezTo>
                <a:cubicBezTo>
                  <a:pt x="26718" y="14326"/>
                  <a:pt x="19818" y="11256"/>
                  <a:pt x="14773" y="6271"/>
                </a:cubicBezTo>
                <a:cubicBezTo>
                  <a:pt x="12827" y="4387"/>
                  <a:pt x="11095" y="2168"/>
                  <a:pt x="8693" y="891"/>
                </a:cubicBezTo>
                <a:cubicBezTo>
                  <a:pt x="7647" y="322"/>
                  <a:pt x="6415" y="0"/>
                  <a:pt x="522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4112;p67">
            <a:extLst>
              <a:ext uri="{FF2B5EF4-FFF2-40B4-BE49-F238E27FC236}">
                <a16:creationId xmlns:a16="http://schemas.microsoft.com/office/drawing/2014/main" id="{2B5442A4-850B-4A27-BD3A-457A6FDE46CB}"/>
              </a:ext>
            </a:extLst>
          </p:cNvPr>
          <p:cNvGrpSpPr/>
          <p:nvPr/>
        </p:nvGrpSpPr>
        <p:grpSpPr>
          <a:xfrm>
            <a:off x="6109626" y="1660603"/>
            <a:ext cx="755258" cy="782709"/>
            <a:chOff x="2633105" y="2431859"/>
            <a:chExt cx="363243" cy="328585"/>
          </a:xfrm>
          <a:solidFill>
            <a:srgbClr val="239098"/>
          </a:solidFill>
        </p:grpSpPr>
        <p:sp>
          <p:nvSpPr>
            <p:cNvPr id="22" name="Google Shape;14113;p67">
              <a:extLst>
                <a:ext uri="{FF2B5EF4-FFF2-40B4-BE49-F238E27FC236}">
                  <a16:creationId xmlns:a16="http://schemas.microsoft.com/office/drawing/2014/main" id="{3D1060CD-6903-4DBE-AF93-6A41D5BFBB9E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14;p67">
              <a:extLst>
                <a:ext uri="{FF2B5EF4-FFF2-40B4-BE49-F238E27FC236}">
                  <a16:creationId xmlns:a16="http://schemas.microsoft.com/office/drawing/2014/main" id="{DE039D59-E23B-4EED-A12C-7ED804A6C355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115;p67">
              <a:extLst>
                <a:ext uri="{FF2B5EF4-FFF2-40B4-BE49-F238E27FC236}">
                  <a16:creationId xmlns:a16="http://schemas.microsoft.com/office/drawing/2014/main" id="{84E9CA32-D27B-4FB7-B76C-0893C64D5FDA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116;p67">
              <a:extLst>
                <a:ext uri="{FF2B5EF4-FFF2-40B4-BE49-F238E27FC236}">
                  <a16:creationId xmlns:a16="http://schemas.microsoft.com/office/drawing/2014/main" id="{D3D6984C-EDD2-4363-A2AF-3BC027571DA1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117;p67">
              <a:extLst>
                <a:ext uri="{FF2B5EF4-FFF2-40B4-BE49-F238E27FC236}">
                  <a16:creationId xmlns:a16="http://schemas.microsoft.com/office/drawing/2014/main" id="{D9C076BA-7A33-4117-935D-156FB3D24214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118;p67">
              <a:extLst>
                <a:ext uri="{FF2B5EF4-FFF2-40B4-BE49-F238E27FC236}">
                  <a16:creationId xmlns:a16="http://schemas.microsoft.com/office/drawing/2014/main" id="{68A7DC13-F212-426A-91AF-EC79B45C8830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119;p67">
              <a:extLst>
                <a:ext uri="{FF2B5EF4-FFF2-40B4-BE49-F238E27FC236}">
                  <a16:creationId xmlns:a16="http://schemas.microsoft.com/office/drawing/2014/main" id="{797B532C-4552-4FBB-ADC3-AD9ACB84ABDF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120;p67">
              <a:extLst>
                <a:ext uri="{FF2B5EF4-FFF2-40B4-BE49-F238E27FC236}">
                  <a16:creationId xmlns:a16="http://schemas.microsoft.com/office/drawing/2014/main" id="{1FEB3ED2-783C-4712-B83C-F5E557D4C082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4137;p67">
            <a:extLst>
              <a:ext uri="{FF2B5EF4-FFF2-40B4-BE49-F238E27FC236}">
                <a16:creationId xmlns:a16="http://schemas.microsoft.com/office/drawing/2014/main" id="{D616F778-707D-4053-9790-1628D7641036}"/>
              </a:ext>
            </a:extLst>
          </p:cNvPr>
          <p:cNvSpPr/>
          <p:nvPr/>
        </p:nvSpPr>
        <p:spPr>
          <a:xfrm>
            <a:off x="2507896" y="1730001"/>
            <a:ext cx="695097" cy="697131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8CC9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1924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2" grpId="0"/>
      <p:bldP spid="1673" grpId="0" build="p" animBg="1"/>
      <p:bldP spid="1674" grpId="0" build="p" animBg="1"/>
      <p:bldP spid="1675" grpId="0" build="p"/>
      <p:bldP spid="1676" grpId="0" build="p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cxnSp>
        <p:nvCxnSpPr>
          <p:cNvPr id="1155" name="Google Shape;1155;p70"/>
          <p:cNvCxnSpPr>
            <a:cxnSpLocks/>
            <a:stCxn id="1156" idx="0"/>
          </p:cNvCxnSpPr>
          <p:nvPr/>
        </p:nvCxnSpPr>
        <p:spPr>
          <a:xfrm rot="10800000">
            <a:off x="1510135" y="20270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8" name="Google Shape;1158;p70"/>
          <p:cNvCxnSpPr>
            <a:stCxn id="1159" idx="2"/>
            <a:endCxn id="1160" idx="0"/>
          </p:cNvCxnSpPr>
          <p:nvPr/>
        </p:nvCxnSpPr>
        <p:spPr>
          <a:xfrm>
            <a:off x="3042026" y="31649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70"/>
          <p:cNvCxnSpPr>
            <a:cxnSpLocks/>
            <a:stCxn id="1162" idx="0"/>
          </p:cNvCxnSpPr>
          <p:nvPr/>
        </p:nvCxnSpPr>
        <p:spPr>
          <a:xfrm rot="10800000">
            <a:off x="4573916" y="20270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70"/>
          <p:cNvCxnSpPr>
            <a:stCxn id="1165" idx="2"/>
            <a:endCxn id="1166" idx="0"/>
          </p:cNvCxnSpPr>
          <p:nvPr/>
        </p:nvCxnSpPr>
        <p:spPr>
          <a:xfrm>
            <a:off x="6103853" y="31649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70"/>
          <p:cNvCxnSpPr>
            <a:cxnSpLocks/>
            <a:stCxn id="1168" idx="0"/>
          </p:cNvCxnSpPr>
          <p:nvPr/>
        </p:nvCxnSpPr>
        <p:spPr>
          <a:xfrm rot="10800000">
            <a:off x="7633865" y="20270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6" name="Google Shape;1156;p70"/>
          <p:cNvSpPr/>
          <p:nvPr/>
        </p:nvSpPr>
        <p:spPr>
          <a:xfrm>
            <a:off x="1130635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70"/>
          <p:cNvSpPr/>
          <p:nvPr/>
        </p:nvSpPr>
        <p:spPr>
          <a:xfrm>
            <a:off x="2662526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70"/>
          <p:cNvSpPr/>
          <p:nvPr/>
        </p:nvSpPr>
        <p:spPr>
          <a:xfrm>
            <a:off x="4194416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70"/>
          <p:cNvSpPr/>
          <p:nvPr/>
        </p:nvSpPr>
        <p:spPr>
          <a:xfrm>
            <a:off x="5724353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0"/>
          <p:cNvSpPr/>
          <p:nvPr/>
        </p:nvSpPr>
        <p:spPr>
          <a:xfrm>
            <a:off x="7254365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70"/>
          <p:cNvSpPr/>
          <p:nvPr/>
        </p:nvSpPr>
        <p:spPr>
          <a:xfrm>
            <a:off x="2982626" y="35479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70"/>
          <p:cNvSpPr/>
          <p:nvPr/>
        </p:nvSpPr>
        <p:spPr>
          <a:xfrm>
            <a:off x="6044453" y="35479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4" name="Google Shape;1214;p70"/>
          <p:cNvCxnSpPr>
            <a:stCxn id="1156" idx="3"/>
            <a:endCxn id="1159" idx="1"/>
          </p:cNvCxnSpPr>
          <p:nvPr/>
        </p:nvCxnSpPr>
        <p:spPr>
          <a:xfrm>
            <a:off x="1889635" y="2785494"/>
            <a:ext cx="77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70"/>
          <p:cNvCxnSpPr>
            <a:stCxn id="1159" idx="3"/>
            <a:endCxn id="1162" idx="1"/>
          </p:cNvCxnSpPr>
          <p:nvPr/>
        </p:nvCxnSpPr>
        <p:spPr>
          <a:xfrm>
            <a:off x="3421526" y="2785494"/>
            <a:ext cx="77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6" name="Google Shape;1216;p70"/>
          <p:cNvCxnSpPr>
            <a:stCxn id="1162" idx="3"/>
            <a:endCxn id="1165" idx="1"/>
          </p:cNvCxnSpPr>
          <p:nvPr/>
        </p:nvCxnSpPr>
        <p:spPr>
          <a:xfrm>
            <a:off x="4953416" y="2785494"/>
            <a:ext cx="77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7" name="Google Shape;1217;p70"/>
          <p:cNvCxnSpPr>
            <a:stCxn id="1165" idx="3"/>
            <a:endCxn id="1168" idx="1"/>
          </p:cNvCxnSpPr>
          <p:nvPr/>
        </p:nvCxnSpPr>
        <p:spPr>
          <a:xfrm>
            <a:off x="6483353" y="2785494"/>
            <a:ext cx="77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1156;p70">
            <a:extLst>
              <a:ext uri="{FF2B5EF4-FFF2-40B4-BE49-F238E27FC236}">
                <a16:creationId xmlns:a16="http://schemas.microsoft.com/office/drawing/2014/main" id="{B63A84AC-E7AD-4BD7-A9B3-A7564F4ABCAC}"/>
              </a:ext>
            </a:extLst>
          </p:cNvPr>
          <p:cNvSpPr/>
          <p:nvPr/>
        </p:nvSpPr>
        <p:spPr>
          <a:xfrm>
            <a:off x="1146235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159;p70">
            <a:extLst>
              <a:ext uri="{FF2B5EF4-FFF2-40B4-BE49-F238E27FC236}">
                <a16:creationId xmlns:a16="http://schemas.microsoft.com/office/drawing/2014/main" id="{3F46EEAC-F98C-4C59-A6F3-6FB4153E75CB}"/>
              </a:ext>
            </a:extLst>
          </p:cNvPr>
          <p:cNvSpPr/>
          <p:nvPr/>
        </p:nvSpPr>
        <p:spPr>
          <a:xfrm>
            <a:off x="2678126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162;p70">
            <a:extLst>
              <a:ext uri="{FF2B5EF4-FFF2-40B4-BE49-F238E27FC236}">
                <a16:creationId xmlns:a16="http://schemas.microsoft.com/office/drawing/2014/main" id="{6B3DCCA8-9FD4-4F4F-AB49-751484EBD6D0}"/>
              </a:ext>
            </a:extLst>
          </p:cNvPr>
          <p:cNvSpPr/>
          <p:nvPr/>
        </p:nvSpPr>
        <p:spPr>
          <a:xfrm>
            <a:off x="4210016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165;p70">
            <a:extLst>
              <a:ext uri="{FF2B5EF4-FFF2-40B4-BE49-F238E27FC236}">
                <a16:creationId xmlns:a16="http://schemas.microsoft.com/office/drawing/2014/main" id="{07D73207-8102-4918-9643-BD16DF70298A}"/>
              </a:ext>
            </a:extLst>
          </p:cNvPr>
          <p:cNvSpPr/>
          <p:nvPr/>
        </p:nvSpPr>
        <p:spPr>
          <a:xfrm>
            <a:off x="5739953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168;p70">
            <a:extLst>
              <a:ext uri="{FF2B5EF4-FFF2-40B4-BE49-F238E27FC236}">
                <a16:creationId xmlns:a16="http://schemas.microsoft.com/office/drawing/2014/main" id="{D61DE1F8-CC63-4033-A0F1-4834921431E4}"/>
              </a:ext>
            </a:extLst>
          </p:cNvPr>
          <p:cNvSpPr/>
          <p:nvPr/>
        </p:nvSpPr>
        <p:spPr>
          <a:xfrm>
            <a:off x="7269965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170;p70">
            <a:extLst>
              <a:ext uri="{FF2B5EF4-FFF2-40B4-BE49-F238E27FC236}">
                <a16:creationId xmlns:a16="http://schemas.microsoft.com/office/drawing/2014/main" id="{4B42F415-BA25-43F0-9910-99B45F898E13}"/>
              </a:ext>
            </a:extLst>
          </p:cNvPr>
          <p:cNvSpPr txBox="1">
            <a:spLocks/>
          </p:cNvSpPr>
          <p:nvPr/>
        </p:nvSpPr>
        <p:spPr>
          <a:xfrm>
            <a:off x="561600" y="1352249"/>
            <a:ext cx="1806776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</a:t>
            </a:r>
            <a:r>
              <a:rPr lang="en-US" dirty="0">
                <a:latin typeface="Montserrat ExtraLight"/>
              </a:rPr>
              <a:t>acquisition</a:t>
            </a:r>
            <a:endParaRPr lang="en-US" dirty="0"/>
          </a:p>
        </p:txBody>
      </p:sp>
      <p:sp>
        <p:nvSpPr>
          <p:cNvPr id="83" name="Google Shape;1174;p70">
            <a:extLst>
              <a:ext uri="{FF2B5EF4-FFF2-40B4-BE49-F238E27FC236}">
                <a16:creationId xmlns:a16="http://schemas.microsoft.com/office/drawing/2014/main" id="{DC41CA65-450E-48C7-AAE2-484B87F985F9}"/>
              </a:ext>
            </a:extLst>
          </p:cNvPr>
          <p:cNvSpPr txBox="1">
            <a:spLocks/>
          </p:cNvSpPr>
          <p:nvPr/>
        </p:nvSpPr>
        <p:spPr>
          <a:xfrm>
            <a:off x="3884666" y="1352249"/>
            <a:ext cx="1378500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Receive and analyze </a:t>
            </a:r>
          </a:p>
        </p:txBody>
      </p:sp>
      <p:sp>
        <p:nvSpPr>
          <p:cNvPr id="85" name="Google Shape;1178;p70">
            <a:extLst>
              <a:ext uri="{FF2B5EF4-FFF2-40B4-BE49-F238E27FC236}">
                <a16:creationId xmlns:a16="http://schemas.microsoft.com/office/drawing/2014/main" id="{A5B0A6E8-6F40-4603-B59B-10F0483A4A7F}"/>
              </a:ext>
            </a:extLst>
          </p:cNvPr>
          <p:cNvSpPr txBox="1">
            <a:spLocks/>
          </p:cNvSpPr>
          <p:nvPr/>
        </p:nvSpPr>
        <p:spPr>
          <a:xfrm>
            <a:off x="6944615" y="1352249"/>
            <a:ext cx="1378500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AI Decide</a:t>
            </a:r>
          </a:p>
        </p:txBody>
      </p:sp>
      <p:sp>
        <p:nvSpPr>
          <p:cNvPr id="87" name="Google Shape;1157;p70">
            <a:extLst>
              <a:ext uri="{FF2B5EF4-FFF2-40B4-BE49-F238E27FC236}">
                <a16:creationId xmlns:a16="http://schemas.microsoft.com/office/drawing/2014/main" id="{09173FE3-1174-434B-AC4A-70054988A88C}"/>
              </a:ext>
            </a:extLst>
          </p:cNvPr>
          <p:cNvSpPr/>
          <p:nvPr/>
        </p:nvSpPr>
        <p:spPr>
          <a:xfrm>
            <a:off x="1450735" y="1958652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163;p70">
            <a:extLst>
              <a:ext uri="{FF2B5EF4-FFF2-40B4-BE49-F238E27FC236}">
                <a16:creationId xmlns:a16="http://schemas.microsoft.com/office/drawing/2014/main" id="{21E5B7C6-6E42-4040-8BA9-AA354EE900F3}"/>
              </a:ext>
            </a:extLst>
          </p:cNvPr>
          <p:cNvSpPr/>
          <p:nvPr/>
        </p:nvSpPr>
        <p:spPr>
          <a:xfrm>
            <a:off x="4514516" y="1958652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169;p70">
            <a:extLst>
              <a:ext uri="{FF2B5EF4-FFF2-40B4-BE49-F238E27FC236}">
                <a16:creationId xmlns:a16="http://schemas.microsoft.com/office/drawing/2014/main" id="{0B4E4BCF-E967-499B-92D3-C68E67F48F66}"/>
              </a:ext>
            </a:extLst>
          </p:cNvPr>
          <p:cNvSpPr/>
          <p:nvPr/>
        </p:nvSpPr>
        <p:spPr>
          <a:xfrm>
            <a:off x="7574465" y="1958652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1155;p70">
            <a:extLst>
              <a:ext uri="{FF2B5EF4-FFF2-40B4-BE49-F238E27FC236}">
                <a16:creationId xmlns:a16="http://schemas.microsoft.com/office/drawing/2014/main" id="{F1E12FCF-E0F9-4F8D-8A4E-1B33A7E6BBA4}"/>
              </a:ext>
            </a:extLst>
          </p:cNvPr>
          <p:cNvCxnSpPr/>
          <p:nvPr/>
        </p:nvCxnSpPr>
        <p:spPr>
          <a:xfrm rot="10800000">
            <a:off x="1511335" y="20786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1161;p70">
            <a:extLst>
              <a:ext uri="{FF2B5EF4-FFF2-40B4-BE49-F238E27FC236}">
                <a16:creationId xmlns:a16="http://schemas.microsoft.com/office/drawing/2014/main" id="{D8B4AB68-83D0-476C-8BF0-6B915FF3EA66}"/>
              </a:ext>
            </a:extLst>
          </p:cNvPr>
          <p:cNvCxnSpPr/>
          <p:nvPr/>
        </p:nvCxnSpPr>
        <p:spPr>
          <a:xfrm rot="10800000">
            <a:off x="4575116" y="20786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1167;p70">
            <a:extLst>
              <a:ext uri="{FF2B5EF4-FFF2-40B4-BE49-F238E27FC236}">
                <a16:creationId xmlns:a16="http://schemas.microsoft.com/office/drawing/2014/main" id="{7CE4F903-8437-4F7D-8765-96A311686705}"/>
              </a:ext>
            </a:extLst>
          </p:cNvPr>
          <p:cNvCxnSpPr/>
          <p:nvPr/>
        </p:nvCxnSpPr>
        <p:spPr>
          <a:xfrm rot="10800000">
            <a:off x="7635065" y="20786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1158;p70">
            <a:extLst>
              <a:ext uri="{FF2B5EF4-FFF2-40B4-BE49-F238E27FC236}">
                <a16:creationId xmlns:a16="http://schemas.microsoft.com/office/drawing/2014/main" id="{286B7ACC-2913-4054-8D57-865F35EBDEC7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057626" y="32453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1164;p70">
            <a:extLst>
              <a:ext uri="{FF2B5EF4-FFF2-40B4-BE49-F238E27FC236}">
                <a16:creationId xmlns:a16="http://schemas.microsoft.com/office/drawing/2014/main" id="{3F1A862B-A4A3-4BBE-8857-182EFFF5E3AC}"/>
              </a:ext>
            </a:extLst>
          </p:cNvPr>
          <p:cNvCxnSpPr>
            <a:endCxn id="100" idx="0"/>
          </p:cNvCxnSpPr>
          <p:nvPr/>
        </p:nvCxnSpPr>
        <p:spPr>
          <a:xfrm>
            <a:off x="6119453" y="32453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1172;p70">
            <a:extLst>
              <a:ext uri="{FF2B5EF4-FFF2-40B4-BE49-F238E27FC236}">
                <a16:creationId xmlns:a16="http://schemas.microsoft.com/office/drawing/2014/main" id="{5623EBD0-AD95-4292-8FCD-3FD981A5AF23}"/>
              </a:ext>
            </a:extLst>
          </p:cNvPr>
          <p:cNvSpPr txBox="1">
            <a:spLocks/>
          </p:cNvSpPr>
          <p:nvPr/>
        </p:nvSpPr>
        <p:spPr>
          <a:xfrm>
            <a:off x="2368376" y="3805421"/>
            <a:ext cx="1378500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Transmit Data</a:t>
            </a:r>
          </a:p>
        </p:txBody>
      </p:sp>
      <p:sp>
        <p:nvSpPr>
          <p:cNvPr id="97" name="Google Shape;1176;p70">
            <a:extLst>
              <a:ext uri="{FF2B5EF4-FFF2-40B4-BE49-F238E27FC236}">
                <a16:creationId xmlns:a16="http://schemas.microsoft.com/office/drawing/2014/main" id="{F414DD9D-439D-4C3F-87AF-BE19290440B8}"/>
              </a:ext>
            </a:extLst>
          </p:cNvPr>
          <p:cNvSpPr txBox="1">
            <a:spLocks/>
          </p:cNvSpPr>
          <p:nvPr/>
        </p:nvSpPr>
        <p:spPr>
          <a:xfrm>
            <a:off x="5430202" y="3783821"/>
            <a:ext cx="1935397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Compare the data with AI threshold</a:t>
            </a:r>
          </a:p>
        </p:txBody>
      </p:sp>
      <p:sp>
        <p:nvSpPr>
          <p:cNvPr id="99" name="Google Shape;1160;p70">
            <a:extLst>
              <a:ext uri="{FF2B5EF4-FFF2-40B4-BE49-F238E27FC236}">
                <a16:creationId xmlns:a16="http://schemas.microsoft.com/office/drawing/2014/main" id="{B5AF4165-75D6-42D0-A08F-21A5C0360026}"/>
              </a:ext>
            </a:extLst>
          </p:cNvPr>
          <p:cNvSpPr/>
          <p:nvPr/>
        </p:nvSpPr>
        <p:spPr>
          <a:xfrm>
            <a:off x="2998226" y="36283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166;p70">
            <a:extLst>
              <a:ext uri="{FF2B5EF4-FFF2-40B4-BE49-F238E27FC236}">
                <a16:creationId xmlns:a16="http://schemas.microsoft.com/office/drawing/2014/main" id="{9537310B-F5B1-4625-8B23-79FDE8738F8D}"/>
              </a:ext>
            </a:extLst>
          </p:cNvPr>
          <p:cNvSpPr/>
          <p:nvPr/>
        </p:nvSpPr>
        <p:spPr>
          <a:xfrm>
            <a:off x="6060053" y="36283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4281;p51">
            <a:extLst>
              <a:ext uri="{FF2B5EF4-FFF2-40B4-BE49-F238E27FC236}">
                <a16:creationId xmlns:a16="http://schemas.microsoft.com/office/drawing/2014/main" id="{59163F4A-3282-4852-89C4-6EB89291BFA9}"/>
              </a:ext>
            </a:extLst>
          </p:cNvPr>
          <p:cNvGrpSpPr/>
          <p:nvPr/>
        </p:nvGrpSpPr>
        <p:grpSpPr>
          <a:xfrm>
            <a:off x="1328016" y="2661920"/>
            <a:ext cx="350348" cy="350348"/>
            <a:chOff x="6747550" y="3322850"/>
            <a:chExt cx="332525" cy="332525"/>
          </a:xfrm>
          <a:solidFill>
            <a:srgbClr val="258189"/>
          </a:solidFill>
        </p:grpSpPr>
        <p:sp>
          <p:nvSpPr>
            <p:cNvPr id="106" name="Google Shape;4282;p51">
              <a:extLst>
                <a:ext uri="{FF2B5EF4-FFF2-40B4-BE49-F238E27FC236}">
                  <a16:creationId xmlns:a16="http://schemas.microsoft.com/office/drawing/2014/main" id="{F9C276D5-F849-45F6-84BF-92F74BB2C727}"/>
                </a:ext>
              </a:extLst>
            </p:cNvPr>
            <p:cNvSpPr/>
            <p:nvPr/>
          </p:nvSpPr>
          <p:spPr>
            <a:xfrm>
              <a:off x="6747550" y="3322850"/>
              <a:ext cx="332525" cy="332525"/>
            </a:xfrm>
            <a:custGeom>
              <a:avLst/>
              <a:gdLst/>
              <a:ahLst/>
              <a:cxnLst/>
              <a:rect l="l" t="t" r="r" b="b"/>
              <a:pathLst>
                <a:path w="13301" h="13301" extrusionOk="0">
                  <a:moveTo>
                    <a:pt x="6656" y="406"/>
                  </a:moveTo>
                  <a:cubicBezTo>
                    <a:pt x="8323" y="406"/>
                    <a:pt x="9895" y="1049"/>
                    <a:pt x="11074" y="2227"/>
                  </a:cubicBezTo>
                  <a:cubicBezTo>
                    <a:pt x="12252" y="3406"/>
                    <a:pt x="12907" y="4978"/>
                    <a:pt x="12907" y="6656"/>
                  </a:cubicBezTo>
                  <a:cubicBezTo>
                    <a:pt x="12907" y="8323"/>
                    <a:pt x="12264" y="9883"/>
                    <a:pt x="11074" y="11074"/>
                  </a:cubicBezTo>
                  <a:cubicBezTo>
                    <a:pt x="9895" y="12252"/>
                    <a:pt x="8323" y="12907"/>
                    <a:pt x="6656" y="12907"/>
                  </a:cubicBezTo>
                  <a:cubicBezTo>
                    <a:pt x="4990" y="12907"/>
                    <a:pt x="3406" y="12252"/>
                    <a:pt x="2227" y="11074"/>
                  </a:cubicBezTo>
                  <a:cubicBezTo>
                    <a:pt x="1060" y="9895"/>
                    <a:pt x="406" y="8323"/>
                    <a:pt x="406" y="6656"/>
                  </a:cubicBezTo>
                  <a:cubicBezTo>
                    <a:pt x="406" y="4978"/>
                    <a:pt x="1060" y="3406"/>
                    <a:pt x="2227" y="2227"/>
                  </a:cubicBezTo>
                  <a:cubicBezTo>
                    <a:pt x="3406" y="1049"/>
                    <a:pt x="4990" y="406"/>
                    <a:pt x="6656" y="406"/>
                  </a:cubicBezTo>
                  <a:close/>
                  <a:moveTo>
                    <a:pt x="6656" y="1"/>
                  </a:moveTo>
                  <a:cubicBezTo>
                    <a:pt x="4882" y="1"/>
                    <a:pt x="3204" y="680"/>
                    <a:pt x="1953" y="1954"/>
                  </a:cubicBezTo>
                  <a:cubicBezTo>
                    <a:pt x="703" y="3204"/>
                    <a:pt x="1" y="4882"/>
                    <a:pt x="1" y="6656"/>
                  </a:cubicBezTo>
                  <a:cubicBezTo>
                    <a:pt x="1" y="8419"/>
                    <a:pt x="679" y="10109"/>
                    <a:pt x="1953" y="11359"/>
                  </a:cubicBezTo>
                  <a:cubicBezTo>
                    <a:pt x="3204" y="12610"/>
                    <a:pt x="4882" y="13300"/>
                    <a:pt x="6656" y="13300"/>
                  </a:cubicBezTo>
                  <a:cubicBezTo>
                    <a:pt x="8419" y="13300"/>
                    <a:pt x="10109" y="12621"/>
                    <a:pt x="11359" y="11359"/>
                  </a:cubicBezTo>
                  <a:cubicBezTo>
                    <a:pt x="12610" y="10109"/>
                    <a:pt x="13300" y="8419"/>
                    <a:pt x="13300" y="6656"/>
                  </a:cubicBezTo>
                  <a:cubicBezTo>
                    <a:pt x="13300" y="4882"/>
                    <a:pt x="12610" y="3204"/>
                    <a:pt x="11359" y="1954"/>
                  </a:cubicBezTo>
                  <a:cubicBezTo>
                    <a:pt x="10109" y="703"/>
                    <a:pt x="8419" y="1"/>
                    <a:pt x="66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283;p51">
              <a:extLst>
                <a:ext uri="{FF2B5EF4-FFF2-40B4-BE49-F238E27FC236}">
                  <a16:creationId xmlns:a16="http://schemas.microsoft.com/office/drawing/2014/main" id="{4AC1A800-3506-4D8F-9F91-137C1B0C3DF3}"/>
                </a:ext>
              </a:extLst>
            </p:cNvPr>
            <p:cNvSpPr/>
            <p:nvPr/>
          </p:nvSpPr>
          <p:spPr>
            <a:xfrm>
              <a:off x="6782375" y="3357400"/>
              <a:ext cx="262875" cy="263150"/>
            </a:xfrm>
            <a:custGeom>
              <a:avLst/>
              <a:gdLst/>
              <a:ahLst/>
              <a:cxnLst/>
              <a:rect l="l" t="t" r="r" b="b"/>
              <a:pathLst>
                <a:path w="10515" h="10526" extrusionOk="0">
                  <a:moveTo>
                    <a:pt x="2799" y="2381"/>
                  </a:moveTo>
                  <a:cubicBezTo>
                    <a:pt x="2906" y="2381"/>
                    <a:pt x="3013" y="2429"/>
                    <a:pt x="3096" y="2500"/>
                  </a:cubicBezTo>
                  <a:cubicBezTo>
                    <a:pt x="3263" y="2667"/>
                    <a:pt x="3263" y="2929"/>
                    <a:pt x="3096" y="3084"/>
                  </a:cubicBezTo>
                  <a:cubicBezTo>
                    <a:pt x="3019" y="3167"/>
                    <a:pt x="2912" y="3209"/>
                    <a:pt x="2806" y="3209"/>
                  </a:cubicBezTo>
                  <a:cubicBezTo>
                    <a:pt x="2701" y="3209"/>
                    <a:pt x="2596" y="3167"/>
                    <a:pt x="2525" y="3084"/>
                  </a:cubicBezTo>
                  <a:cubicBezTo>
                    <a:pt x="2346" y="2929"/>
                    <a:pt x="2346" y="2667"/>
                    <a:pt x="2501" y="2500"/>
                  </a:cubicBezTo>
                  <a:cubicBezTo>
                    <a:pt x="2584" y="2429"/>
                    <a:pt x="2704" y="2381"/>
                    <a:pt x="2799" y="2381"/>
                  </a:cubicBezTo>
                  <a:close/>
                  <a:moveTo>
                    <a:pt x="5454" y="1976"/>
                  </a:moveTo>
                  <a:cubicBezTo>
                    <a:pt x="6216" y="2024"/>
                    <a:pt x="6906" y="2322"/>
                    <a:pt x="7442" y="2798"/>
                  </a:cubicBezTo>
                  <a:lnTo>
                    <a:pt x="6597" y="3643"/>
                  </a:lnTo>
                  <a:cubicBezTo>
                    <a:pt x="6287" y="3381"/>
                    <a:pt x="5883" y="3215"/>
                    <a:pt x="5454" y="3167"/>
                  </a:cubicBezTo>
                  <a:lnTo>
                    <a:pt x="5454" y="1976"/>
                  </a:lnTo>
                  <a:close/>
                  <a:moveTo>
                    <a:pt x="5454" y="3560"/>
                  </a:moveTo>
                  <a:cubicBezTo>
                    <a:pt x="5775" y="3584"/>
                    <a:pt x="6073" y="3727"/>
                    <a:pt x="6311" y="3917"/>
                  </a:cubicBezTo>
                  <a:lnTo>
                    <a:pt x="5680" y="4572"/>
                  </a:lnTo>
                  <a:cubicBezTo>
                    <a:pt x="5597" y="4524"/>
                    <a:pt x="5537" y="4501"/>
                    <a:pt x="5454" y="4477"/>
                  </a:cubicBezTo>
                  <a:lnTo>
                    <a:pt x="5454" y="3560"/>
                  </a:lnTo>
                  <a:close/>
                  <a:moveTo>
                    <a:pt x="5049" y="1965"/>
                  </a:moveTo>
                  <a:lnTo>
                    <a:pt x="5049" y="3155"/>
                  </a:lnTo>
                  <a:cubicBezTo>
                    <a:pt x="4049" y="3250"/>
                    <a:pt x="3251" y="4048"/>
                    <a:pt x="3156" y="5048"/>
                  </a:cubicBezTo>
                  <a:lnTo>
                    <a:pt x="1965" y="5048"/>
                  </a:lnTo>
                  <a:cubicBezTo>
                    <a:pt x="2001" y="4524"/>
                    <a:pt x="2168" y="3989"/>
                    <a:pt x="2465" y="3524"/>
                  </a:cubicBezTo>
                  <a:cubicBezTo>
                    <a:pt x="2561" y="3572"/>
                    <a:pt x="2680" y="3608"/>
                    <a:pt x="2787" y="3608"/>
                  </a:cubicBezTo>
                  <a:cubicBezTo>
                    <a:pt x="3001" y="3608"/>
                    <a:pt x="3204" y="3524"/>
                    <a:pt x="3358" y="3369"/>
                  </a:cubicBezTo>
                  <a:cubicBezTo>
                    <a:pt x="3597" y="3131"/>
                    <a:pt x="3656" y="2750"/>
                    <a:pt x="3513" y="2453"/>
                  </a:cubicBezTo>
                  <a:cubicBezTo>
                    <a:pt x="3978" y="2179"/>
                    <a:pt x="4513" y="2000"/>
                    <a:pt x="5049" y="1965"/>
                  </a:cubicBezTo>
                  <a:close/>
                  <a:moveTo>
                    <a:pt x="5061" y="3560"/>
                  </a:moveTo>
                  <a:lnTo>
                    <a:pt x="5061" y="4477"/>
                  </a:lnTo>
                  <a:cubicBezTo>
                    <a:pt x="4787" y="4560"/>
                    <a:pt x="4561" y="4774"/>
                    <a:pt x="4489" y="5060"/>
                  </a:cubicBezTo>
                  <a:lnTo>
                    <a:pt x="3561" y="5060"/>
                  </a:lnTo>
                  <a:cubicBezTo>
                    <a:pt x="3656" y="4274"/>
                    <a:pt x="4275" y="3643"/>
                    <a:pt x="5061" y="3560"/>
                  </a:cubicBezTo>
                  <a:close/>
                  <a:moveTo>
                    <a:pt x="6585" y="4203"/>
                  </a:moveTo>
                  <a:cubicBezTo>
                    <a:pt x="6775" y="4441"/>
                    <a:pt x="6906" y="4739"/>
                    <a:pt x="6942" y="5060"/>
                  </a:cubicBezTo>
                  <a:lnTo>
                    <a:pt x="6037" y="5060"/>
                  </a:lnTo>
                  <a:cubicBezTo>
                    <a:pt x="6013" y="4989"/>
                    <a:pt x="5990" y="4917"/>
                    <a:pt x="5942" y="4834"/>
                  </a:cubicBezTo>
                  <a:lnTo>
                    <a:pt x="6585" y="4203"/>
                  </a:lnTo>
                  <a:close/>
                  <a:moveTo>
                    <a:pt x="7716" y="3060"/>
                  </a:moveTo>
                  <a:cubicBezTo>
                    <a:pt x="8192" y="3596"/>
                    <a:pt x="8490" y="4298"/>
                    <a:pt x="8538" y="5060"/>
                  </a:cubicBezTo>
                  <a:lnTo>
                    <a:pt x="7347" y="5060"/>
                  </a:lnTo>
                  <a:cubicBezTo>
                    <a:pt x="7299" y="4632"/>
                    <a:pt x="7133" y="4227"/>
                    <a:pt x="6871" y="3917"/>
                  </a:cubicBezTo>
                  <a:lnTo>
                    <a:pt x="7716" y="3060"/>
                  </a:lnTo>
                  <a:close/>
                  <a:moveTo>
                    <a:pt x="5442" y="393"/>
                  </a:moveTo>
                  <a:cubicBezTo>
                    <a:pt x="7978" y="512"/>
                    <a:pt x="10026" y="2548"/>
                    <a:pt x="10109" y="5060"/>
                  </a:cubicBezTo>
                  <a:lnTo>
                    <a:pt x="8919" y="5060"/>
                  </a:lnTo>
                  <a:cubicBezTo>
                    <a:pt x="8871" y="4203"/>
                    <a:pt x="8538" y="3405"/>
                    <a:pt x="7978" y="2798"/>
                  </a:cubicBezTo>
                  <a:lnTo>
                    <a:pt x="8276" y="2500"/>
                  </a:lnTo>
                  <a:cubicBezTo>
                    <a:pt x="8359" y="2429"/>
                    <a:pt x="8359" y="2310"/>
                    <a:pt x="8276" y="2215"/>
                  </a:cubicBezTo>
                  <a:cubicBezTo>
                    <a:pt x="8240" y="2179"/>
                    <a:pt x="8192" y="2161"/>
                    <a:pt x="8143" y="2161"/>
                  </a:cubicBezTo>
                  <a:cubicBezTo>
                    <a:pt x="8094" y="2161"/>
                    <a:pt x="8044" y="2179"/>
                    <a:pt x="8002" y="2215"/>
                  </a:cubicBezTo>
                  <a:lnTo>
                    <a:pt x="7704" y="2512"/>
                  </a:lnTo>
                  <a:cubicBezTo>
                    <a:pt x="7085" y="1965"/>
                    <a:pt x="6299" y="1619"/>
                    <a:pt x="5442" y="1584"/>
                  </a:cubicBezTo>
                  <a:lnTo>
                    <a:pt x="5442" y="393"/>
                  </a:lnTo>
                  <a:close/>
                  <a:moveTo>
                    <a:pt x="5263" y="4834"/>
                  </a:moveTo>
                  <a:cubicBezTo>
                    <a:pt x="5502" y="4834"/>
                    <a:pt x="5680" y="5013"/>
                    <a:pt x="5680" y="5251"/>
                  </a:cubicBezTo>
                  <a:cubicBezTo>
                    <a:pt x="5680" y="5489"/>
                    <a:pt x="5478" y="5667"/>
                    <a:pt x="5263" y="5667"/>
                  </a:cubicBezTo>
                  <a:cubicBezTo>
                    <a:pt x="5037" y="5667"/>
                    <a:pt x="4847" y="5489"/>
                    <a:pt x="4847" y="5251"/>
                  </a:cubicBezTo>
                  <a:cubicBezTo>
                    <a:pt x="4847" y="5013"/>
                    <a:pt x="5025" y="4834"/>
                    <a:pt x="5263" y="4834"/>
                  </a:cubicBezTo>
                  <a:close/>
                  <a:moveTo>
                    <a:pt x="6954" y="5465"/>
                  </a:moveTo>
                  <a:cubicBezTo>
                    <a:pt x="6871" y="6251"/>
                    <a:pt x="6240" y="6882"/>
                    <a:pt x="5454" y="6965"/>
                  </a:cubicBezTo>
                  <a:lnTo>
                    <a:pt x="5454" y="6048"/>
                  </a:lnTo>
                  <a:cubicBezTo>
                    <a:pt x="5740" y="5965"/>
                    <a:pt x="5954" y="5751"/>
                    <a:pt x="6037" y="5465"/>
                  </a:cubicBezTo>
                  <a:close/>
                  <a:moveTo>
                    <a:pt x="2799" y="7310"/>
                  </a:moveTo>
                  <a:cubicBezTo>
                    <a:pt x="2906" y="7310"/>
                    <a:pt x="3013" y="7358"/>
                    <a:pt x="3096" y="7429"/>
                  </a:cubicBezTo>
                  <a:cubicBezTo>
                    <a:pt x="3263" y="7596"/>
                    <a:pt x="3263" y="7858"/>
                    <a:pt x="3096" y="8013"/>
                  </a:cubicBezTo>
                  <a:cubicBezTo>
                    <a:pt x="3019" y="8090"/>
                    <a:pt x="2912" y="8129"/>
                    <a:pt x="2806" y="8129"/>
                  </a:cubicBezTo>
                  <a:cubicBezTo>
                    <a:pt x="2701" y="8129"/>
                    <a:pt x="2596" y="8090"/>
                    <a:pt x="2525" y="8013"/>
                  </a:cubicBezTo>
                  <a:cubicBezTo>
                    <a:pt x="2346" y="7858"/>
                    <a:pt x="2346" y="7596"/>
                    <a:pt x="2501" y="7429"/>
                  </a:cubicBezTo>
                  <a:cubicBezTo>
                    <a:pt x="2584" y="7358"/>
                    <a:pt x="2704" y="7310"/>
                    <a:pt x="2799" y="7310"/>
                  </a:cubicBezTo>
                  <a:close/>
                  <a:moveTo>
                    <a:pt x="3144" y="5465"/>
                  </a:moveTo>
                  <a:cubicBezTo>
                    <a:pt x="3180" y="5810"/>
                    <a:pt x="3299" y="6144"/>
                    <a:pt x="3489" y="6441"/>
                  </a:cubicBezTo>
                  <a:cubicBezTo>
                    <a:pt x="3527" y="6502"/>
                    <a:pt x="3589" y="6533"/>
                    <a:pt x="3650" y="6533"/>
                  </a:cubicBezTo>
                  <a:cubicBezTo>
                    <a:pt x="3685" y="6533"/>
                    <a:pt x="3721" y="6523"/>
                    <a:pt x="3751" y="6501"/>
                  </a:cubicBezTo>
                  <a:cubicBezTo>
                    <a:pt x="3847" y="6441"/>
                    <a:pt x="3870" y="6322"/>
                    <a:pt x="3811" y="6239"/>
                  </a:cubicBezTo>
                  <a:cubicBezTo>
                    <a:pt x="3668" y="6013"/>
                    <a:pt x="3561" y="5751"/>
                    <a:pt x="3537" y="5477"/>
                  </a:cubicBezTo>
                  <a:lnTo>
                    <a:pt x="4454" y="5477"/>
                  </a:lnTo>
                  <a:cubicBezTo>
                    <a:pt x="4525" y="5763"/>
                    <a:pt x="4751" y="5989"/>
                    <a:pt x="5037" y="6060"/>
                  </a:cubicBezTo>
                  <a:lnTo>
                    <a:pt x="5037" y="6977"/>
                  </a:lnTo>
                  <a:cubicBezTo>
                    <a:pt x="4799" y="6953"/>
                    <a:pt x="4573" y="6882"/>
                    <a:pt x="4370" y="6763"/>
                  </a:cubicBezTo>
                  <a:cubicBezTo>
                    <a:pt x="4336" y="6741"/>
                    <a:pt x="4299" y="6731"/>
                    <a:pt x="4263" y="6731"/>
                  </a:cubicBezTo>
                  <a:cubicBezTo>
                    <a:pt x="4198" y="6731"/>
                    <a:pt x="4135" y="6765"/>
                    <a:pt x="4097" y="6834"/>
                  </a:cubicBezTo>
                  <a:cubicBezTo>
                    <a:pt x="4037" y="6918"/>
                    <a:pt x="4073" y="7037"/>
                    <a:pt x="4168" y="7096"/>
                  </a:cubicBezTo>
                  <a:cubicBezTo>
                    <a:pt x="4442" y="7251"/>
                    <a:pt x="4728" y="7358"/>
                    <a:pt x="5037" y="7382"/>
                  </a:cubicBezTo>
                  <a:lnTo>
                    <a:pt x="5037" y="8572"/>
                  </a:lnTo>
                  <a:cubicBezTo>
                    <a:pt x="4489" y="8549"/>
                    <a:pt x="3966" y="8382"/>
                    <a:pt x="3501" y="8084"/>
                  </a:cubicBezTo>
                  <a:cubicBezTo>
                    <a:pt x="3656" y="7775"/>
                    <a:pt x="3608" y="7394"/>
                    <a:pt x="3358" y="7156"/>
                  </a:cubicBezTo>
                  <a:cubicBezTo>
                    <a:pt x="3206" y="7003"/>
                    <a:pt x="2995" y="6924"/>
                    <a:pt x="2786" y="6924"/>
                  </a:cubicBezTo>
                  <a:cubicBezTo>
                    <a:pt x="2667" y="6924"/>
                    <a:pt x="2549" y="6949"/>
                    <a:pt x="2442" y="7001"/>
                  </a:cubicBezTo>
                  <a:cubicBezTo>
                    <a:pt x="2168" y="6537"/>
                    <a:pt x="1989" y="6001"/>
                    <a:pt x="1953" y="5465"/>
                  </a:cubicBezTo>
                  <a:close/>
                  <a:moveTo>
                    <a:pt x="10109" y="5465"/>
                  </a:moveTo>
                  <a:cubicBezTo>
                    <a:pt x="10026" y="7977"/>
                    <a:pt x="7978" y="10013"/>
                    <a:pt x="5454" y="10120"/>
                  </a:cubicBezTo>
                  <a:lnTo>
                    <a:pt x="5454" y="8930"/>
                  </a:lnTo>
                  <a:cubicBezTo>
                    <a:pt x="6228" y="8882"/>
                    <a:pt x="6966" y="8596"/>
                    <a:pt x="7561" y="8132"/>
                  </a:cubicBezTo>
                  <a:cubicBezTo>
                    <a:pt x="7657" y="8049"/>
                    <a:pt x="7668" y="7930"/>
                    <a:pt x="7597" y="7858"/>
                  </a:cubicBezTo>
                  <a:cubicBezTo>
                    <a:pt x="7556" y="7811"/>
                    <a:pt x="7500" y="7782"/>
                    <a:pt x="7444" y="7782"/>
                  </a:cubicBezTo>
                  <a:cubicBezTo>
                    <a:pt x="7401" y="7782"/>
                    <a:pt x="7359" y="7798"/>
                    <a:pt x="7323" y="7834"/>
                  </a:cubicBezTo>
                  <a:cubicBezTo>
                    <a:pt x="6787" y="8263"/>
                    <a:pt x="6156" y="8513"/>
                    <a:pt x="5466" y="8549"/>
                  </a:cubicBezTo>
                  <a:lnTo>
                    <a:pt x="5466" y="7358"/>
                  </a:lnTo>
                  <a:cubicBezTo>
                    <a:pt x="6466" y="7263"/>
                    <a:pt x="7264" y="6465"/>
                    <a:pt x="7359" y="5465"/>
                  </a:cubicBezTo>
                  <a:lnTo>
                    <a:pt x="8550" y="5465"/>
                  </a:lnTo>
                  <a:cubicBezTo>
                    <a:pt x="8502" y="6120"/>
                    <a:pt x="8276" y="6727"/>
                    <a:pt x="7883" y="7263"/>
                  </a:cubicBezTo>
                  <a:cubicBezTo>
                    <a:pt x="7823" y="7358"/>
                    <a:pt x="7835" y="7465"/>
                    <a:pt x="7907" y="7525"/>
                  </a:cubicBezTo>
                  <a:cubicBezTo>
                    <a:pt x="7942" y="7560"/>
                    <a:pt x="7978" y="7572"/>
                    <a:pt x="8026" y="7572"/>
                  </a:cubicBezTo>
                  <a:cubicBezTo>
                    <a:pt x="8085" y="7572"/>
                    <a:pt x="8145" y="7549"/>
                    <a:pt x="8180" y="7501"/>
                  </a:cubicBezTo>
                  <a:cubicBezTo>
                    <a:pt x="8621" y="6906"/>
                    <a:pt x="8871" y="6203"/>
                    <a:pt x="8919" y="5465"/>
                  </a:cubicBezTo>
                  <a:close/>
                  <a:moveTo>
                    <a:pt x="1584" y="5465"/>
                  </a:moveTo>
                  <a:cubicBezTo>
                    <a:pt x="1608" y="6108"/>
                    <a:pt x="1811" y="6715"/>
                    <a:pt x="2144" y="7251"/>
                  </a:cubicBezTo>
                  <a:cubicBezTo>
                    <a:pt x="1906" y="7560"/>
                    <a:pt x="1930" y="8025"/>
                    <a:pt x="2227" y="8311"/>
                  </a:cubicBezTo>
                  <a:cubicBezTo>
                    <a:pt x="2382" y="8465"/>
                    <a:pt x="2584" y="8549"/>
                    <a:pt x="2787" y="8549"/>
                  </a:cubicBezTo>
                  <a:cubicBezTo>
                    <a:pt x="2965" y="8549"/>
                    <a:pt x="3132" y="8489"/>
                    <a:pt x="3275" y="8382"/>
                  </a:cubicBezTo>
                  <a:cubicBezTo>
                    <a:pt x="3811" y="8727"/>
                    <a:pt x="4430" y="8918"/>
                    <a:pt x="5061" y="8942"/>
                  </a:cubicBezTo>
                  <a:lnTo>
                    <a:pt x="5061" y="10132"/>
                  </a:lnTo>
                  <a:cubicBezTo>
                    <a:pt x="2537" y="10013"/>
                    <a:pt x="501" y="7977"/>
                    <a:pt x="394" y="5465"/>
                  </a:cubicBezTo>
                  <a:close/>
                  <a:moveTo>
                    <a:pt x="5263" y="0"/>
                  </a:moveTo>
                  <a:cubicBezTo>
                    <a:pt x="4085" y="0"/>
                    <a:pt x="2977" y="369"/>
                    <a:pt x="2061" y="1083"/>
                  </a:cubicBezTo>
                  <a:cubicBezTo>
                    <a:pt x="1965" y="1143"/>
                    <a:pt x="1953" y="1274"/>
                    <a:pt x="2025" y="1357"/>
                  </a:cubicBezTo>
                  <a:cubicBezTo>
                    <a:pt x="2058" y="1404"/>
                    <a:pt x="2117" y="1428"/>
                    <a:pt x="2175" y="1428"/>
                  </a:cubicBezTo>
                  <a:cubicBezTo>
                    <a:pt x="2222" y="1428"/>
                    <a:pt x="2267" y="1413"/>
                    <a:pt x="2299" y="1381"/>
                  </a:cubicBezTo>
                  <a:cubicBezTo>
                    <a:pt x="3096" y="762"/>
                    <a:pt x="4049" y="417"/>
                    <a:pt x="5061" y="381"/>
                  </a:cubicBezTo>
                  <a:lnTo>
                    <a:pt x="5061" y="1572"/>
                  </a:lnTo>
                  <a:cubicBezTo>
                    <a:pt x="4430" y="1607"/>
                    <a:pt x="3811" y="1798"/>
                    <a:pt x="3275" y="2143"/>
                  </a:cubicBezTo>
                  <a:cubicBezTo>
                    <a:pt x="3132" y="2033"/>
                    <a:pt x="2957" y="1977"/>
                    <a:pt x="2782" y="1977"/>
                  </a:cubicBezTo>
                  <a:cubicBezTo>
                    <a:pt x="2578" y="1977"/>
                    <a:pt x="2375" y="2054"/>
                    <a:pt x="2227" y="2215"/>
                  </a:cubicBezTo>
                  <a:cubicBezTo>
                    <a:pt x="1942" y="2500"/>
                    <a:pt x="1906" y="2965"/>
                    <a:pt x="2144" y="3274"/>
                  </a:cubicBezTo>
                  <a:cubicBezTo>
                    <a:pt x="1811" y="3810"/>
                    <a:pt x="1608" y="4417"/>
                    <a:pt x="1584" y="5060"/>
                  </a:cubicBezTo>
                  <a:lnTo>
                    <a:pt x="394" y="5060"/>
                  </a:lnTo>
                  <a:cubicBezTo>
                    <a:pt x="441" y="3893"/>
                    <a:pt x="894" y="2798"/>
                    <a:pt x="1692" y="1953"/>
                  </a:cubicBezTo>
                  <a:cubicBezTo>
                    <a:pt x="1763" y="1869"/>
                    <a:pt x="1763" y="1738"/>
                    <a:pt x="1668" y="1679"/>
                  </a:cubicBezTo>
                  <a:cubicBezTo>
                    <a:pt x="1635" y="1646"/>
                    <a:pt x="1589" y="1628"/>
                    <a:pt x="1543" y="1628"/>
                  </a:cubicBezTo>
                  <a:cubicBezTo>
                    <a:pt x="1490" y="1628"/>
                    <a:pt x="1438" y="1652"/>
                    <a:pt x="1406" y="1703"/>
                  </a:cubicBezTo>
                  <a:cubicBezTo>
                    <a:pt x="501" y="2667"/>
                    <a:pt x="1" y="3941"/>
                    <a:pt x="1" y="5274"/>
                  </a:cubicBezTo>
                  <a:cubicBezTo>
                    <a:pt x="1" y="8168"/>
                    <a:pt x="2358" y="10525"/>
                    <a:pt x="5263" y="10525"/>
                  </a:cubicBezTo>
                  <a:cubicBezTo>
                    <a:pt x="8157" y="10525"/>
                    <a:pt x="10514" y="8168"/>
                    <a:pt x="10514" y="5274"/>
                  </a:cubicBezTo>
                  <a:cubicBezTo>
                    <a:pt x="10514" y="2369"/>
                    <a:pt x="8157" y="0"/>
                    <a:pt x="5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4325;p51">
            <a:extLst>
              <a:ext uri="{FF2B5EF4-FFF2-40B4-BE49-F238E27FC236}">
                <a16:creationId xmlns:a16="http://schemas.microsoft.com/office/drawing/2014/main" id="{447432DE-602C-4C15-966D-D26D4A34F80F}"/>
              </a:ext>
            </a:extLst>
          </p:cNvPr>
          <p:cNvGrpSpPr/>
          <p:nvPr/>
        </p:nvGrpSpPr>
        <p:grpSpPr>
          <a:xfrm>
            <a:off x="2885611" y="2661187"/>
            <a:ext cx="350348" cy="303068"/>
            <a:chOff x="1912125" y="1282650"/>
            <a:chExt cx="332525" cy="287650"/>
          </a:xfrm>
          <a:solidFill>
            <a:srgbClr val="258189"/>
          </a:solidFill>
        </p:grpSpPr>
        <p:sp>
          <p:nvSpPr>
            <p:cNvPr id="109" name="Google Shape;4326;p51">
              <a:extLst>
                <a:ext uri="{FF2B5EF4-FFF2-40B4-BE49-F238E27FC236}">
                  <a16:creationId xmlns:a16="http://schemas.microsoft.com/office/drawing/2014/main" id="{3DF618F1-B659-4A46-B2DC-8D73760DD40E}"/>
                </a:ext>
              </a:extLst>
            </p:cNvPr>
            <p:cNvSpPr/>
            <p:nvPr/>
          </p:nvSpPr>
          <p:spPr>
            <a:xfrm>
              <a:off x="1988925" y="1479175"/>
              <a:ext cx="175050" cy="17900"/>
            </a:xfrm>
            <a:custGeom>
              <a:avLst/>
              <a:gdLst/>
              <a:ahLst/>
              <a:cxnLst/>
              <a:rect l="l" t="t" r="r" b="b"/>
              <a:pathLst>
                <a:path w="7002" h="7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94"/>
                    <a:pt x="203" y="394"/>
                  </a:cubicBezTo>
                  <a:cubicBezTo>
                    <a:pt x="572" y="394"/>
                    <a:pt x="763" y="465"/>
                    <a:pt x="953" y="537"/>
                  </a:cubicBezTo>
                  <a:cubicBezTo>
                    <a:pt x="1167" y="608"/>
                    <a:pt x="1406" y="715"/>
                    <a:pt x="1846" y="715"/>
                  </a:cubicBezTo>
                  <a:cubicBezTo>
                    <a:pt x="2298" y="715"/>
                    <a:pt x="2537" y="632"/>
                    <a:pt x="2739" y="537"/>
                  </a:cubicBezTo>
                  <a:cubicBezTo>
                    <a:pt x="2941" y="465"/>
                    <a:pt x="3120" y="394"/>
                    <a:pt x="3501" y="394"/>
                  </a:cubicBezTo>
                  <a:cubicBezTo>
                    <a:pt x="3870" y="394"/>
                    <a:pt x="4073" y="465"/>
                    <a:pt x="4263" y="537"/>
                  </a:cubicBezTo>
                  <a:cubicBezTo>
                    <a:pt x="4465" y="608"/>
                    <a:pt x="4704" y="715"/>
                    <a:pt x="5156" y="715"/>
                  </a:cubicBezTo>
                  <a:cubicBezTo>
                    <a:pt x="5597" y="715"/>
                    <a:pt x="5835" y="632"/>
                    <a:pt x="6049" y="537"/>
                  </a:cubicBezTo>
                  <a:cubicBezTo>
                    <a:pt x="6239" y="453"/>
                    <a:pt x="6418" y="394"/>
                    <a:pt x="6811" y="394"/>
                  </a:cubicBezTo>
                  <a:cubicBezTo>
                    <a:pt x="6918" y="394"/>
                    <a:pt x="7001" y="298"/>
                    <a:pt x="7001" y="191"/>
                  </a:cubicBezTo>
                  <a:cubicBezTo>
                    <a:pt x="7001" y="96"/>
                    <a:pt x="6906" y="1"/>
                    <a:pt x="6811" y="1"/>
                  </a:cubicBezTo>
                  <a:cubicBezTo>
                    <a:pt x="6359" y="1"/>
                    <a:pt x="6120" y="84"/>
                    <a:pt x="5918" y="179"/>
                  </a:cubicBezTo>
                  <a:cubicBezTo>
                    <a:pt x="5716" y="251"/>
                    <a:pt x="5537" y="322"/>
                    <a:pt x="5156" y="322"/>
                  </a:cubicBezTo>
                  <a:cubicBezTo>
                    <a:pt x="4787" y="322"/>
                    <a:pt x="4584" y="251"/>
                    <a:pt x="4394" y="179"/>
                  </a:cubicBezTo>
                  <a:cubicBezTo>
                    <a:pt x="4192" y="108"/>
                    <a:pt x="3953" y="1"/>
                    <a:pt x="3501" y="1"/>
                  </a:cubicBezTo>
                  <a:cubicBezTo>
                    <a:pt x="3060" y="1"/>
                    <a:pt x="2822" y="84"/>
                    <a:pt x="2608" y="179"/>
                  </a:cubicBezTo>
                  <a:cubicBezTo>
                    <a:pt x="2418" y="251"/>
                    <a:pt x="2239" y="322"/>
                    <a:pt x="1846" y="322"/>
                  </a:cubicBezTo>
                  <a:cubicBezTo>
                    <a:pt x="1477" y="322"/>
                    <a:pt x="1286" y="251"/>
                    <a:pt x="1096" y="179"/>
                  </a:cubicBezTo>
                  <a:cubicBezTo>
                    <a:pt x="882" y="108"/>
                    <a:pt x="644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327;p51">
              <a:extLst>
                <a:ext uri="{FF2B5EF4-FFF2-40B4-BE49-F238E27FC236}">
                  <a16:creationId xmlns:a16="http://schemas.microsoft.com/office/drawing/2014/main" id="{E336F74D-2489-412F-852F-B362DCF07340}"/>
                </a:ext>
              </a:extLst>
            </p:cNvPr>
            <p:cNvSpPr/>
            <p:nvPr/>
          </p:nvSpPr>
          <p:spPr>
            <a:xfrm>
              <a:off x="2030300" y="1518175"/>
              <a:ext cx="92300" cy="17875"/>
            </a:xfrm>
            <a:custGeom>
              <a:avLst/>
              <a:gdLst/>
              <a:ahLst/>
              <a:cxnLst/>
              <a:rect l="l" t="t" r="r" b="b"/>
              <a:pathLst>
                <a:path w="3692" h="715" extrusionOk="0">
                  <a:moveTo>
                    <a:pt x="191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572" y="393"/>
                    <a:pt x="763" y="465"/>
                    <a:pt x="953" y="536"/>
                  </a:cubicBezTo>
                  <a:cubicBezTo>
                    <a:pt x="1167" y="620"/>
                    <a:pt x="1405" y="715"/>
                    <a:pt x="1846" y="715"/>
                  </a:cubicBezTo>
                  <a:cubicBezTo>
                    <a:pt x="2298" y="715"/>
                    <a:pt x="2537" y="631"/>
                    <a:pt x="2739" y="536"/>
                  </a:cubicBezTo>
                  <a:cubicBezTo>
                    <a:pt x="2941" y="465"/>
                    <a:pt x="3120" y="393"/>
                    <a:pt x="3501" y="393"/>
                  </a:cubicBezTo>
                  <a:cubicBezTo>
                    <a:pt x="3608" y="393"/>
                    <a:pt x="3691" y="298"/>
                    <a:pt x="3691" y="203"/>
                  </a:cubicBezTo>
                  <a:cubicBezTo>
                    <a:pt x="3691" y="96"/>
                    <a:pt x="3608" y="0"/>
                    <a:pt x="3501" y="0"/>
                  </a:cubicBezTo>
                  <a:cubicBezTo>
                    <a:pt x="3060" y="0"/>
                    <a:pt x="2822" y="96"/>
                    <a:pt x="2608" y="179"/>
                  </a:cubicBezTo>
                  <a:cubicBezTo>
                    <a:pt x="2418" y="262"/>
                    <a:pt x="2239" y="334"/>
                    <a:pt x="1846" y="334"/>
                  </a:cubicBezTo>
                  <a:cubicBezTo>
                    <a:pt x="1477" y="334"/>
                    <a:pt x="1286" y="262"/>
                    <a:pt x="1084" y="179"/>
                  </a:cubicBezTo>
                  <a:cubicBezTo>
                    <a:pt x="882" y="108"/>
                    <a:pt x="643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328;p51">
              <a:extLst>
                <a:ext uri="{FF2B5EF4-FFF2-40B4-BE49-F238E27FC236}">
                  <a16:creationId xmlns:a16="http://schemas.microsoft.com/office/drawing/2014/main" id="{562EB8E4-7E7B-46AD-A493-9D8028471AE8}"/>
                </a:ext>
              </a:extLst>
            </p:cNvPr>
            <p:cNvSpPr/>
            <p:nvPr/>
          </p:nvSpPr>
          <p:spPr>
            <a:xfrm>
              <a:off x="1912125" y="1282650"/>
              <a:ext cx="332525" cy="287650"/>
            </a:xfrm>
            <a:custGeom>
              <a:avLst/>
              <a:gdLst/>
              <a:ahLst/>
              <a:cxnLst/>
              <a:rect l="l" t="t" r="r" b="b"/>
              <a:pathLst>
                <a:path w="13301" h="11506" extrusionOk="0">
                  <a:moveTo>
                    <a:pt x="10478" y="373"/>
                  </a:moveTo>
                  <a:lnTo>
                    <a:pt x="11085" y="992"/>
                  </a:lnTo>
                  <a:lnTo>
                    <a:pt x="10323" y="1492"/>
                  </a:lnTo>
                  <a:lnTo>
                    <a:pt x="9966" y="1135"/>
                  </a:lnTo>
                  <a:lnTo>
                    <a:pt x="10478" y="373"/>
                  </a:lnTo>
                  <a:close/>
                  <a:moveTo>
                    <a:pt x="9538" y="1275"/>
                  </a:moveTo>
                  <a:cubicBezTo>
                    <a:pt x="9553" y="1275"/>
                    <a:pt x="9567" y="1284"/>
                    <a:pt x="9585" y="1301"/>
                  </a:cubicBezTo>
                  <a:lnTo>
                    <a:pt x="10169" y="1885"/>
                  </a:lnTo>
                  <a:cubicBezTo>
                    <a:pt x="10193" y="1909"/>
                    <a:pt x="10193" y="1944"/>
                    <a:pt x="10169" y="1968"/>
                  </a:cubicBezTo>
                  <a:lnTo>
                    <a:pt x="9883" y="2254"/>
                  </a:lnTo>
                  <a:lnTo>
                    <a:pt x="9216" y="1587"/>
                  </a:lnTo>
                  <a:lnTo>
                    <a:pt x="9490" y="1301"/>
                  </a:lnTo>
                  <a:cubicBezTo>
                    <a:pt x="9508" y="1284"/>
                    <a:pt x="9523" y="1275"/>
                    <a:pt x="9538" y="1275"/>
                  </a:cubicBezTo>
                  <a:close/>
                  <a:moveTo>
                    <a:pt x="4775" y="6207"/>
                  </a:moveTo>
                  <a:lnTo>
                    <a:pt x="5168" y="6588"/>
                  </a:lnTo>
                  <a:cubicBezTo>
                    <a:pt x="5085" y="6588"/>
                    <a:pt x="5013" y="6600"/>
                    <a:pt x="4930" y="6600"/>
                  </a:cubicBezTo>
                  <a:cubicBezTo>
                    <a:pt x="4716" y="6600"/>
                    <a:pt x="4549" y="6564"/>
                    <a:pt x="4430" y="6540"/>
                  </a:cubicBezTo>
                  <a:cubicBezTo>
                    <a:pt x="4549" y="6433"/>
                    <a:pt x="4668" y="6314"/>
                    <a:pt x="4775" y="6207"/>
                  </a:cubicBezTo>
                  <a:close/>
                  <a:moveTo>
                    <a:pt x="10571" y="1"/>
                  </a:moveTo>
                  <a:cubicBezTo>
                    <a:pt x="10556" y="1"/>
                    <a:pt x="10541" y="2"/>
                    <a:pt x="10526" y="4"/>
                  </a:cubicBezTo>
                  <a:cubicBezTo>
                    <a:pt x="10419" y="16"/>
                    <a:pt x="10347" y="63"/>
                    <a:pt x="10288" y="158"/>
                  </a:cubicBezTo>
                  <a:lnTo>
                    <a:pt x="9752" y="968"/>
                  </a:lnTo>
                  <a:cubicBezTo>
                    <a:pt x="9704" y="956"/>
                    <a:pt x="9669" y="956"/>
                    <a:pt x="9633" y="956"/>
                  </a:cubicBezTo>
                  <a:cubicBezTo>
                    <a:pt x="9514" y="956"/>
                    <a:pt x="9395" y="1004"/>
                    <a:pt x="9300" y="1087"/>
                  </a:cubicBezTo>
                  <a:lnTo>
                    <a:pt x="7799" y="2599"/>
                  </a:lnTo>
                  <a:cubicBezTo>
                    <a:pt x="7716" y="2671"/>
                    <a:pt x="7621" y="2718"/>
                    <a:pt x="7514" y="2730"/>
                  </a:cubicBezTo>
                  <a:lnTo>
                    <a:pt x="6621" y="2813"/>
                  </a:lnTo>
                  <a:cubicBezTo>
                    <a:pt x="6252" y="2849"/>
                    <a:pt x="5894" y="3028"/>
                    <a:pt x="5621" y="3278"/>
                  </a:cubicBezTo>
                  <a:lnTo>
                    <a:pt x="2346" y="6552"/>
                  </a:lnTo>
                  <a:cubicBezTo>
                    <a:pt x="2192" y="6612"/>
                    <a:pt x="2013" y="6659"/>
                    <a:pt x="1715" y="6659"/>
                  </a:cubicBezTo>
                  <a:cubicBezTo>
                    <a:pt x="1334" y="6659"/>
                    <a:pt x="1144" y="6588"/>
                    <a:pt x="953" y="6504"/>
                  </a:cubicBezTo>
                  <a:cubicBezTo>
                    <a:pt x="834" y="6469"/>
                    <a:pt x="715" y="6421"/>
                    <a:pt x="548" y="6385"/>
                  </a:cubicBezTo>
                  <a:cubicBezTo>
                    <a:pt x="518" y="6380"/>
                    <a:pt x="486" y="6377"/>
                    <a:pt x="454" y="6377"/>
                  </a:cubicBezTo>
                  <a:cubicBezTo>
                    <a:pt x="351" y="6377"/>
                    <a:pt x="246" y="6408"/>
                    <a:pt x="156" y="6481"/>
                  </a:cubicBezTo>
                  <a:cubicBezTo>
                    <a:pt x="60" y="6564"/>
                    <a:pt x="1" y="6683"/>
                    <a:pt x="1" y="6838"/>
                  </a:cubicBezTo>
                  <a:lnTo>
                    <a:pt x="1" y="11053"/>
                  </a:lnTo>
                  <a:cubicBezTo>
                    <a:pt x="1" y="11303"/>
                    <a:pt x="203" y="11505"/>
                    <a:pt x="453" y="11505"/>
                  </a:cubicBezTo>
                  <a:lnTo>
                    <a:pt x="12836" y="11505"/>
                  </a:lnTo>
                  <a:cubicBezTo>
                    <a:pt x="13098" y="11505"/>
                    <a:pt x="13300" y="11303"/>
                    <a:pt x="13300" y="11053"/>
                  </a:cubicBezTo>
                  <a:lnTo>
                    <a:pt x="13300" y="6838"/>
                  </a:lnTo>
                  <a:cubicBezTo>
                    <a:pt x="13229" y="6623"/>
                    <a:pt x="13169" y="6504"/>
                    <a:pt x="13050" y="6421"/>
                  </a:cubicBezTo>
                  <a:cubicBezTo>
                    <a:pt x="12968" y="6348"/>
                    <a:pt x="12872" y="6317"/>
                    <a:pt x="12773" y="6317"/>
                  </a:cubicBezTo>
                  <a:cubicBezTo>
                    <a:pt x="12743" y="6317"/>
                    <a:pt x="12712" y="6320"/>
                    <a:pt x="12681" y="6326"/>
                  </a:cubicBezTo>
                  <a:cubicBezTo>
                    <a:pt x="12514" y="6362"/>
                    <a:pt x="12395" y="6409"/>
                    <a:pt x="12276" y="6469"/>
                  </a:cubicBezTo>
                  <a:cubicBezTo>
                    <a:pt x="12086" y="6540"/>
                    <a:pt x="11907" y="6612"/>
                    <a:pt x="11514" y="6612"/>
                  </a:cubicBezTo>
                  <a:cubicBezTo>
                    <a:pt x="11145" y="6612"/>
                    <a:pt x="10955" y="6540"/>
                    <a:pt x="10752" y="6469"/>
                  </a:cubicBezTo>
                  <a:cubicBezTo>
                    <a:pt x="10657" y="6421"/>
                    <a:pt x="10550" y="6373"/>
                    <a:pt x="10419" y="6350"/>
                  </a:cubicBezTo>
                  <a:cubicBezTo>
                    <a:pt x="10400" y="6343"/>
                    <a:pt x="10381" y="6340"/>
                    <a:pt x="10362" y="6340"/>
                  </a:cubicBezTo>
                  <a:cubicBezTo>
                    <a:pt x="10276" y="6340"/>
                    <a:pt x="10200" y="6404"/>
                    <a:pt x="10181" y="6493"/>
                  </a:cubicBezTo>
                  <a:cubicBezTo>
                    <a:pt x="10145" y="6600"/>
                    <a:pt x="10216" y="6707"/>
                    <a:pt x="10323" y="6731"/>
                  </a:cubicBezTo>
                  <a:cubicBezTo>
                    <a:pt x="10431" y="6766"/>
                    <a:pt x="10538" y="6790"/>
                    <a:pt x="10621" y="6838"/>
                  </a:cubicBezTo>
                  <a:cubicBezTo>
                    <a:pt x="10835" y="6909"/>
                    <a:pt x="11074" y="7016"/>
                    <a:pt x="11514" y="7016"/>
                  </a:cubicBezTo>
                  <a:cubicBezTo>
                    <a:pt x="11967" y="7016"/>
                    <a:pt x="12205" y="6921"/>
                    <a:pt x="12407" y="6838"/>
                  </a:cubicBezTo>
                  <a:cubicBezTo>
                    <a:pt x="12514" y="6790"/>
                    <a:pt x="12621" y="6743"/>
                    <a:pt x="12752" y="6731"/>
                  </a:cubicBezTo>
                  <a:cubicBezTo>
                    <a:pt x="12776" y="6731"/>
                    <a:pt x="12800" y="6731"/>
                    <a:pt x="12800" y="6743"/>
                  </a:cubicBezTo>
                  <a:cubicBezTo>
                    <a:pt x="12812" y="6766"/>
                    <a:pt x="12824" y="6778"/>
                    <a:pt x="12824" y="6790"/>
                  </a:cubicBezTo>
                  <a:lnTo>
                    <a:pt x="12824" y="11005"/>
                  </a:lnTo>
                  <a:cubicBezTo>
                    <a:pt x="12824" y="11029"/>
                    <a:pt x="12800" y="11065"/>
                    <a:pt x="12764" y="11065"/>
                  </a:cubicBezTo>
                  <a:lnTo>
                    <a:pt x="382" y="11065"/>
                  </a:lnTo>
                  <a:cubicBezTo>
                    <a:pt x="358" y="11065"/>
                    <a:pt x="322" y="11029"/>
                    <a:pt x="322" y="11005"/>
                  </a:cubicBezTo>
                  <a:lnTo>
                    <a:pt x="322" y="6790"/>
                  </a:lnTo>
                  <a:cubicBezTo>
                    <a:pt x="322" y="6766"/>
                    <a:pt x="346" y="6743"/>
                    <a:pt x="358" y="6743"/>
                  </a:cubicBezTo>
                  <a:cubicBezTo>
                    <a:pt x="370" y="6731"/>
                    <a:pt x="382" y="6731"/>
                    <a:pt x="417" y="6731"/>
                  </a:cubicBezTo>
                  <a:cubicBezTo>
                    <a:pt x="548" y="6766"/>
                    <a:pt x="656" y="6790"/>
                    <a:pt x="751" y="6838"/>
                  </a:cubicBezTo>
                  <a:cubicBezTo>
                    <a:pt x="965" y="6909"/>
                    <a:pt x="1203" y="7016"/>
                    <a:pt x="1644" y="7016"/>
                  </a:cubicBezTo>
                  <a:cubicBezTo>
                    <a:pt x="2096" y="7016"/>
                    <a:pt x="2334" y="6921"/>
                    <a:pt x="2537" y="6838"/>
                  </a:cubicBezTo>
                  <a:cubicBezTo>
                    <a:pt x="2739" y="6766"/>
                    <a:pt x="2918" y="6683"/>
                    <a:pt x="3299" y="6683"/>
                  </a:cubicBezTo>
                  <a:cubicBezTo>
                    <a:pt x="3680" y="6683"/>
                    <a:pt x="3870" y="6766"/>
                    <a:pt x="4061" y="6838"/>
                  </a:cubicBezTo>
                  <a:cubicBezTo>
                    <a:pt x="4275" y="6909"/>
                    <a:pt x="4513" y="7016"/>
                    <a:pt x="4954" y="7016"/>
                  </a:cubicBezTo>
                  <a:cubicBezTo>
                    <a:pt x="5406" y="7016"/>
                    <a:pt x="5644" y="6921"/>
                    <a:pt x="5847" y="6838"/>
                  </a:cubicBezTo>
                  <a:cubicBezTo>
                    <a:pt x="6037" y="6766"/>
                    <a:pt x="6216" y="6683"/>
                    <a:pt x="6609" y="6683"/>
                  </a:cubicBezTo>
                  <a:cubicBezTo>
                    <a:pt x="6978" y="6683"/>
                    <a:pt x="7168" y="6766"/>
                    <a:pt x="7371" y="6838"/>
                  </a:cubicBezTo>
                  <a:cubicBezTo>
                    <a:pt x="7573" y="6909"/>
                    <a:pt x="7811" y="7016"/>
                    <a:pt x="8264" y="7016"/>
                  </a:cubicBezTo>
                  <a:cubicBezTo>
                    <a:pt x="8704" y="7016"/>
                    <a:pt x="8942" y="6921"/>
                    <a:pt x="9157" y="6838"/>
                  </a:cubicBezTo>
                  <a:cubicBezTo>
                    <a:pt x="9288" y="6790"/>
                    <a:pt x="9407" y="6743"/>
                    <a:pt x="9573" y="6719"/>
                  </a:cubicBezTo>
                  <a:cubicBezTo>
                    <a:pt x="9669" y="6695"/>
                    <a:pt x="9752" y="6600"/>
                    <a:pt x="9728" y="6493"/>
                  </a:cubicBezTo>
                  <a:cubicBezTo>
                    <a:pt x="9717" y="6393"/>
                    <a:pt x="9624" y="6325"/>
                    <a:pt x="9535" y="6325"/>
                  </a:cubicBezTo>
                  <a:cubicBezTo>
                    <a:pt x="9528" y="6325"/>
                    <a:pt x="9521" y="6325"/>
                    <a:pt x="9514" y="6326"/>
                  </a:cubicBezTo>
                  <a:cubicBezTo>
                    <a:pt x="9300" y="6362"/>
                    <a:pt x="9157" y="6421"/>
                    <a:pt x="9014" y="6481"/>
                  </a:cubicBezTo>
                  <a:cubicBezTo>
                    <a:pt x="8823" y="6552"/>
                    <a:pt x="8645" y="6623"/>
                    <a:pt x="8264" y="6623"/>
                  </a:cubicBezTo>
                  <a:cubicBezTo>
                    <a:pt x="7990" y="6623"/>
                    <a:pt x="7823" y="6600"/>
                    <a:pt x="7680" y="6540"/>
                  </a:cubicBezTo>
                  <a:lnTo>
                    <a:pt x="8276" y="5945"/>
                  </a:lnTo>
                  <a:cubicBezTo>
                    <a:pt x="8538" y="5671"/>
                    <a:pt x="8704" y="5338"/>
                    <a:pt x="8740" y="4945"/>
                  </a:cubicBezTo>
                  <a:lnTo>
                    <a:pt x="8823" y="4052"/>
                  </a:lnTo>
                  <a:cubicBezTo>
                    <a:pt x="8835" y="3945"/>
                    <a:pt x="8883" y="3849"/>
                    <a:pt x="8954" y="3766"/>
                  </a:cubicBezTo>
                  <a:lnTo>
                    <a:pt x="9050" y="3683"/>
                  </a:lnTo>
                  <a:cubicBezTo>
                    <a:pt x="9121" y="3611"/>
                    <a:pt x="9121" y="3492"/>
                    <a:pt x="9050" y="3397"/>
                  </a:cubicBezTo>
                  <a:cubicBezTo>
                    <a:pt x="9014" y="3361"/>
                    <a:pt x="8966" y="3343"/>
                    <a:pt x="8916" y="3343"/>
                  </a:cubicBezTo>
                  <a:cubicBezTo>
                    <a:pt x="8865" y="3343"/>
                    <a:pt x="8811" y="3361"/>
                    <a:pt x="8764" y="3397"/>
                  </a:cubicBezTo>
                  <a:lnTo>
                    <a:pt x="8680" y="3492"/>
                  </a:lnTo>
                  <a:cubicBezTo>
                    <a:pt x="8538" y="3623"/>
                    <a:pt x="8454" y="3814"/>
                    <a:pt x="8442" y="4004"/>
                  </a:cubicBezTo>
                  <a:lnTo>
                    <a:pt x="8347" y="4897"/>
                  </a:lnTo>
                  <a:cubicBezTo>
                    <a:pt x="8323" y="5183"/>
                    <a:pt x="8204" y="5445"/>
                    <a:pt x="7990" y="5659"/>
                  </a:cubicBezTo>
                  <a:lnTo>
                    <a:pt x="7264" y="6385"/>
                  </a:lnTo>
                  <a:cubicBezTo>
                    <a:pt x="7097" y="6338"/>
                    <a:pt x="6894" y="6302"/>
                    <a:pt x="6609" y="6302"/>
                  </a:cubicBezTo>
                  <a:cubicBezTo>
                    <a:pt x="6454" y="6302"/>
                    <a:pt x="6323" y="6314"/>
                    <a:pt x="6216" y="6326"/>
                  </a:cubicBezTo>
                  <a:cubicBezTo>
                    <a:pt x="6442" y="6123"/>
                    <a:pt x="6680" y="5909"/>
                    <a:pt x="6918" y="5719"/>
                  </a:cubicBezTo>
                  <a:lnTo>
                    <a:pt x="7823" y="4957"/>
                  </a:lnTo>
                  <a:cubicBezTo>
                    <a:pt x="7907" y="4897"/>
                    <a:pt x="7930" y="4814"/>
                    <a:pt x="7942" y="4718"/>
                  </a:cubicBezTo>
                  <a:cubicBezTo>
                    <a:pt x="7966" y="4635"/>
                    <a:pt x="7918" y="4540"/>
                    <a:pt x="7859" y="4480"/>
                  </a:cubicBezTo>
                  <a:lnTo>
                    <a:pt x="7049" y="3683"/>
                  </a:lnTo>
                  <a:cubicBezTo>
                    <a:pt x="6996" y="3629"/>
                    <a:pt x="6924" y="3586"/>
                    <a:pt x="6841" y="3586"/>
                  </a:cubicBezTo>
                  <a:cubicBezTo>
                    <a:pt x="6831" y="3586"/>
                    <a:pt x="6821" y="3586"/>
                    <a:pt x="6811" y="3587"/>
                  </a:cubicBezTo>
                  <a:cubicBezTo>
                    <a:pt x="6728" y="3587"/>
                    <a:pt x="6633" y="3635"/>
                    <a:pt x="6573" y="3706"/>
                  </a:cubicBezTo>
                  <a:lnTo>
                    <a:pt x="5823" y="4623"/>
                  </a:lnTo>
                  <a:cubicBezTo>
                    <a:pt x="5740" y="4707"/>
                    <a:pt x="5763" y="4826"/>
                    <a:pt x="5847" y="4885"/>
                  </a:cubicBezTo>
                  <a:cubicBezTo>
                    <a:pt x="5889" y="4917"/>
                    <a:pt x="5936" y="4932"/>
                    <a:pt x="5980" y="4932"/>
                  </a:cubicBezTo>
                  <a:cubicBezTo>
                    <a:pt x="6036" y="4932"/>
                    <a:pt x="6087" y="4908"/>
                    <a:pt x="6121" y="4861"/>
                  </a:cubicBezTo>
                  <a:lnTo>
                    <a:pt x="6835" y="4004"/>
                  </a:lnTo>
                  <a:lnTo>
                    <a:pt x="7526" y="4707"/>
                  </a:lnTo>
                  <a:lnTo>
                    <a:pt x="6680" y="5421"/>
                  </a:lnTo>
                  <a:cubicBezTo>
                    <a:pt x="6299" y="5731"/>
                    <a:pt x="5918" y="6076"/>
                    <a:pt x="5585" y="6433"/>
                  </a:cubicBezTo>
                  <a:lnTo>
                    <a:pt x="5120" y="5969"/>
                  </a:lnTo>
                  <a:cubicBezTo>
                    <a:pt x="5263" y="5814"/>
                    <a:pt x="5418" y="5659"/>
                    <a:pt x="5561" y="5492"/>
                  </a:cubicBezTo>
                  <a:cubicBezTo>
                    <a:pt x="5644" y="5421"/>
                    <a:pt x="5644" y="5290"/>
                    <a:pt x="5549" y="5230"/>
                  </a:cubicBezTo>
                  <a:cubicBezTo>
                    <a:pt x="5515" y="5196"/>
                    <a:pt x="5467" y="5178"/>
                    <a:pt x="5419" y="5178"/>
                  </a:cubicBezTo>
                  <a:cubicBezTo>
                    <a:pt x="5368" y="5178"/>
                    <a:pt x="5318" y="5199"/>
                    <a:pt x="5287" y="5242"/>
                  </a:cubicBezTo>
                  <a:cubicBezTo>
                    <a:pt x="5132" y="5409"/>
                    <a:pt x="4989" y="5552"/>
                    <a:pt x="4835" y="5707"/>
                  </a:cubicBezTo>
                  <a:lnTo>
                    <a:pt x="4787" y="5659"/>
                  </a:lnTo>
                  <a:cubicBezTo>
                    <a:pt x="4751" y="5623"/>
                    <a:pt x="4704" y="5605"/>
                    <a:pt x="4655" y="5605"/>
                  </a:cubicBezTo>
                  <a:cubicBezTo>
                    <a:pt x="4605" y="5605"/>
                    <a:pt x="4555" y="5623"/>
                    <a:pt x="4513" y="5659"/>
                  </a:cubicBezTo>
                  <a:cubicBezTo>
                    <a:pt x="4430" y="5731"/>
                    <a:pt x="4430" y="5850"/>
                    <a:pt x="4513" y="5945"/>
                  </a:cubicBezTo>
                  <a:lnTo>
                    <a:pt x="4549" y="5992"/>
                  </a:lnTo>
                  <a:cubicBezTo>
                    <a:pt x="4394" y="6147"/>
                    <a:pt x="4227" y="6302"/>
                    <a:pt x="4061" y="6445"/>
                  </a:cubicBezTo>
                  <a:cubicBezTo>
                    <a:pt x="3882" y="6385"/>
                    <a:pt x="3656" y="6326"/>
                    <a:pt x="3323" y="6326"/>
                  </a:cubicBezTo>
                  <a:cubicBezTo>
                    <a:pt x="3227" y="6326"/>
                    <a:pt x="3144" y="6326"/>
                    <a:pt x="3061" y="6350"/>
                  </a:cubicBezTo>
                  <a:lnTo>
                    <a:pt x="5859" y="3552"/>
                  </a:lnTo>
                  <a:cubicBezTo>
                    <a:pt x="6073" y="3337"/>
                    <a:pt x="6335" y="3218"/>
                    <a:pt x="6621" y="3194"/>
                  </a:cubicBezTo>
                  <a:lnTo>
                    <a:pt x="7514" y="3099"/>
                  </a:lnTo>
                  <a:cubicBezTo>
                    <a:pt x="7704" y="3087"/>
                    <a:pt x="7883" y="2992"/>
                    <a:pt x="8037" y="2861"/>
                  </a:cubicBezTo>
                  <a:lnTo>
                    <a:pt x="8990" y="1909"/>
                  </a:lnTo>
                  <a:lnTo>
                    <a:pt x="9657" y="2575"/>
                  </a:lnTo>
                  <a:lnTo>
                    <a:pt x="9407" y="2837"/>
                  </a:lnTo>
                  <a:cubicBezTo>
                    <a:pt x="9335" y="2909"/>
                    <a:pt x="9335" y="3028"/>
                    <a:pt x="9407" y="3111"/>
                  </a:cubicBezTo>
                  <a:cubicBezTo>
                    <a:pt x="9442" y="3153"/>
                    <a:pt x="9490" y="3174"/>
                    <a:pt x="9541" y="3174"/>
                  </a:cubicBezTo>
                  <a:cubicBezTo>
                    <a:pt x="9591" y="3174"/>
                    <a:pt x="9645" y="3153"/>
                    <a:pt x="9692" y="3111"/>
                  </a:cubicBezTo>
                  <a:lnTo>
                    <a:pt x="10502" y="2302"/>
                  </a:lnTo>
                  <a:cubicBezTo>
                    <a:pt x="10597" y="2206"/>
                    <a:pt x="10645" y="2099"/>
                    <a:pt x="10645" y="1968"/>
                  </a:cubicBezTo>
                  <a:cubicBezTo>
                    <a:pt x="10645" y="1921"/>
                    <a:pt x="10645" y="1897"/>
                    <a:pt x="10621" y="1849"/>
                  </a:cubicBezTo>
                  <a:lnTo>
                    <a:pt x="11443" y="1313"/>
                  </a:lnTo>
                  <a:cubicBezTo>
                    <a:pt x="11514" y="1254"/>
                    <a:pt x="11574" y="1182"/>
                    <a:pt x="11586" y="1075"/>
                  </a:cubicBezTo>
                  <a:cubicBezTo>
                    <a:pt x="11609" y="968"/>
                    <a:pt x="11562" y="885"/>
                    <a:pt x="11502" y="813"/>
                  </a:cubicBezTo>
                  <a:lnTo>
                    <a:pt x="10788" y="99"/>
                  </a:lnTo>
                  <a:cubicBezTo>
                    <a:pt x="10728" y="29"/>
                    <a:pt x="10651" y="1"/>
                    <a:pt x="10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4280;p51">
            <a:extLst>
              <a:ext uri="{FF2B5EF4-FFF2-40B4-BE49-F238E27FC236}">
                <a16:creationId xmlns:a16="http://schemas.microsoft.com/office/drawing/2014/main" id="{072E45D7-1ADC-43C1-9E0C-EFA9D115FCDF}"/>
              </a:ext>
            </a:extLst>
          </p:cNvPr>
          <p:cNvSpPr/>
          <p:nvPr/>
        </p:nvSpPr>
        <p:spPr>
          <a:xfrm>
            <a:off x="7456358" y="2563208"/>
            <a:ext cx="325001" cy="481872"/>
          </a:xfrm>
          <a:custGeom>
            <a:avLst/>
            <a:gdLst/>
            <a:ahLst/>
            <a:cxnLst/>
            <a:rect l="l" t="t" r="r" b="b"/>
            <a:pathLst>
              <a:path w="7466" h="13300" extrusionOk="0">
                <a:moveTo>
                  <a:pt x="3727" y="381"/>
                </a:moveTo>
                <a:cubicBezTo>
                  <a:pt x="3941" y="381"/>
                  <a:pt x="4120" y="560"/>
                  <a:pt x="4120" y="774"/>
                </a:cubicBezTo>
                <a:cubicBezTo>
                  <a:pt x="4120" y="917"/>
                  <a:pt x="4048" y="1036"/>
                  <a:pt x="3929" y="1096"/>
                </a:cubicBezTo>
                <a:cubicBezTo>
                  <a:pt x="3917" y="1012"/>
                  <a:pt x="3822" y="953"/>
                  <a:pt x="3727" y="953"/>
                </a:cubicBezTo>
                <a:cubicBezTo>
                  <a:pt x="3644" y="953"/>
                  <a:pt x="3572" y="1012"/>
                  <a:pt x="3536" y="1096"/>
                </a:cubicBezTo>
                <a:cubicBezTo>
                  <a:pt x="3441" y="1036"/>
                  <a:pt x="3346" y="905"/>
                  <a:pt x="3346" y="774"/>
                </a:cubicBezTo>
                <a:cubicBezTo>
                  <a:pt x="3346" y="560"/>
                  <a:pt x="3524" y="381"/>
                  <a:pt x="3727" y="381"/>
                </a:cubicBezTo>
                <a:close/>
                <a:moveTo>
                  <a:pt x="4251" y="2143"/>
                </a:moveTo>
                <a:lnTo>
                  <a:pt x="4251" y="2477"/>
                </a:lnTo>
                <a:lnTo>
                  <a:pt x="3215" y="2477"/>
                </a:lnTo>
                <a:lnTo>
                  <a:pt x="3215" y="2143"/>
                </a:lnTo>
                <a:close/>
                <a:moveTo>
                  <a:pt x="3759" y="10394"/>
                </a:moveTo>
                <a:cubicBezTo>
                  <a:pt x="3966" y="10394"/>
                  <a:pt x="4156" y="10569"/>
                  <a:pt x="4156" y="10799"/>
                </a:cubicBezTo>
                <a:lnTo>
                  <a:pt x="4156" y="11335"/>
                </a:lnTo>
                <a:lnTo>
                  <a:pt x="3334" y="11335"/>
                </a:lnTo>
                <a:lnTo>
                  <a:pt x="3334" y="10799"/>
                </a:lnTo>
                <a:cubicBezTo>
                  <a:pt x="3334" y="10573"/>
                  <a:pt x="3513" y="10394"/>
                  <a:pt x="3739" y="10394"/>
                </a:cubicBezTo>
                <a:cubicBezTo>
                  <a:pt x="3746" y="10394"/>
                  <a:pt x="3752" y="10394"/>
                  <a:pt x="3759" y="10394"/>
                </a:cubicBezTo>
                <a:close/>
                <a:moveTo>
                  <a:pt x="4156" y="11704"/>
                </a:moveTo>
                <a:lnTo>
                  <a:pt x="4156" y="12061"/>
                </a:lnTo>
                <a:lnTo>
                  <a:pt x="3334" y="12061"/>
                </a:lnTo>
                <a:lnTo>
                  <a:pt x="3334" y="11704"/>
                </a:lnTo>
                <a:close/>
                <a:moveTo>
                  <a:pt x="4156" y="12466"/>
                </a:moveTo>
                <a:lnTo>
                  <a:pt x="4156" y="12895"/>
                </a:lnTo>
                <a:lnTo>
                  <a:pt x="3334" y="12895"/>
                </a:lnTo>
                <a:lnTo>
                  <a:pt x="3334" y="12466"/>
                </a:lnTo>
                <a:close/>
                <a:moveTo>
                  <a:pt x="3751" y="0"/>
                </a:moveTo>
                <a:cubicBezTo>
                  <a:pt x="3322" y="0"/>
                  <a:pt x="2977" y="334"/>
                  <a:pt x="2977" y="774"/>
                </a:cubicBezTo>
                <a:cubicBezTo>
                  <a:pt x="2977" y="1120"/>
                  <a:pt x="3227" y="1441"/>
                  <a:pt x="3560" y="1512"/>
                </a:cubicBezTo>
                <a:lnTo>
                  <a:pt x="3560" y="1751"/>
                </a:lnTo>
                <a:lnTo>
                  <a:pt x="3167" y="1751"/>
                </a:lnTo>
                <a:cubicBezTo>
                  <a:pt x="2989" y="1751"/>
                  <a:pt x="2846" y="1905"/>
                  <a:pt x="2846" y="2084"/>
                </a:cubicBezTo>
                <a:lnTo>
                  <a:pt x="2846" y="2477"/>
                </a:lnTo>
                <a:lnTo>
                  <a:pt x="2798" y="2477"/>
                </a:lnTo>
                <a:cubicBezTo>
                  <a:pt x="2167" y="2477"/>
                  <a:pt x="1667" y="2989"/>
                  <a:pt x="1667" y="3608"/>
                </a:cubicBezTo>
                <a:lnTo>
                  <a:pt x="1667" y="3882"/>
                </a:lnTo>
                <a:cubicBezTo>
                  <a:pt x="1667" y="3989"/>
                  <a:pt x="1750" y="4072"/>
                  <a:pt x="1858" y="4072"/>
                </a:cubicBezTo>
                <a:cubicBezTo>
                  <a:pt x="1965" y="4072"/>
                  <a:pt x="2048" y="3989"/>
                  <a:pt x="2048" y="3882"/>
                </a:cubicBezTo>
                <a:lnTo>
                  <a:pt x="2048" y="3608"/>
                </a:lnTo>
                <a:cubicBezTo>
                  <a:pt x="2048" y="3191"/>
                  <a:pt x="2393" y="2870"/>
                  <a:pt x="2798" y="2870"/>
                </a:cubicBezTo>
                <a:lnTo>
                  <a:pt x="4703" y="2870"/>
                </a:lnTo>
                <a:cubicBezTo>
                  <a:pt x="5120" y="2870"/>
                  <a:pt x="5441" y="3215"/>
                  <a:pt x="5441" y="3608"/>
                </a:cubicBezTo>
                <a:lnTo>
                  <a:pt x="5441" y="4382"/>
                </a:lnTo>
                <a:cubicBezTo>
                  <a:pt x="5441" y="5132"/>
                  <a:pt x="5549" y="5870"/>
                  <a:pt x="5727" y="6584"/>
                </a:cubicBezTo>
                <a:lnTo>
                  <a:pt x="4346" y="6584"/>
                </a:lnTo>
                <a:cubicBezTo>
                  <a:pt x="4239" y="6584"/>
                  <a:pt x="4156" y="6680"/>
                  <a:pt x="4156" y="6775"/>
                </a:cubicBezTo>
                <a:cubicBezTo>
                  <a:pt x="4156" y="6882"/>
                  <a:pt x="4239" y="6977"/>
                  <a:pt x="4346" y="6977"/>
                </a:cubicBezTo>
                <a:lnTo>
                  <a:pt x="5846" y="6977"/>
                </a:lnTo>
                <a:cubicBezTo>
                  <a:pt x="5918" y="7192"/>
                  <a:pt x="6001" y="7418"/>
                  <a:pt x="6096" y="7644"/>
                </a:cubicBezTo>
                <a:lnTo>
                  <a:pt x="1381" y="7644"/>
                </a:lnTo>
                <a:cubicBezTo>
                  <a:pt x="1465" y="7418"/>
                  <a:pt x="1560" y="7192"/>
                  <a:pt x="1631" y="6977"/>
                </a:cubicBezTo>
                <a:lnTo>
                  <a:pt x="3501" y="6977"/>
                </a:lnTo>
                <a:cubicBezTo>
                  <a:pt x="3596" y="6977"/>
                  <a:pt x="3691" y="6882"/>
                  <a:pt x="3691" y="6775"/>
                </a:cubicBezTo>
                <a:cubicBezTo>
                  <a:pt x="3691" y="6680"/>
                  <a:pt x="3596" y="6584"/>
                  <a:pt x="3501" y="6584"/>
                </a:cubicBezTo>
                <a:lnTo>
                  <a:pt x="1739" y="6584"/>
                </a:lnTo>
                <a:cubicBezTo>
                  <a:pt x="1905" y="5977"/>
                  <a:pt x="1989" y="5370"/>
                  <a:pt x="2024" y="4727"/>
                </a:cubicBezTo>
                <a:cubicBezTo>
                  <a:pt x="2024" y="4620"/>
                  <a:pt x="1953" y="4537"/>
                  <a:pt x="1834" y="4513"/>
                </a:cubicBezTo>
                <a:cubicBezTo>
                  <a:pt x="1727" y="4513"/>
                  <a:pt x="1631" y="4596"/>
                  <a:pt x="1619" y="4715"/>
                </a:cubicBezTo>
                <a:cubicBezTo>
                  <a:pt x="1572" y="5727"/>
                  <a:pt x="1358" y="6704"/>
                  <a:pt x="941" y="7644"/>
                </a:cubicBezTo>
                <a:lnTo>
                  <a:pt x="667" y="7644"/>
                </a:lnTo>
                <a:cubicBezTo>
                  <a:pt x="298" y="7644"/>
                  <a:pt x="0" y="7942"/>
                  <a:pt x="0" y="8311"/>
                </a:cubicBezTo>
                <a:lnTo>
                  <a:pt x="0" y="8882"/>
                </a:lnTo>
                <a:cubicBezTo>
                  <a:pt x="0" y="9132"/>
                  <a:pt x="203" y="9335"/>
                  <a:pt x="465" y="9335"/>
                </a:cubicBezTo>
                <a:lnTo>
                  <a:pt x="3524" y="9335"/>
                </a:lnTo>
                <a:lnTo>
                  <a:pt x="3524" y="10025"/>
                </a:lnTo>
                <a:cubicBezTo>
                  <a:pt x="3179" y="10121"/>
                  <a:pt x="2917" y="10430"/>
                  <a:pt x="2917" y="10799"/>
                </a:cubicBezTo>
                <a:lnTo>
                  <a:pt x="2917" y="12978"/>
                </a:lnTo>
                <a:cubicBezTo>
                  <a:pt x="2917" y="13157"/>
                  <a:pt x="3060" y="13300"/>
                  <a:pt x="3239" y="13300"/>
                </a:cubicBezTo>
                <a:lnTo>
                  <a:pt x="4191" y="13300"/>
                </a:lnTo>
                <a:cubicBezTo>
                  <a:pt x="4370" y="13300"/>
                  <a:pt x="4525" y="13157"/>
                  <a:pt x="4525" y="12978"/>
                </a:cubicBezTo>
                <a:lnTo>
                  <a:pt x="4525" y="10799"/>
                </a:lnTo>
                <a:cubicBezTo>
                  <a:pt x="4525" y="10430"/>
                  <a:pt x="4275" y="10121"/>
                  <a:pt x="3917" y="10025"/>
                </a:cubicBezTo>
                <a:lnTo>
                  <a:pt x="3917" y="9335"/>
                </a:lnTo>
                <a:lnTo>
                  <a:pt x="5001" y="9335"/>
                </a:lnTo>
                <a:cubicBezTo>
                  <a:pt x="5108" y="9335"/>
                  <a:pt x="5191" y="9251"/>
                  <a:pt x="5191" y="9144"/>
                </a:cubicBezTo>
                <a:cubicBezTo>
                  <a:pt x="5191" y="9037"/>
                  <a:pt x="5108" y="8954"/>
                  <a:pt x="5001" y="8954"/>
                </a:cubicBezTo>
                <a:lnTo>
                  <a:pt x="476" y="8954"/>
                </a:lnTo>
                <a:cubicBezTo>
                  <a:pt x="441" y="8954"/>
                  <a:pt x="417" y="8930"/>
                  <a:pt x="417" y="8894"/>
                </a:cubicBezTo>
                <a:lnTo>
                  <a:pt x="417" y="8335"/>
                </a:lnTo>
                <a:cubicBezTo>
                  <a:pt x="417" y="8180"/>
                  <a:pt x="536" y="8049"/>
                  <a:pt x="703" y="8049"/>
                </a:cubicBezTo>
                <a:lnTo>
                  <a:pt x="6787" y="8049"/>
                </a:lnTo>
                <a:cubicBezTo>
                  <a:pt x="6930" y="8049"/>
                  <a:pt x="7073" y="8168"/>
                  <a:pt x="7073" y="8335"/>
                </a:cubicBezTo>
                <a:lnTo>
                  <a:pt x="7073" y="8894"/>
                </a:lnTo>
                <a:cubicBezTo>
                  <a:pt x="7073" y="8930"/>
                  <a:pt x="7037" y="8954"/>
                  <a:pt x="7001" y="8954"/>
                </a:cubicBezTo>
                <a:lnTo>
                  <a:pt x="5882" y="8954"/>
                </a:lnTo>
                <a:cubicBezTo>
                  <a:pt x="5775" y="8954"/>
                  <a:pt x="5680" y="9049"/>
                  <a:pt x="5680" y="9144"/>
                </a:cubicBezTo>
                <a:cubicBezTo>
                  <a:pt x="5680" y="9251"/>
                  <a:pt x="5775" y="9335"/>
                  <a:pt x="5882" y="9335"/>
                </a:cubicBezTo>
                <a:lnTo>
                  <a:pt x="7001" y="9335"/>
                </a:lnTo>
                <a:cubicBezTo>
                  <a:pt x="7263" y="9335"/>
                  <a:pt x="7465" y="9132"/>
                  <a:pt x="7465" y="8882"/>
                </a:cubicBezTo>
                <a:lnTo>
                  <a:pt x="7465" y="8311"/>
                </a:lnTo>
                <a:cubicBezTo>
                  <a:pt x="7454" y="7942"/>
                  <a:pt x="7156" y="7644"/>
                  <a:pt x="6787" y="7644"/>
                </a:cubicBezTo>
                <a:lnTo>
                  <a:pt x="6513" y="7644"/>
                </a:lnTo>
                <a:cubicBezTo>
                  <a:pt x="6049" y="6620"/>
                  <a:pt x="5834" y="5513"/>
                  <a:pt x="5834" y="4382"/>
                </a:cubicBezTo>
                <a:lnTo>
                  <a:pt x="5834" y="3608"/>
                </a:lnTo>
                <a:cubicBezTo>
                  <a:pt x="5834" y="2989"/>
                  <a:pt x="5322" y="2477"/>
                  <a:pt x="4703" y="2477"/>
                </a:cubicBezTo>
                <a:lnTo>
                  <a:pt x="4656" y="2477"/>
                </a:lnTo>
                <a:lnTo>
                  <a:pt x="4656" y="2084"/>
                </a:lnTo>
                <a:cubicBezTo>
                  <a:pt x="4656" y="1905"/>
                  <a:pt x="4513" y="1751"/>
                  <a:pt x="4322" y="1751"/>
                </a:cubicBezTo>
                <a:lnTo>
                  <a:pt x="3941" y="1751"/>
                </a:lnTo>
                <a:lnTo>
                  <a:pt x="3941" y="1512"/>
                </a:lnTo>
                <a:cubicBezTo>
                  <a:pt x="4275" y="1417"/>
                  <a:pt x="4525" y="1120"/>
                  <a:pt x="4525" y="774"/>
                </a:cubicBezTo>
                <a:cubicBezTo>
                  <a:pt x="4525" y="334"/>
                  <a:pt x="4179" y="0"/>
                  <a:pt x="3751" y="0"/>
                </a:cubicBezTo>
                <a:close/>
              </a:path>
            </a:pathLst>
          </a:custGeom>
          <a:solidFill>
            <a:schemeClr val="lt2"/>
          </a:solidFill>
          <a:ln>
            <a:solidFill>
              <a:srgbClr val="25818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404;p62">
            <a:extLst>
              <a:ext uri="{FF2B5EF4-FFF2-40B4-BE49-F238E27FC236}">
                <a16:creationId xmlns:a16="http://schemas.microsoft.com/office/drawing/2014/main" id="{1C6C546F-AD9D-41D0-8AE0-61BE73D87C11}"/>
              </a:ext>
            </a:extLst>
          </p:cNvPr>
          <p:cNvGrpSpPr/>
          <p:nvPr/>
        </p:nvGrpSpPr>
        <p:grpSpPr>
          <a:xfrm>
            <a:off x="4370227" y="2587132"/>
            <a:ext cx="453968" cy="461727"/>
            <a:chOff x="1187048" y="238125"/>
            <a:chExt cx="5256397" cy="5248476"/>
          </a:xfrm>
        </p:grpSpPr>
        <p:sp>
          <p:nvSpPr>
            <p:cNvPr id="114" name="Google Shape;11405;p62">
              <a:extLst>
                <a:ext uri="{FF2B5EF4-FFF2-40B4-BE49-F238E27FC236}">
                  <a16:creationId xmlns:a16="http://schemas.microsoft.com/office/drawing/2014/main" id="{087B9B99-4759-47E8-AEEA-945AEB98FF33}"/>
                </a:ext>
              </a:extLst>
            </p:cNvPr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406;p62">
              <a:extLst>
                <a:ext uri="{FF2B5EF4-FFF2-40B4-BE49-F238E27FC236}">
                  <a16:creationId xmlns:a16="http://schemas.microsoft.com/office/drawing/2014/main" id="{0BFA9825-A3F9-41D0-BAFC-66852DDC7CDD}"/>
                </a:ext>
              </a:extLst>
            </p:cNvPr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407;p62">
              <a:extLst>
                <a:ext uri="{FF2B5EF4-FFF2-40B4-BE49-F238E27FC236}">
                  <a16:creationId xmlns:a16="http://schemas.microsoft.com/office/drawing/2014/main" id="{8AD9AF1A-2828-4C2C-9953-BA35D1626FFD}"/>
                </a:ext>
              </a:extLst>
            </p:cNvPr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408;p62">
              <a:extLst>
                <a:ext uri="{FF2B5EF4-FFF2-40B4-BE49-F238E27FC236}">
                  <a16:creationId xmlns:a16="http://schemas.microsoft.com/office/drawing/2014/main" id="{53CA5EAE-7CCF-4B42-842B-C0FAAD9F28AE}"/>
                </a:ext>
              </a:extLst>
            </p:cNvPr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3612;p66">
            <a:extLst>
              <a:ext uri="{FF2B5EF4-FFF2-40B4-BE49-F238E27FC236}">
                <a16:creationId xmlns:a16="http://schemas.microsoft.com/office/drawing/2014/main" id="{9AA86D65-2B19-4E10-9798-374579C4B64A}"/>
              </a:ext>
            </a:extLst>
          </p:cNvPr>
          <p:cNvGrpSpPr/>
          <p:nvPr/>
        </p:nvGrpSpPr>
        <p:grpSpPr>
          <a:xfrm>
            <a:off x="5902947" y="2649254"/>
            <a:ext cx="426329" cy="332375"/>
            <a:chOff x="2611458" y="3816374"/>
            <a:chExt cx="426329" cy="332375"/>
          </a:xfrm>
          <a:solidFill>
            <a:srgbClr val="239098"/>
          </a:solidFill>
        </p:grpSpPr>
        <p:sp>
          <p:nvSpPr>
            <p:cNvPr id="119" name="Google Shape;13613;p66">
              <a:extLst>
                <a:ext uri="{FF2B5EF4-FFF2-40B4-BE49-F238E27FC236}">
                  <a16:creationId xmlns:a16="http://schemas.microsoft.com/office/drawing/2014/main" id="{ED6CA6E5-8964-441E-9EE3-61EDC434847B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614;p66">
              <a:extLst>
                <a:ext uri="{FF2B5EF4-FFF2-40B4-BE49-F238E27FC236}">
                  <a16:creationId xmlns:a16="http://schemas.microsoft.com/office/drawing/2014/main" id="{DC9104A8-92E0-410E-8E42-241DE2268D58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615;p66">
              <a:extLst>
                <a:ext uri="{FF2B5EF4-FFF2-40B4-BE49-F238E27FC236}">
                  <a16:creationId xmlns:a16="http://schemas.microsoft.com/office/drawing/2014/main" id="{E238194A-69D6-47B5-87D9-B9C6B6E6961B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616;p66">
              <a:extLst>
                <a:ext uri="{FF2B5EF4-FFF2-40B4-BE49-F238E27FC236}">
                  <a16:creationId xmlns:a16="http://schemas.microsoft.com/office/drawing/2014/main" id="{712A5F3E-12CA-4C7B-A2D6-5D4304CED01B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617;p66">
              <a:extLst>
                <a:ext uri="{FF2B5EF4-FFF2-40B4-BE49-F238E27FC236}">
                  <a16:creationId xmlns:a16="http://schemas.microsoft.com/office/drawing/2014/main" id="{8E352E57-5C33-4231-B9FA-769EC357EA8C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618;p66">
              <a:extLst>
                <a:ext uri="{FF2B5EF4-FFF2-40B4-BE49-F238E27FC236}">
                  <a16:creationId xmlns:a16="http://schemas.microsoft.com/office/drawing/2014/main" id="{526D3A0E-C192-448B-B28B-27DD3142FC2E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619;p66">
              <a:extLst>
                <a:ext uri="{FF2B5EF4-FFF2-40B4-BE49-F238E27FC236}">
                  <a16:creationId xmlns:a16="http://schemas.microsoft.com/office/drawing/2014/main" id="{E11F0DE1-55A3-4220-B0D2-FBBA2E523A75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620;p66">
              <a:extLst>
                <a:ext uri="{FF2B5EF4-FFF2-40B4-BE49-F238E27FC236}">
                  <a16:creationId xmlns:a16="http://schemas.microsoft.com/office/drawing/2014/main" id="{9D403BAF-66BC-44BC-B56B-51E39EC31327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621;p66">
              <a:extLst>
                <a:ext uri="{FF2B5EF4-FFF2-40B4-BE49-F238E27FC236}">
                  <a16:creationId xmlns:a16="http://schemas.microsoft.com/office/drawing/2014/main" id="{2FF60856-7852-4EC2-9617-64047814B7E5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622;p66">
              <a:extLst>
                <a:ext uri="{FF2B5EF4-FFF2-40B4-BE49-F238E27FC236}">
                  <a16:creationId xmlns:a16="http://schemas.microsoft.com/office/drawing/2014/main" id="{CC883CBB-5D79-4791-9815-0CF3C1E34A50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Slide Number Placeholder 1">
            <a:extLst>
              <a:ext uri="{FF2B5EF4-FFF2-40B4-BE49-F238E27FC236}">
                <a16:creationId xmlns:a16="http://schemas.microsoft.com/office/drawing/2014/main" id="{BE3C2D68-DC51-4E4D-99F9-8F1D276E15C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sp>
        <p:nvSpPr>
          <p:cNvPr id="73" name="Google Shape;4697;p58">
            <a:extLst>
              <a:ext uri="{FF2B5EF4-FFF2-40B4-BE49-F238E27FC236}">
                <a16:creationId xmlns:a16="http://schemas.microsoft.com/office/drawing/2014/main" id="{357BEB25-61D7-44D4-9DF7-D2D8AE720C0A}"/>
              </a:ext>
            </a:extLst>
          </p:cNvPr>
          <p:cNvSpPr/>
          <p:nvPr/>
        </p:nvSpPr>
        <p:spPr>
          <a:xfrm>
            <a:off x="1944064" y="2778819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697;p58">
            <a:extLst>
              <a:ext uri="{FF2B5EF4-FFF2-40B4-BE49-F238E27FC236}">
                <a16:creationId xmlns:a16="http://schemas.microsoft.com/office/drawing/2014/main" id="{8C1439BD-C3EE-4D50-B256-068317900776}"/>
              </a:ext>
            </a:extLst>
          </p:cNvPr>
          <p:cNvSpPr/>
          <p:nvPr/>
        </p:nvSpPr>
        <p:spPr>
          <a:xfrm>
            <a:off x="3452663" y="2731411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697;p58">
            <a:extLst>
              <a:ext uri="{FF2B5EF4-FFF2-40B4-BE49-F238E27FC236}">
                <a16:creationId xmlns:a16="http://schemas.microsoft.com/office/drawing/2014/main" id="{AC4938E5-ECAB-447F-BFD6-1BD97B91C83E}"/>
              </a:ext>
            </a:extLst>
          </p:cNvPr>
          <p:cNvSpPr/>
          <p:nvPr/>
        </p:nvSpPr>
        <p:spPr>
          <a:xfrm>
            <a:off x="5017290" y="2733213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4697;p58">
            <a:extLst>
              <a:ext uri="{FF2B5EF4-FFF2-40B4-BE49-F238E27FC236}">
                <a16:creationId xmlns:a16="http://schemas.microsoft.com/office/drawing/2014/main" id="{E4753A71-7A03-4CF6-A844-C85B85F65AA5}"/>
              </a:ext>
            </a:extLst>
          </p:cNvPr>
          <p:cNvSpPr/>
          <p:nvPr/>
        </p:nvSpPr>
        <p:spPr>
          <a:xfrm>
            <a:off x="6524806" y="2712145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00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4" grpId="0"/>
      <p:bldP spid="67" grpId="0" animBg="1"/>
      <p:bldP spid="68" grpId="0" animBg="1"/>
      <p:bldP spid="69" grpId="0" animBg="1"/>
      <p:bldP spid="70" grpId="0" animBg="1"/>
      <p:bldP spid="71" grpId="0" animBg="1"/>
      <p:bldP spid="81" grpId="0" animBg="1"/>
      <p:bldP spid="83" grpId="0" animBg="1"/>
      <p:bldP spid="85" grpId="0" animBg="1"/>
      <p:bldP spid="87" grpId="0" animBg="1"/>
      <p:bldP spid="88" grpId="0" animBg="1"/>
      <p:bldP spid="89" grpId="0" animBg="1"/>
      <p:bldP spid="95" grpId="0" animBg="1"/>
      <p:bldP spid="97" grpId="0" animBg="1"/>
      <p:bldP spid="99" grpId="0" animBg="1"/>
      <p:bldP spid="100" grpId="0" animBg="1"/>
      <p:bldP spid="1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4"/>
          <p:cNvSpPr txBox="1">
            <a:spLocks noGrp="1"/>
          </p:cNvSpPr>
          <p:nvPr>
            <p:ph type="title"/>
          </p:nvPr>
        </p:nvSpPr>
        <p:spPr>
          <a:xfrm>
            <a:off x="3106713" y="1554402"/>
            <a:ext cx="5221800" cy="15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Experimental Results </a:t>
            </a:r>
          </a:p>
        </p:txBody>
      </p:sp>
      <p:sp>
        <p:nvSpPr>
          <p:cNvPr id="981" name="Google Shape;981;p64"/>
          <p:cNvSpPr txBox="1">
            <a:spLocks noGrp="1"/>
          </p:cNvSpPr>
          <p:nvPr>
            <p:ph type="title" idx="2"/>
          </p:nvPr>
        </p:nvSpPr>
        <p:spPr>
          <a:xfrm>
            <a:off x="815487" y="1606998"/>
            <a:ext cx="1924500" cy="19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F37FB1E-6277-4D40-9E1C-13528422A5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396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0"/>
      <p:bldP spid="9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2" name="Google Shape;413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907" y="-419850"/>
            <a:ext cx="5471675" cy="5471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3" name="Google Shape;4133;p49"/>
          <p:cNvGrpSpPr/>
          <p:nvPr/>
        </p:nvGrpSpPr>
        <p:grpSpPr>
          <a:xfrm>
            <a:off x="4239100" y="1165003"/>
            <a:ext cx="4165206" cy="3269730"/>
            <a:chOff x="4239100" y="1165003"/>
            <a:chExt cx="4165206" cy="3269730"/>
          </a:xfrm>
        </p:grpSpPr>
        <p:grpSp>
          <p:nvGrpSpPr>
            <p:cNvPr id="4134" name="Google Shape;4134;p49"/>
            <p:cNvGrpSpPr/>
            <p:nvPr/>
          </p:nvGrpSpPr>
          <p:grpSpPr>
            <a:xfrm>
              <a:off x="4239100" y="1165003"/>
              <a:ext cx="4165206" cy="3269730"/>
              <a:chOff x="4484200" y="1531100"/>
              <a:chExt cx="3920194" cy="3077393"/>
            </a:xfrm>
          </p:grpSpPr>
          <p:sp>
            <p:nvSpPr>
              <p:cNvPr id="4135" name="Google Shape;4135;p49"/>
              <p:cNvSpPr/>
              <p:nvPr/>
            </p:nvSpPr>
            <p:spPr>
              <a:xfrm>
                <a:off x="4484200" y="1531100"/>
                <a:ext cx="3920194" cy="3077393"/>
              </a:xfrm>
              <a:custGeom>
                <a:avLst/>
                <a:gdLst/>
                <a:ahLst/>
                <a:cxnLst/>
                <a:rect l="l" t="t" r="r" b="b"/>
                <a:pathLst>
                  <a:path w="173652" h="147420" extrusionOk="0">
                    <a:moveTo>
                      <a:pt x="5107" y="1"/>
                    </a:moveTo>
                    <a:cubicBezTo>
                      <a:pt x="2311" y="1"/>
                      <a:pt x="1" y="2281"/>
                      <a:pt x="1" y="5077"/>
                    </a:cubicBezTo>
                    <a:lnTo>
                      <a:pt x="1" y="120519"/>
                    </a:lnTo>
                    <a:cubicBezTo>
                      <a:pt x="1" y="123346"/>
                      <a:pt x="2311" y="125626"/>
                      <a:pt x="5107" y="125626"/>
                    </a:cubicBezTo>
                    <a:lnTo>
                      <a:pt x="67844" y="125626"/>
                    </a:lnTo>
                    <a:cubicBezTo>
                      <a:pt x="67844" y="125626"/>
                      <a:pt x="71826" y="141036"/>
                      <a:pt x="59455" y="147419"/>
                    </a:cubicBezTo>
                    <a:lnTo>
                      <a:pt x="118088" y="147419"/>
                    </a:lnTo>
                    <a:cubicBezTo>
                      <a:pt x="118088" y="147419"/>
                      <a:pt x="104136" y="139547"/>
                      <a:pt x="107723" y="125626"/>
                    </a:cubicBezTo>
                    <a:lnTo>
                      <a:pt x="168545" y="125626"/>
                    </a:lnTo>
                    <a:cubicBezTo>
                      <a:pt x="171341" y="125626"/>
                      <a:pt x="173621" y="123346"/>
                      <a:pt x="173621" y="120519"/>
                    </a:cubicBezTo>
                    <a:lnTo>
                      <a:pt x="173621" y="5077"/>
                    </a:lnTo>
                    <a:cubicBezTo>
                      <a:pt x="173651" y="2281"/>
                      <a:pt x="171341" y="1"/>
                      <a:pt x="168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9"/>
              <p:cNvSpPr/>
              <p:nvPr/>
            </p:nvSpPr>
            <p:spPr>
              <a:xfrm>
                <a:off x="6348426" y="3842037"/>
                <a:ext cx="183964" cy="138024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6114" extrusionOk="0">
                    <a:moveTo>
                      <a:pt x="4081" y="1"/>
                    </a:moveTo>
                    <a:cubicBezTo>
                      <a:pt x="1735" y="1"/>
                      <a:pt x="0" y="2671"/>
                      <a:pt x="1708" y="5138"/>
                    </a:cubicBezTo>
                    <a:cubicBezTo>
                      <a:pt x="1799" y="5259"/>
                      <a:pt x="1890" y="5351"/>
                      <a:pt x="1981" y="5411"/>
                    </a:cubicBezTo>
                    <a:cubicBezTo>
                      <a:pt x="2686" y="5901"/>
                      <a:pt x="3404" y="6114"/>
                      <a:pt x="4071" y="6114"/>
                    </a:cubicBezTo>
                    <a:cubicBezTo>
                      <a:pt x="6426" y="6114"/>
                      <a:pt x="8148" y="3461"/>
                      <a:pt x="6419" y="974"/>
                    </a:cubicBezTo>
                    <a:cubicBezTo>
                      <a:pt x="6358" y="882"/>
                      <a:pt x="6267" y="791"/>
                      <a:pt x="6146" y="700"/>
                    </a:cubicBezTo>
                    <a:cubicBezTo>
                      <a:pt x="5451" y="213"/>
                      <a:pt x="4742" y="1"/>
                      <a:pt x="4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37" name="Google Shape;4137;p49"/>
            <p:cNvSpPr/>
            <p:nvPr/>
          </p:nvSpPr>
          <p:spPr>
            <a:xfrm>
              <a:off x="4674775" y="3943023"/>
              <a:ext cx="3597126" cy="12400"/>
            </a:xfrm>
            <a:custGeom>
              <a:avLst/>
              <a:gdLst/>
              <a:ahLst/>
              <a:cxnLst/>
              <a:rect l="l" t="t" r="r" b="b"/>
              <a:pathLst>
                <a:path w="149974" h="183" extrusionOk="0">
                  <a:moveTo>
                    <a:pt x="74987" y="0"/>
                  </a:moveTo>
                  <a:cubicBezTo>
                    <a:pt x="33588" y="0"/>
                    <a:pt x="1" y="30"/>
                    <a:pt x="1" y="91"/>
                  </a:cubicBezTo>
                  <a:cubicBezTo>
                    <a:pt x="1" y="152"/>
                    <a:pt x="33588" y="182"/>
                    <a:pt x="74987" y="182"/>
                  </a:cubicBezTo>
                  <a:cubicBezTo>
                    <a:pt x="116416" y="182"/>
                    <a:pt x="149973" y="152"/>
                    <a:pt x="149973" y="91"/>
                  </a:cubicBezTo>
                  <a:cubicBezTo>
                    <a:pt x="149973" y="30"/>
                    <a:pt x="116416" y="0"/>
                    <a:pt x="74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8" name="Google Shape;4138;p49"/>
          <p:cNvSpPr txBox="1">
            <a:spLocks noGrp="1"/>
          </p:cNvSpPr>
          <p:nvPr>
            <p:ph type="title"/>
          </p:nvPr>
        </p:nvSpPr>
        <p:spPr>
          <a:xfrm>
            <a:off x="720000" y="1639125"/>
            <a:ext cx="324848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Testing </a:t>
            </a:r>
            <a:r>
              <a:rPr lang="en-US" dirty="0"/>
              <a:t>Prototype</a:t>
            </a:r>
            <a:endParaRPr dirty="0"/>
          </a:p>
        </p:txBody>
      </p:sp>
      <p:sp>
        <p:nvSpPr>
          <p:cNvPr id="4139" name="Google Shape;4139;p49"/>
          <p:cNvSpPr txBox="1">
            <a:spLocks noGrp="1"/>
          </p:cNvSpPr>
          <p:nvPr>
            <p:ph type="subTitle" idx="1"/>
          </p:nvPr>
        </p:nvSpPr>
        <p:spPr>
          <a:xfrm>
            <a:off x="720000" y="2212375"/>
            <a:ext cx="29076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demo video for the Prototype</a:t>
            </a:r>
            <a:endParaRPr dirty="0"/>
          </a:p>
        </p:txBody>
      </p:sp>
      <p:sp>
        <p:nvSpPr>
          <p:cNvPr id="4140" name="Google Shape;4140;p49"/>
          <p:cNvSpPr/>
          <p:nvPr/>
        </p:nvSpPr>
        <p:spPr>
          <a:xfrm>
            <a:off x="4306959" y="1238512"/>
            <a:ext cx="4043271" cy="2271299"/>
          </a:xfrm>
          <a:custGeom>
            <a:avLst/>
            <a:gdLst/>
            <a:ahLst/>
            <a:cxnLst/>
            <a:rect l="l" t="t" r="r" b="b"/>
            <a:pathLst>
              <a:path w="168575" h="102403" extrusionOk="0">
                <a:moveTo>
                  <a:pt x="0" y="0"/>
                </a:moveTo>
                <a:lnTo>
                  <a:pt x="0" y="102403"/>
                </a:lnTo>
                <a:lnTo>
                  <a:pt x="168575" y="102403"/>
                </a:lnTo>
                <a:lnTo>
                  <a:pt x="168575" y="0"/>
                </a:lnTo>
                <a:close/>
              </a:path>
            </a:pathLst>
          </a:custGeom>
          <a:solidFill>
            <a:srgbClr val="FFFE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4141;p49"/>
          <p:cNvSpPr/>
          <p:nvPr/>
        </p:nvSpPr>
        <p:spPr>
          <a:xfrm>
            <a:off x="4441108" y="163910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750" cap="flat" cmpd="sng">
            <a:solidFill>
              <a:srgbClr val="4E585D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3" name="Google Shape;414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0850" y="79626"/>
            <a:ext cx="492492" cy="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4" name="Google Shape;414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6101" y="4119975"/>
            <a:ext cx="678825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5" name="Google Shape;414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80570" y="639053"/>
            <a:ext cx="395650" cy="3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6" name="Google Shape;4146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68000" y="2740525"/>
            <a:ext cx="1519250" cy="15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rototype_test">
            <a:hlinkClick r:id="" action="ppaction://media"/>
            <a:extLst>
              <a:ext uri="{FF2B5EF4-FFF2-40B4-BE49-F238E27FC236}">
                <a16:creationId xmlns:a16="http://schemas.microsoft.com/office/drawing/2014/main" id="{16143B38-5AB5-4B02-A151-24377D82C1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36741" y="1202875"/>
            <a:ext cx="4241191" cy="2395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F8FA1-8DD9-4176-8DD7-615AFED4A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432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138" grpId="0"/>
      <p:bldP spid="41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2" name="Google Shape;41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907" y="-419850"/>
            <a:ext cx="5471675" cy="5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8" name="Google Shape;4138;p49"/>
          <p:cNvSpPr txBox="1">
            <a:spLocks noGrp="1"/>
          </p:cNvSpPr>
          <p:nvPr>
            <p:ph type="title"/>
          </p:nvPr>
        </p:nvSpPr>
        <p:spPr>
          <a:xfrm>
            <a:off x="770400" y="323563"/>
            <a:ext cx="324848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Key </a:t>
            </a:r>
            <a:r>
              <a:rPr lang="en-US" dirty="0"/>
              <a:t>Results</a:t>
            </a:r>
            <a:endParaRPr dirty="0"/>
          </a:p>
        </p:txBody>
      </p:sp>
      <p:sp>
        <p:nvSpPr>
          <p:cNvPr id="4141" name="Google Shape;4141;p49"/>
          <p:cNvSpPr/>
          <p:nvPr/>
        </p:nvSpPr>
        <p:spPr>
          <a:xfrm>
            <a:off x="4441108" y="163910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750" cap="flat" cmpd="sng">
            <a:solidFill>
              <a:srgbClr val="4E585D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3" name="Google Shape;41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850" y="79626"/>
            <a:ext cx="492492" cy="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4" name="Google Shape;414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101" y="4119975"/>
            <a:ext cx="678825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5" name="Google Shape;414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0570" y="639053"/>
            <a:ext cx="395650" cy="3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6" name="Google Shape;414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68000" y="2740525"/>
            <a:ext cx="1519250" cy="1519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158909F-981B-497B-A144-915876C50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68531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E4EB9-B60A-4201-A5C3-588B0F2A33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9322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8" grpId="0"/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1"/>
          <p:cNvSpPr txBox="1">
            <a:spLocks noGrp="1"/>
          </p:cNvSpPr>
          <p:nvPr>
            <p:ph type="title"/>
          </p:nvPr>
        </p:nvSpPr>
        <p:spPr>
          <a:xfrm>
            <a:off x="715050" y="3990600"/>
            <a:ext cx="77139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Conclusion</a:t>
            </a:r>
            <a:r>
              <a:rPr lang="en-US" dirty="0">
                <a:solidFill>
                  <a:schemeClr val="lt1"/>
                </a:solidFill>
              </a:rPr>
              <a:t> and Future Work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857" name="Google Shape;18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34893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500" y="2523075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095" y="1475025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675" y="-10112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225" y="3959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4250" y="4594844"/>
            <a:ext cx="997100" cy="99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0587" y="2388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3900" y="1821600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5900" y="177242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31175" y="1193050"/>
            <a:ext cx="1076500" cy="10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41142" y="164427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48773" y="2331175"/>
            <a:ext cx="576019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B02D8-AEA3-4B5D-ACF8-7D7B41F48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4052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7"/>
          <p:cNvSpPr txBox="1">
            <a:spLocks noGrp="1"/>
          </p:cNvSpPr>
          <p:nvPr>
            <p:ph type="title"/>
          </p:nvPr>
        </p:nvSpPr>
        <p:spPr>
          <a:xfrm>
            <a:off x="1104203" y="1646350"/>
            <a:ext cx="2779800" cy="651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Conclusion</a:t>
            </a:r>
            <a:endParaRPr dirty="0"/>
          </a:p>
        </p:txBody>
      </p:sp>
      <p:sp>
        <p:nvSpPr>
          <p:cNvPr id="738" name="Google Shape;738;p57"/>
          <p:cNvSpPr/>
          <p:nvPr/>
        </p:nvSpPr>
        <p:spPr>
          <a:xfrm>
            <a:off x="5105030" y="1170943"/>
            <a:ext cx="1388132" cy="2648652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" name="Google Shape;739;p57"/>
          <p:cNvGrpSpPr/>
          <p:nvPr/>
        </p:nvGrpSpPr>
        <p:grpSpPr>
          <a:xfrm>
            <a:off x="5034027" y="1018745"/>
            <a:ext cx="1530184" cy="3106009"/>
            <a:chOff x="5186401" y="494525"/>
            <a:chExt cx="1834973" cy="3724678"/>
          </a:xfrm>
        </p:grpSpPr>
        <p:sp>
          <p:nvSpPr>
            <p:cNvPr id="740" name="Google Shape;740;p57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7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2" name="Google Shape;742;p57"/>
          <p:cNvPicPr preferRelativeResize="0"/>
          <p:nvPr/>
        </p:nvPicPr>
        <p:blipFill rotWithShape="1">
          <a:blip r:embed="rId3">
            <a:alphaModFix/>
          </a:blip>
          <a:srcRect l="4930" r="4939"/>
          <a:stretch/>
        </p:blipFill>
        <p:spPr>
          <a:xfrm>
            <a:off x="5105037" y="1170946"/>
            <a:ext cx="1388100" cy="26486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5E071330-85B5-42EE-AC91-DD40825339A7}"/>
              </a:ext>
            </a:extLst>
          </p:cNvPr>
          <p:cNvSpPr/>
          <p:nvPr/>
        </p:nvSpPr>
        <p:spPr>
          <a:xfrm>
            <a:off x="793790" y="24813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lt2"/>
                </a:solidFill>
                <a:latin typeface="Montserrat"/>
                <a:sym typeface="Montserrat"/>
              </a:rPr>
              <a:t>IoT and AI integration boosts smart aquaculture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6ECA56E4-18F1-4C4E-9F1B-D395802BF0D7}"/>
              </a:ext>
            </a:extLst>
          </p:cNvPr>
          <p:cNvSpPr/>
          <p:nvPr/>
        </p:nvSpPr>
        <p:spPr>
          <a:xfrm>
            <a:off x="793790" y="343299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lt2"/>
                </a:solidFill>
                <a:latin typeface="Montserrat"/>
              </a:rPr>
              <a:t>Enhances monitoring, cost efficiency, sustainability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A345FB4-28C3-4008-B20B-FEF0EB25CC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0"/>
      <p:bldP spid="7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48"/>
          <p:cNvSpPr txBox="1">
            <a:spLocks noGrp="1"/>
          </p:cNvSpPr>
          <p:nvPr>
            <p:ph type="title"/>
          </p:nvPr>
        </p:nvSpPr>
        <p:spPr>
          <a:xfrm>
            <a:off x="4322198" y="668800"/>
            <a:ext cx="41067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Cloud and mobile remote management</a:t>
            </a:r>
            <a:endParaRPr sz="2000" dirty="0"/>
          </a:p>
        </p:txBody>
      </p:sp>
      <p:sp>
        <p:nvSpPr>
          <p:cNvPr id="3625" name="Google Shape;3625;p48"/>
          <p:cNvSpPr txBox="1">
            <a:spLocks noGrp="1"/>
          </p:cNvSpPr>
          <p:nvPr>
            <p:ph type="title" idx="2"/>
          </p:nvPr>
        </p:nvSpPr>
        <p:spPr>
          <a:xfrm>
            <a:off x="4322638" y="1985150"/>
            <a:ext cx="410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Expand AI training with field data</a:t>
            </a:r>
            <a:endParaRPr sz="2000" dirty="0"/>
          </a:p>
        </p:txBody>
      </p:sp>
      <p:sp>
        <p:nvSpPr>
          <p:cNvPr id="3627" name="Google Shape;3627;p48"/>
          <p:cNvSpPr txBox="1">
            <a:spLocks noGrp="1"/>
          </p:cNvSpPr>
          <p:nvPr>
            <p:ph type="title" idx="4"/>
          </p:nvPr>
        </p:nvSpPr>
        <p:spPr>
          <a:xfrm>
            <a:off x="4322638" y="3280600"/>
            <a:ext cx="410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Deploy on real Egyptian fish farms</a:t>
            </a:r>
            <a:endParaRPr sz="2000" dirty="0"/>
          </a:p>
        </p:txBody>
      </p:sp>
      <p:pic>
        <p:nvPicPr>
          <p:cNvPr id="3629" name="Google Shape;36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6303" y="-669482"/>
            <a:ext cx="2308473" cy="230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0" name="Google Shape;36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174" y="1776325"/>
            <a:ext cx="323975" cy="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1" name="Google Shape;363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575" y="-2614975"/>
            <a:ext cx="4762500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2" name="Google Shape;3632;p48"/>
          <p:cNvGrpSpPr/>
          <p:nvPr/>
        </p:nvGrpSpPr>
        <p:grpSpPr>
          <a:xfrm>
            <a:off x="-150322" y="2379954"/>
            <a:ext cx="5881731" cy="3026460"/>
            <a:chOff x="71350" y="1480600"/>
            <a:chExt cx="7517550" cy="3868175"/>
          </a:xfrm>
        </p:grpSpPr>
        <p:sp>
          <p:nvSpPr>
            <p:cNvPr id="3633" name="Google Shape;3633;p48"/>
            <p:cNvSpPr/>
            <p:nvPr/>
          </p:nvSpPr>
          <p:spPr>
            <a:xfrm>
              <a:off x="1426700" y="2554925"/>
              <a:ext cx="107225" cy="719200"/>
            </a:xfrm>
            <a:custGeom>
              <a:avLst/>
              <a:gdLst/>
              <a:ahLst/>
              <a:cxnLst/>
              <a:rect l="l" t="t" r="r" b="b"/>
              <a:pathLst>
                <a:path w="4289" h="28768" extrusionOk="0">
                  <a:moveTo>
                    <a:pt x="3783" y="1"/>
                  </a:moveTo>
                  <a:cubicBezTo>
                    <a:pt x="3745" y="1"/>
                    <a:pt x="3703" y="26"/>
                    <a:pt x="3718" y="70"/>
                  </a:cubicBezTo>
                  <a:cubicBezTo>
                    <a:pt x="3900" y="1668"/>
                    <a:pt x="3444" y="3265"/>
                    <a:pt x="3375" y="4863"/>
                  </a:cubicBezTo>
                  <a:cubicBezTo>
                    <a:pt x="3330" y="6849"/>
                    <a:pt x="3398" y="8903"/>
                    <a:pt x="2964" y="10843"/>
                  </a:cubicBezTo>
                  <a:cubicBezTo>
                    <a:pt x="2759" y="11825"/>
                    <a:pt x="2371" y="12738"/>
                    <a:pt x="2028" y="13674"/>
                  </a:cubicBezTo>
                  <a:cubicBezTo>
                    <a:pt x="1663" y="14587"/>
                    <a:pt x="1412" y="15523"/>
                    <a:pt x="1252" y="16504"/>
                  </a:cubicBezTo>
                  <a:cubicBezTo>
                    <a:pt x="956" y="18399"/>
                    <a:pt x="956" y="20293"/>
                    <a:pt x="1161" y="22188"/>
                  </a:cubicBezTo>
                  <a:cubicBezTo>
                    <a:pt x="1230" y="22735"/>
                    <a:pt x="1367" y="23283"/>
                    <a:pt x="1344" y="23808"/>
                  </a:cubicBezTo>
                  <a:cubicBezTo>
                    <a:pt x="1298" y="24356"/>
                    <a:pt x="1115" y="24904"/>
                    <a:pt x="956" y="25429"/>
                  </a:cubicBezTo>
                  <a:cubicBezTo>
                    <a:pt x="819" y="25885"/>
                    <a:pt x="705" y="26342"/>
                    <a:pt x="568" y="26775"/>
                  </a:cubicBezTo>
                  <a:cubicBezTo>
                    <a:pt x="431" y="27232"/>
                    <a:pt x="202" y="27666"/>
                    <a:pt x="88" y="28122"/>
                  </a:cubicBezTo>
                  <a:cubicBezTo>
                    <a:pt x="1" y="28438"/>
                    <a:pt x="291" y="28768"/>
                    <a:pt x="586" y="28768"/>
                  </a:cubicBezTo>
                  <a:cubicBezTo>
                    <a:pt x="674" y="28768"/>
                    <a:pt x="763" y="28738"/>
                    <a:pt x="842" y="28670"/>
                  </a:cubicBezTo>
                  <a:cubicBezTo>
                    <a:pt x="1549" y="28122"/>
                    <a:pt x="1732" y="27209"/>
                    <a:pt x="1983" y="26365"/>
                  </a:cubicBezTo>
                  <a:cubicBezTo>
                    <a:pt x="2234" y="25452"/>
                    <a:pt x="2599" y="24493"/>
                    <a:pt x="2553" y="23511"/>
                  </a:cubicBezTo>
                  <a:cubicBezTo>
                    <a:pt x="2508" y="22530"/>
                    <a:pt x="2325" y="21548"/>
                    <a:pt x="2257" y="20544"/>
                  </a:cubicBezTo>
                  <a:cubicBezTo>
                    <a:pt x="2211" y="19563"/>
                    <a:pt x="2211" y="18558"/>
                    <a:pt x="2280" y="17554"/>
                  </a:cubicBezTo>
                  <a:cubicBezTo>
                    <a:pt x="2348" y="16550"/>
                    <a:pt x="2553" y="15545"/>
                    <a:pt x="2827" y="14587"/>
                  </a:cubicBezTo>
                  <a:cubicBezTo>
                    <a:pt x="3147" y="13582"/>
                    <a:pt x="3581" y="12624"/>
                    <a:pt x="3832" y="11597"/>
                  </a:cubicBezTo>
                  <a:cubicBezTo>
                    <a:pt x="4060" y="10638"/>
                    <a:pt x="4197" y="9657"/>
                    <a:pt x="4243" y="8675"/>
                  </a:cubicBezTo>
                  <a:cubicBezTo>
                    <a:pt x="4288" y="7648"/>
                    <a:pt x="4174" y="6598"/>
                    <a:pt x="4128" y="5571"/>
                  </a:cubicBezTo>
                  <a:cubicBezTo>
                    <a:pt x="4083" y="4521"/>
                    <a:pt x="4083" y="3471"/>
                    <a:pt x="4128" y="2398"/>
                  </a:cubicBezTo>
                  <a:cubicBezTo>
                    <a:pt x="4151" y="1645"/>
                    <a:pt x="4243" y="709"/>
                    <a:pt x="3832" y="24"/>
                  </a:cubicBezTo>
                  <a:cubicBezTo>
                    <a:pt x="3824" y="8"/>
                    <a:pt x="3804" y="1"/>
                    <a:pt x="3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48"/>
            <p:cNvSpPr/>
            <p:nvPr/>
          </p:nvSpPr>
          <p:spPr>
            <a:xfrm>
              <a:off x="1452875" y="2881175"/>
              <a:ext cx="132000" cy="387625"/>
            </a:xfrm>
            <a:custGeom>
              <a:avLst/>
              <a:gdLst/>
              <a:ahLst/>
              <a:cxnLst/>
              <a:rect l="l" t="t" r="r" b="b"/>
              <a:pathLst>
                <a:path w="5280" h="15505" extrusionOk="0">
                  <a:moveTo>
                    <a:pt x="5096" y="0"/>
                  </a:moveTo>
                  <a:cubicBezTo>
                    <a:pt x="5069" y="0"/>
                    <a:pt x="5043" y="9"/>
                    <a:pt x="5022" y="30"/>
                  </a:cubicBezTo>
                  <a:cubicBezTo>
                    <a:pt x="4200" y="1149"/>
                    <a:pt x="3698" y="2427"/>
                    <a:pt x="3561" y="3819"/>
                  </a:cubicBezTo>
                  <a:cubicBezTo>
                    <a:pt x="3447" y="5234"/>
                    <a:pt x="3538" y="6650"/>
                    <a:pt x="3424" y="8065"/>
                  </a:cubicBezTo>
                  <a:cubicBezTo>
                    <a:pt x="3333" y="9343"/>
                    <a:pt x="3378" y="10735"/>
                    <a:pt x="2693" y="11877"/>
                  </a:cubicBezTo>
                  <a:cubicBezTo>
                    <a:pt x="2328" y="12516"/>
                    <a:pt x="1735" y="12927"/>
                    <a:pt x="1141" y="13383"/>
                  </a:cubicBezTo>
                  <a:cubicBezTo>
                    <a:pt x="616" y="13794"/>
                    <a:pt x="0" y="14410"/>
                    <a:pt x="183" y="15163"/>
                  </a:cubicBezTo>
                  <a:cubicBezTo>
                    <a:pt x="231" y="15375"/>
                    <a:pt x="442" y="15505"/>
                    <a:pt x="650" y="15505"/>
                  </a:cubicBezTo>
                  <a:cubicBezTo>
                    <a:pt x="734" y="15505"/>
                    <a:pt x="818" y="15483"/>
                    <a:pt x="890" y="15437"/>
                  </a:cubicBezTo>
                  <a:cubicBezTo>
                    <a:pt x="1187" y="15232"/>
                    <a:pt x="1233" y="14935"/>
                    <a:pt x="1461" y="14661"/>
                  </a:cubicBezTo>
                  <a:cubicBezTo>
                    <a:pt x="1712" y="14365"/>
                    <a:pt x="2054" y="14159"/>
                    <a:pt x="2351" y="13931"/>
                  </a:cubicBezTo>
                  <a:cubicBezTo>
                    <a:pt x="2944" y="13497"/>
                    <a:pt x="3424" y="12972"/>
                    <a:pt x="3766" y="12310"/>
                  </a:cubicBezTo>
                  <a:cubicBezTo>
                    <a:pt x="4360" y="11146"/>
                    <a:pt x="4428" y="9845"/>
                    <a:pt x="4451" y="8567"/>
                  </a:cubicBezTo>
                  <a:cubicBezTo>
                    <a:pt x="4474" y="7220"/>
                    <a:pt x="4451" y="5896"/>
                    <a:pt x="4428" y="4550"/>
                  </a:cubicBezTo>
                  <a:cubicBezTo>
                    <a:pt x="4428" y="3043"/>
                    <a:pt x="4382" y="1491"/>
                    <a:pt x="5227" y="167"/>
                  </a:cubicBezTo>
                  <a:cubicBezTo>
                    <a:pt x="5280" y="97"/>
                    <a:pt x="5184" y="0"/>
                    <a:pt x="5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48"/>
            <p:cNvSpPr/>
            <p:nvPr/>
          </p:nvSpPr>
          <p:spPr>
            <a:xfrm>
              <a:off x="1447725" y="3139225"/>
              <a:ext cx="295050" cy="135075"/>
            </a:xfrm>
            <a:custGeom>
              <a:avLst/>
              <a:gdLst/>
              <a:ahLst/>
              <a:cxnLst/>
              <a:rect l="l" t="t" r="r" b="b"/>
              <a:pathLst>
                <a:path w="11802" h="5403" extrusionOk="0">
                  <a:moveTo>
                    <a:pt x="9939" y="0"/>
                  </a:moveTo>
                  <a:cubicBezTo>
                    <a:pt x="9424" y="0"/>
                    <a:pt x="8895" y="154"/>
                    <a:pt x="8446" y="368"/>
                  </a:cubicBezTo>
                  <a:cubicBezTo>
                    <a:pt x="7487" y="847"/>
                    <a:pt x="6803" y="1714"/>
                    <a:pt x="5981" y="2353"/>
                  </a:cubicBezTo>
                  <a:cubicBezTo>
                    <a:pt x="5113" y="3015"/>
                    <a:pt x="4155" y="3472"/>
                    <a:pt x="3105" y="3700"/>
                  </a:cubicBezTo>
                  <a:cubicBezTo>
                    <a:pt x="2511" y="3814"/>
                    <a:pt x="1872" y="3814"/>
                    <a:pt x="1324" y="4043"/>
                  </a:cubicBezTo>
                  <a:cubicBezTo>
                    <a:pt x="1096" y="4134"/>
                    <a:pt x="891" y="4294"/>
                    <a:pt x="640" y="4385"/>
                  </a:cubicBezTo>
                  <a:cubicBezTo>
                    <a:pt x="389" y="4476"/>
                    <a:pt x="229" y="4499"/>
                    <a:pt x="69" y="4750"/>
                  </a:cubicBezTo>
                  <a:cubicBezTo>
                    <a:pt x="23" y="4864"/>
                    <a:pt x="1" y="5024"/>
                    <a:pt x="92" y="5138"/>
                  </a:cubicBezTo>
                  <a:cubicBezTo>
                    <a:pt x="92" y="5138"/>
                    <a:pt x="115" y="5161"/>
                    <a:pt x="115" y="5184"/>
                  </a:cubicBezTo>
                  <a:cubicBezTo>
                    <a:pt x="243" y="5330"/>
                    <a:pt x="370" y="5403"/>
                    <a:pt x="545" y="5403"/>
                  </a:cubicBezTo>
                  <a:cubicBezTo>
                    <a:pt x="589" y="5403"/>
                    <a:pt x="635" y="5398"/>
                    <a:pt x="685" y="5389"/>
                  </a:cubicBezTo>
                  <a:cubicBezTo>
                    <a:pt x="1142" y="5298"/>
                    <a:pt x="1507" y="4978"/>
                    <a:pt x="1964" y="4864"/>
                  </a:cubicBezTo>
                  <a:cubicBezTo>
                    <a:pt x="2534" y="4727"/>
                    <a:pt x="3128" y="4682"/>
                    <a:pt x="3698" y="4545"/>
                  </a:cubicBezTo>
                  <a:cubicBezTo>
                    <a:pt x="4634" y="4294"/>
                    <a:pt x="5501" y="3860"/>
                    <a:pt x="6278" y="3267"/>
                  </a:cubicBezTo>
                  <a:cubicBezTo>
                    <a:pt x="7054" y="2673"/>
                    <a:pt x="7647" y="1897"/>
                    <a:pt x="8446" y="1349"/>
                  </a:cubicBezTo>
                  <a:cubicBezTo>
                    <a:pt x="9382" y="687"/>
                    <a:pt x="10614" y="550"/>
                    <a:pt x="11733" y="391"/>
                  </a:cubicBezTo>
                  <a:cubicBezTo>
                    <a:pt x="11778" y="391"/>
                    <a:pt x="11801" y="276"/>
                    <a:pt x="11733" y="276"/>
                  </a:cubicBezTo>
                  <a:cubicBezTo>
                    <a:pt x="11185" y="185"/>
                    <a:pt x="10614" y="2"/>
                    <a:pt x="10044" y="2"/>
                  </a:cubicBezTo>
                  <a:cubicBezTo>
                    <a:pt x="10009" y="1"/>
                    <a:pt x="9974" y="0"/>
                    <a:pt x="9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48"/>
            <p:cNvSpPr/>
            <p:nvPr/>
          </p:nvSpPr>
          <p:spPr>
            <a:xfrm>
              <a:off x="1396950" y="3063575"/>
              <a:ext cx="63350" cy="200625"/>
            </a:xfrm>
            <a:custGeom>
              <a:avLst/>
              <a:gdLst/>
              <a:ahLst/>
              <a:cxnLst/>
              <a:rect l="l" t="t" r="r" b="b"/>
              <a:pathLst>
                <a:path w="2534" h="8025" extrusionOk="0">
                  <a:moveTo>
                    <a:pt x="1683" y="1"/>
                  </a:moveTo>
                  <a:cubicBezTo>
                    <a:pt x="1674" y="1"/>
                    <a:pt x="1666" y="6"/>
                    <a:pt x="1666" y="16"/>
                  </a:cubicBezTo>
                  <a:cubicBezTo>
                    <a:pt x="1507" y="769"/>
                    <a:pt x="1392" y="1522"/>
                    <a:pt x="1301" y="2275"/>
                  </a:cubicBezTo>
                  <a:cubicBezTo>
                    <a:pt x="1210" y="3028"/>
                    <a:pt x="1210" y="3782"/>
                    <a:pt x="1187" y="4535"/>
                  </a:cubicBezTo>
                  <a:cubicBezTo>
                    <a:pt x="1164" y="4855"/>
                    <a:pt x="1164" y="5174"/>
                    <a:pt x="1073" y="5494"/>
                  </a:cubicBezTo>
                  <a:cubicBezTo>
                    <a:pt x="1004" y="5699"/>
                    <a:pt x="890" y="5813"/>
                    <a:pt x="731" y="5996"/>
                  </a:cubicBezTo>
                  <a:cubicBezTo>
                    <a:pt x="502" y="6224"/>
                    <a:pt x="297" y="6452"/>
                    <a:pt x="160" y="6726"/>
                  </a:cubicBezTo>
                  <a:cubicBezTo>
                    <a:pt x="0" y="7114"/>
                    <a:pt x="46" y="7411"/>
                    <a:pt x="228" y="7753"/>
                  </a:cubicBezTo>
                  <a:cubicBezTo>
                    <a:pt x="318" y="7933"/>
                    <a:pt x="513" y="8024"/>
                    <a:pt x="707" y="8024"/>
                  </a:cubicBezTo>
                  <a:cubicBezTo>
                    <a:pt x="907" y="8024"/>
                    <a:pt x="1106" y="7927"/>
                    <a:pt x="1187" y="7730"/>
                  </a:cubicBezTo>
                  <a:cubicBezTo>
                    <a:pt x="1233" y="7639"/>
                    <a:pt x="1461" y="7388"/>
                    <a:pt x="1575" y="7251"/>
                  </a:cubicBezTo>
                  <a:cubicBezTo>
                    <a:pt x="1758" y="7023"/>
                    <a:pt x="1963" y="6795"/>
                    <a:pt x="2123" y="6544"/>
                  </a:cubicBezTo>
                  <a:cubicBezTo>
                    <a:pt x="2534" y="5973"/>
                    <a:pt x="2488" y="5243"/>
                    <a:pt x="2397" y="4581"/>
                  </a:cubicBezTo>
                  <a:cubicBezTo>
                    <a:pt x="2283" y="3850"/>
                    <a:pt x="2191" y="3120"/>
                    <a:pt x="2009" y="2412"/>
                  </a:cubicBezTo>
                  <a:cubicBezTo>
                    <a:pt x="1803" y="1613"/>
                    <a:pt x="1666" y="860"/>
                    <a:pt x="1712" y="38"/>
                  </a:cubicBezTo>
                  <a:cubicBezTo>
                    <a:pt x="1712" y="12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7" name="Google Shape;3637;p48"/>
            <p:cNvGrpSpPr/>
            <p:nvPr/>
          </p:nvGrpSpPr>
          <p:grpSpPr>
            <a:xfrm>
              <a:off x="71350" y="1480600"/>
              <a:ext cx="7517550" cy="3868175"/>
              <a:chOff x="71350" y="1480600"/>
              <a:chExt cx="7517550" cy="3868175"/>
            </a:xfrm>
          </p:grpSpPr>
          <p:sp>
            <p:nvSpPr>
              <p:cNvPr id="3638" name="Google Shape;3638;p48"/>
              <p:cNvSpPr/>
              <p:nvPr/>
            </p:nvSpPr>
            <p:spPr>
              <a:xfrm>
                <a:off x="1163550" y="2440600"/>
                <a:ext cx="94750" cy="80870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2348" extrusionOk="0">
                    <a:moveTo>
                      <a:pt x="1076" y="0"/>
                    </a:moveTo>
                    <a:cubicBezTo>
                      <a:pt x="1066" y="0"/>
                      <a:pt x="1057" y="3"/>
                      <a:pt x="1051" y="9"/>
                    </a:cubicBezTo>
                    <a:cubicBezTo>
                      <a:pt x="526" y="603"/>
                      <a:pt x="526" y="1470"/>
                      <a:pt x="594" y="2201"/>
                    </a:cubicBezTo>
                    <a:cubicBezTo>
                      <a:pt x="708" y="3319"/>
                      <a:pt x="731" y="4415"/>
                      <a:pt x="685" y="5533"/>
                    </a:cubicBezTo>
                    <a:cubicBezTo>
                      <a:pt x="617" y="7884"/>
                      <a:pt x="571" y="10212"/>
                      <a:pt x="457" y="12563"/>
                    </a:cubicBezTo>
                    <a:cubicBezTo>
                      <a:pt x="366" y="14572"/>
                      <a:pt x="1" y="16603"/>
                      <a:pt x="252" y="18612"/>
                    </a:cubicBezTo>
                    <a:cubicBezTo>
                      <a:pt x="366" y="19593"/>
                      <a:pt x="708" y="20484"/>
                      <a:pt x="1028" y="21419"/>
                    </a:cubicBezTo>
                    <a:cubicBezTo>
                      <a:pt x="1370" y="22447"/>
                      <a:pt x="1507" y="23519"/>
                      <a:pt x="1781" y="24569"/>
                    </a:cubicBezTo>
                    <a:cubicBezTo>
                      <a:pt x="2101" y="25825"/>
                      <a:pt x="2557" y="26966"/>
                      <a:pt x="2625" y="28267"/>
                    </a:cubicBezTo>
                    <a:cubicBezTo>
                      <a:pt x="2648" y="28906"/>
                      <a:pt x="2648" y="29522"/>
                      <a:pt x="2625" y="30162"/>
                    </a:cubicBezTo>
                    <a:cubicBezTo>
                      <a:pt x="2603" y="30801"/>
                      <a:pt x="2534" y="31417"/>
                      <a:pt x="2717" y="32033"/>
                    </a:cubicBezTo>
                    <a:cubicBezTo>
                      <a:pt x="2782" y="32250"/>
                      <a:pt x="2954" y="32348"/>
                      <a:pt x="3132" y="32348"/>
                    </a:cubicBezTo>
                    <a:cubicBezTo>
                      <a:pt x="3330" y="32348"/>
                      <a:pt x="3535" y="32227"/>
                      <a:pt x="3607" y="32010"/>
                    </a:cubicBezTo>
                    <a:cubicBezTo>
                      <a:pt x="3744" y="31508"/>
                      <a:pt x="3744" y="31006"/>
                      <a:pt x="3767" y="30481"/>
                    </a:cubicBezTo>
                    <a:cubicBezTo>
                      <a:pt x="3790" y="29910"/>
                      <a:pt x="3790" y="29317"/>
                      <a:pt x="3790" y="28746"/>
                    </a:cubicBezTo>
                    <a:cubicBezTo>
                      <a:pt x="3767" y="27674"/>
                      <a:pt x="3630" y="26578"/>
                      <a:pt x="3287" y="25551"/>
                    </a:cubicBezTo>
                    <a:cubicBezTo>
                      <a:pt x="2945" y="24501"/>
                      <a:pt x="2717" y="23428"/>
                      <a:pt x="2489" y="22355"/>
                    </a:cubicBezTo>
                    <a:cubicBezTo>
                      <a:pt x="2260" y="21351"/>
                      <a:pt x="1804" y="20392"/>
                      <a:pt x="1530" y="19411"/>
                    </a:cubicBezTo>
                    <a:cubicBezTo>
                      <a:pt x="982" y="17585"/>
                      <a:pt x="1324" y="15553"/>
                      <a:pt x="1461" y="13682"/>
                    </a:cubicBezTo>
                    <a:cubicBezTo>
                      <a:pt x="1621" y="11445"/>
                      <a:pt x="1576" y="9208"/>
                      <a:pt x="1507" y="6971"/>
                    </a:cubicBezTo>
                    <a:cubicBezTo>
                      <a:pt x="1439" y="5693"/>
                      <a:pt x="1553" y="4415"/>
                      <a:pt x="1416" y="3159"/>
                    </a:cubicBezTo>
                    <a:cubicBezTo>
                      <a:pt x="1370" y="2634"/>
                      <a:pt x="1256" y="2109"/>
                      <a:pt x="1165" y="1561"/>
                    </a:cubicBezTo>
                    <a:cubicBezTo>
                      <a:pt x="1051" y="1059"/>
                      <a:pt x="959" y="557"/>
                      <a:pt x="1119" y="55"/>
                    </a:cubicBezTo>
                    <a:cubicBezTo>
                      <a:pt x="1136" y="22"/>
                      <a:pt x="1104" y="0"/>
                      <a:pt x="10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48"/>
              <p:cNvSpPr/>
              <p:nvPr/>
            </p:nvSpPr>
            <p:spPr>
              <a:xfrm>
                <a:off x="1193925" y="2184500"/>
                <a:ext cx="88925" cy="81010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2404" extrusionOk="0">
                    <a:moveTo>
                      <a:pt x="3332" y="0"/>
                    </a:moveTo>
                    <a:cubicBezTo>
                      <a:pt x="3323" y="0"/>
                      <a:pt x="3314" y="2"/>
                      <a:pt x="3305" y="5"/>
                    </a:cubicBezTo>
                    <a:cubicBezTo>
                      <a:pt x="2848" y="279"/>
                      <a:pt x="2803" y="1055"/>
                      <a:pt x="2780" y="1534"/>
                    </a:cubicBezTo>
                    <a:cubicBezTo>
                      <a:pt x="2734" y="2356"/>
                      <a:pt x="2780" y="3200"/>
                      <a:pt x="2780" y="4022"/>
                    </a:cubicBezTo>
                    <a:cubicBezTo>
                      <a:pt x="2780" y="5323"/>
                      <a:pt x="2803" y="6624"/>
                      <a:pt x="2734" y="7902"/>
                    </a:cubicBezTo>
                    <a:cubicBezTo>
                      <a:pt x="2666" y="9203"/>
                      <a:pt x="2529" y="10482"/>
                      <a:pt x="2392" y="11783"/>
                    </a:cubicBezTo>
                    <a:cubicBezTo>
                      <a:pt x="2255" y="13038"/>
                      <a:pt x="2095" y="14293"/>
                      <a:pt x="2072" y="15549"/>
                    </a:cubicBezTo>
                    <a:cubicBezTo>
                      <a:pt x="2072" y="16759"/>
                      <a:pt x="2278" y="17945"/>
                      <a:pt x="2346" y="19155"/>
                    </a:cubicBezTo>
                    <a:cubicBezTo>
                      <a:pt x="2415" y="20411"/>
                      <a:pt x="2255" y="21643"/>
                      <a:pt x="2141" y="22899"/>
                    </a:cubicBezTo>
                    <a:cubicBezTo>
                      <a:pt x="2050" y="24154"/>
                      <a:pt x="1981" y="25409"/>
                      <a:pt x="2027" y="26665"/>
                    </a:cubicBezTo>
                    <a:cubicBezTo>
                      <a:pt x="2072" y="27555"/>
                      <a:pt x="2118" y="28468"/>
                      <a:pt x="1958" y="29335"/>
                    </a:cubicBezTo>
                    <a:cubicBezTo>
                      <a:pt x="1794" y="30216"/>
                      <a:pt x="1428" y="30822"/>
                      <a:pt x="727" y="31300"/>
                    </a:cubicBezTo>
                    <a:lnTo>
                      <a:pt x="727" y="31300"/>
                    </a:lnTo>
                    <a:cubicBezTo>
                      <a:pt x="668" y="31273"/>
                      <a:pt x="609" y="31260"/>
                      <a:pt x="553" y="31260"/>
                    </a:cubicBezTo>
                    <a:cubicBezTo>
                      <a:pt x="246" y="31260"/>
                      <a:pt x="1" y="31617"/>
                      <a:pt x="155" y="31960"/>
                    </a:cubicBezTo>
                    <a:cubicBezTo>
                      <a:pt x="305" y="32280"/>
                      <a:pt x="521" y="32403"/>
                      <a:pt x="760" y="32403"/>
                    </a:cubicBezTo>
                    <a:cubicBezTo>
                      <a:pt x="1289" y="32403"/>
                      <a:pt x="1934" y="31805"/>
                      <a:pt x="2232" y="31412"/>
                    </a:cubicBezTo>
                    <a:cubicBezTo>
                      <a:pt x="2757" y="30705"/>
                      <a:pt x="2985" y="29837"/>
                      <a:pt x="3054" y="28993"/>
                    </a:cubicBezTo>
                    <a:cubicBezTo>
                      <a:pt x="3145" y="28080"/>
                      <a:pt x="3077" y="27190"/>
                      <a:pt x="3031" y="26300"/>
                    </a:cubicBezTo>
                    <a:cubicBezTo>
                      <a:pt x="2985" y="24998"/>
                      <a:pt x="3077" y="23697"/>
                      <a:pt x="3191" y="22419"/>
                    </a:cubicBezTo>
                    <a:cubicBezTo>
                      <a:pt x="3282" y="21141"/>
                      <a:pt x="3396" y="19886"/>
                      <a:pt x="3259" y="18607"/>
                    </a:cubicBezTo>
                    <a:cubicBezTo>
                      <a:pt x="3145" y="17306"/>
                      <a:pt x="2963" y="16028"/>
                      <a:pt x="2985" y="14704"/>
                    </a:cubicBezTo>
                    <a:cubicBezTo>
                      <a:pt x="3077" y="12011"/>
                      <a:pt x="3533" y="9318"/>
                      <a:pt x="3533" y="6601"/>
                    </a:cubicBezTo>
                    <a:cubicBezTo>
                      <a:pt x="3556" y="5323"/>
                      <a:pt x="3556" y="3999"/>
                      <a:pt x="3442" y="2698"/>
                    </a:cubicBezTo>
                    <a:cubicBezTo>
                      <a:pt x="3419" y="2265"/>
                      <a:pt x="3351" y="1831"/>
                      <a:pt x="3328" y="1397"/>
                    </a:cubicBezTo>
                    <a:cubicBezTo>
                      <a:pt x="3282" y="1055"/>
                      <a:pt x="3145" y="393"/>
                      <a:pt x="3373" y="96"/>
                    </a:cubicBezTo>
                    <a:cubicBezTo>
                      <a:pt x="3413" y="57"/>
                      <a:pt x="3384" y="0"/>
                      <a:pt x="33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48"/>
              <p:cNvSpPr/>
              <p:nvPr/>
            </p:nvSpPr>
            <p:spPr>
              <a:xfrm>
                <a:off x="1098500" y="2558650"/>
                <a:ext cx="112450" cy="357500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14300" extrusionOk="0">
                    <a:moveTo>
                      <a:pt x="795" y="1"/>
                    </a:moveTo>
                    <a:cubicBezTo>
                      <a:pt x="739" y="1"/>
                      <a:pt x="682" y="24"/>
                      <a:pt x="640" y="81"/>
                    </a:cubicBezTo>
                    <a:cubicBezTo>
                      <a:pt x="0" y="1017"/>
                      <a:pt x="274" y="2112"/>
                      <a:pt x="411" y="3162"/>
                    </a:cubicBezTo>
                    <a:cubicBezTo>
                      <a:pt x="571" y="4577"/>
                      <a:pt x="229" y="5970"/>
                      <a:pt x="206" y="7408"/>
                    </a:cubicBezTo>
                    <a:cubicBezTo>
                      <a:pt x="183" y="8868"/>
                      <a:pt x="525" y="10398"/>
                      <a:pt x="1142" y="11744"/>
                    </a:cubicBezTo>
                    <a:cubicBezTo>
                      <a:pt x="1393" y="12292"/>
                      <a:pt x="1712" y="12840"/>
                      <a:pt x="2215" y="13205"/>
                    </a:cubicBezTo>
                    <a:cubicBezTo>
                      <a:pt x="2397" y="13342"/>
                      <a:pt x="2625" y="13433"/>
                      <a:pt x="2831" y="13570"/>
                    </a:cubicBezTo>
                    <a:cubicBezTo>
                      <a:pt x="3013" y="13685"/>
                      <a:pt x="3013" y="13776"/>
                      <a:pt x="3059" y="14004"/>
                    </a:cubicBezTo>
                    <a:cubicBezTo>
                      <a:pt x="3109" y="14202"/>
                      <a:pt x="3286" y="14300"/>
                      <a:pt x="3467" y="14300"/>
                    </a:cubicBezTo>
                    <a:cubicBezTo>
                      <a:pt x="3620" y="14300"/>
                      <a:pt x="3775" y="14231"/>
                      <a:pt x="3858" y="14095"/>
                    </a:cubicBezTo>
                    <a:cubicBezTo>
                      <a:pt x="4497" y="13000"/>
                      <a:pt x="2922" y="12635"/>
                      <a:pt x="2443" y="11995"/>
                    </a:cubicBezTo>
                    <a:cubicBezTo>
                      <a:pt x="1621" y="10831"/>
                      <a:pt x="1279" y="9211"/>
                      <a:pt x="1187" y="7818"/>
                    </a:cubicBezTo>
                    <a:cubicBezTo>
                      <a:pt x="1119" y="6403"/>
                      <a:pt x="1461" y="4965"/>
                      <a:pt x="1302" y="3550"/>
                    </a:cubicBezTo>
                    <a:cubicBezTo>
                      <a:pt x="1233" y="3002"/>
                      <a:pt x="1096" y="2455"/>
                      <a:pt x="1028" y="1907"/>
                    </a:cubicBezTo>
                    <a:cubicBezTo>
                      <a:pt x="959" y="1405"/>
                      <a:pt x="754" y="720"/>
                      <a:pt x="959" y="263"/>
                    </a:cubicBezTo>
                    <a:cubicBezTo>
                      <a:pt x="1038" y="12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48"/>
              <p:cNvSpPr/>
              <p:nvPr/>
            </p:nvSpPr>
            <p:spPr>
              <a:xfrm>
                <a:off x="1049075" y="2623325"/>
                <a:ext cx="183550" cy="402025"/>
              </a:xfrm>
              <a:custGeom>
                <a:avLst/>
                <a:gdLst/>
                <a:ahLst/>
                <a:cxnLst/>
                <a:rect l="l" t="t" r="r" b="b"/>
                <a:pathLst>
                  <a:path w="7342" h="16081" extrusionOk="0">
                    <a:moveTo>
                      <a:pt x="5903" y="15663"/>
                    </a:moveTo>
                    <a:lnTo>
                      <a:pt x="5903" y="15663"/>
                    </a:lnTo>
                    <a:cubicBezTo>
                      <a:pt x="5903" y="15667"/>
                      <a:pt x="5903" y="15671"/>
                      <a:pt x="5902" y="15675"/>
                    </a:cubicBezTo>
                    <a:lnTo>
                      <a:pt x="5902" y="15675"/>
                    </a:lnTo>
                    <a:cubicBezTo>
                      <a:pt x="5903" y="15671"/>
                      <a:pt x="5903" y="15667"/>
                      <a:pt x="5903" y="15663"/>
                    </a:cubicBezTo>
                    <a:close/>
                    <a:moveTo>
                      <a:pt x="5923" y="15799"/>
                    </a:moveTo>
                    <a:cubicBezTo>
                      <a:pt x="5924" y="15799"/>
                      <a:pt x="5925" y="15799"/>
                      <a:pt x="5926" y="15800"/>
                    </a:cubicBezTo>
                    <a:cubicBezTo>
                      <a:pt x="5976" y="15832"/>
                      <a:pt x="5984" y="15851"/>
                      <a:pt x="5974" y="15851"/>
                    </a:cubicBezTo>
                    <a:cubicBezTo>
                      <a:pt x="5966" y="15851"/>
                      <a:pt x="5942" y="15834"/>
                      <a:pt x="5923" y="15799"/>
                    </a:cubicBezTo>
                    <a:close/>
                    <a:moveTo>
                      <a:pt x="96" y="0"/>
                    </a:moveTo>
                    <a:cubicBezTo>
                      <a:pt x="47" y="0"/>
                      <a:pt x="0" y="39"/>
                      <a:pt x="15" y="96"/>
                    </a:cubicBezTo>
                    <a:cubicBezTo>
                      <a:pt x="448" y="1579"/>
                      <a:pt x="357" y="3154"/>
                      <a:pt x="448" y="4684"/>
                    </a:cubicBezTo>
                    <a:cubicBezTo>
                      <a:pt x="517" y="6030"/>
                      <a:pt x="676" y="7354"/>
                      <a:pt x="1019" y="8655"/>
                    </a:cubicBezTo>
                    <a:cubicBezTo>
                      <a:pt x="1521" y="10710"/>
                      <a:pt x="2366" y="12969"/>
                      <a:pt x="4100" y="14316"/>
                    </a:cubicBezTo>
                    <a:cubicBezTo>
                      <a:pt x="4511" y="14613"/>
                      <a:pt x="4922" y="14909"/>
                      <a:pt x="5310" y="15229"/>
                    </a:cubicBezTo>
                    <a:cubicBezTo>
                      <a:pt x="5447" y="15366"/>
                      <a:pt x="5607" y="15480"/>
                      <a:pt x="5744" y="15640"/>
                    </a:cubicBezTo>
                    <a:cubicBezTo>
                      <a:pt x="5806" y="15681"/>
                      <a:pt x="5849" y="15761"/>
                      <a:pt x="5908" y="15792"/>
                    </a:cubicBezTo>
                    <a:lnTo>
                      <a:pt x="5908" y="15792"/>
                    </a:lnTo>
                    <a:cubicBezTo>
                      <a:pt x="5948" y="15986"/>
                      <a:pt x="6132" y="16081"/>
                      <a:pt x="6326" y="16081"/>
                    </a:cubicBezTo>
                    <a:cubicBezTo>
                      <a:pt x="6452" y="16081"/>
                      <a:pt x="6583" y="16040"/>
                      <a:pt x="6680" y="15959"/>
                    </a:cubicBezTo>
                    <a:cubicBezTo>
                      <a:pt x="7341" y="15389"/>
                      <a:pt x="6200" y="14567"/>
                      <a:pt x="5812" y="14270"/>
                    </a:cubicBezTo>
                    <a:cubicBezTo>
                      <a:pt x="5150" y="13745"/>
                      <a:pt x="4374" y="13312"/>
                      <a:pt x="3872" y="12650"/>
                    </a:cubicBezTo>
                    <a:cubicBezTo>
                      <a:pt x="3073" y="11600"/>
                      <a:pt x="2571" y="10390"/>
                      <a:pt x="2160" y="9157"/>
                    </a:cubicBezTo>
                    <a:cubicBezTo>
                      <a:pt x="1704" y="7834"/>
                      <a:pt x="1384" y="6487"/>
                      <a:pt x="1270" y="5094"/>
                    </a:cubicBezTo>
                    <a:cubicBezTo>
                      <a:pt x="1179" y="4250"/>
                      <a:pt x="1133" y="3383"/>
                      <a:pt x="973" y="2538"/>
                    </a:cubicBezTo>
                    <a:cubicBezTo>
                      <a:pt x="836" y="1694"/>
                      <a:pt x="517" y="849"/>
                      <a:pt x="174" y="50"/>
                    </a:cubicBezTo>
                    <a:cubicBezTo>
                      <a:pt x="157" y="15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48"/>
              <p:cNvSpPr/>
              <p:nvPr/>
            </p:nvSpPr>
            <p:spPr>
              <a:xfrm>
                <a:off x="1010050" y="2801925"/>
                <a:ext cx="238550" cy="329575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3183" extrusionOk="0">
                    <a:moveTo>
                      <a:pt x="8525" y="12805"/>
                    </a:moveTo>
                    <a:lnTo>
                      <a:pt x="8525" y="12805"/>
                    </a:lnTo>
                    <a:cubicBezTo>
                      <a:pt x="8530" y="12815"/>
                      <a:pt x="8534" y="12824"/>
                      <a:pt x="8537" y="12833"/>
                    </a:cubicBezTo>
                    <a:cubicBezTo>
                      <a:pt x="8533" y="12822"/>
                      <a:pt x="8529" y="12813"/>
                      <a:pt x="8525" y="12805"/>
                    </a:cubicBezTo>
                    <a:close/>
                    <a:moveTo>
                      <a:pt x="851" y="0"/>
                    </a:moveTo>
                    <a:cubicBezTo>
                      <a:pt x="841" y="0"/>
                      <a:pt x="831" y="2"/>
                      <a:pt x="822" y="5"/>
                    </a:cubicBezTo>
                    <a:cubicBezTo>
                      <a:pt x="1" y="438"/>
                      <a:pt x="594" y="2036"/>
                      <a:pt x="822" y="2675"/>
                    </a:cubicBezTo>
                    <a:cubicBezTo>
                      <a:pt x="959" y="3132"/>
                      <a:pt x="1165" y="3566"/>
                      <a:pt x="1324" y="4022"/>
                    </a:cubicBezTo>
                    <a:cubicBezTo>
                      <a:pt x="1576" y="4775"/>
                      <a:pt x="1781" y="5528"/>
                      <a:pt x="2032" y="6282"/>
                    </a:cubicBezTo>
                    <a:cubicBezTo>
                      <a:pt x="2260" y="6921"/>
                      <a:pt x="2511" y="7606"/>
                      <a:pt x="2968" y="8131"/>
                    </a:cubicBezTo>
                    <a:cubicBezTo>
                      <a:pt x="3265" y="8473"/>
                      <a:pt x="3630" y="8724"/>
                      <a:pt x="4018" y="8975"/>
                    </a:cubicBezTo>
                    <a:cubicBezTo>
                      <a:pt x="4976" y="9591"/>
                      <a:pt x="6004" y="10071"/>
                      <a:pt x="6939" y="10687"/>
                    </a:cubicBezTo>
                    <a:cubicBezTo>
                      <a:pt x="7350" y="10961"/>
                      <a:pt x="7807" y="11280"/>
                      <a:pt x="8104" y="11691"/>
                    </a:cubicBezTo>
                    <a:cubicBezTo>
                      <a:pt x="8195" y="11851"/>
                      <a:pt x="8309" y="12057"/>
                      <a:pt x="8332" y="12171"/>
                    </a:cubicBezTo>
                    <a:cubicBezTo>
                      <a:pt x="8355" y="12308"/>
                      <a:pt x="8332" y="12467"/>
                      <a:pt x="8377" y="12604"/>
                    </a:cubicBezTo>
                    <a:cubicBezTo>
                      <a:pt x="8413" y="12658"/>
                      <a:pt x="8478" y="12726"/>
                      <a:pt x="8515" y="12786"/>
                    </a:cubicBezTo>
                    <a:lnTo>
                      <a:pt x="8515" y="12786"/>
                    </a:lnTo>
                    <a:cubicBezTo>
                      <a:pt x="8511" y="12781"/>
                      <a:pt x="8507" y="12778"/>
                      <a:pt x="8505" y="12778"/>
                    </a:cubicBezTo>
                    <a:cubicBezTo>
                      <a:pt x="8492" y="12778"/>
                      <a:pt x="8492" y="12833"/>
                      <a:pt x="8492" y="12878"/>
                    </a:cubicBezTo>
                    <a:cubicBezTo>
                      <a:pt x="8507" y="13061"/>
                      <a:pt x="8654" y="13183"/>
                      <a:pt x="8804" y="13183"/>
                    </a:cubicBezTo>
                    <a:cubicBezTo>
                      <a:pt x="8880" y="13183"/>
                      <a:pt x="8956" y="13152"/>
                      <a:pt x="9017" y="13084"/>
                    </a:cubicBezTo>
                    <a:cubicBezTo>
                      <a:pt x="9154" y="12947"/>
                      <a:pt x="9336" y="12810"/>
                      <a:pt x="9427" y="12650"/>
                    </a:cubicBezTo>
                    <a:cubicBezTo>
                      <a:pt x="9542" y="12376"/>
                      <a:pt x="9496" y="12057"/>
                      <a:pt x="9427" y="11783"/>
                    </a:cubicBezTo>
                    <a:cubicBezTo>
                      <a:pt x="9290" y="11349"/>
                      <a:pt x="9017" y="10961"/>
                      <a:pt x="8697" y="10619"/>
                    </a:cubicBezTo>
                    <a:cubicBezTo>
                      <a:pt x="7967" y="9842"/>
                      <a:pt x="6939" y="9295"/>
                      <a:pt x="6004" y="8770"/>
                    </a:cubicBezTo>
                    <a:cubicBezTo>
                      <a:pt x="5273" y="8382"/>
                      <a:pt x="4200" y="7902"/>
                      <a:pt x="3744" y="7263"/>
                    </a:cubicBezTo>
                    <a:cubicBezTo>
                      <a:pt x="2922" y="6122"/>
                      <a:pt x="2694" y="4638"/>
                      <a:pt x="2123" y="3360"/>
                    </a:cubicBezTo>
                    <a:cubicBezTo>
                      <a:pt x="1849" y="2812"/>
                      <a:pt x="1598" y="2264"/>
                      <a:pt x="1347" y="1694"/>
                    </a:cubicBezTo>
                    <a:cubicBezTo>
                      <a:pt x="1210" y="1420"/>
                      <a:pt x="1119" y="1123"/>
                      <a:pt x="1028" y="826"/>
                    </a:cubicBezTo>
                    <a:cubicBezTo>
                      <a:pt x="959" y="667"/>
                      <a:pt x="845" y="279"/>
                      <a:pt x="936" y="119"/>
                    </a:cubicBezTo>
                    <a:cubicBezTo>
                      <a:pt x="976" y="60"/>
                      <a:pt x="913" y="0"/>
                      <a:pt x="8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48"/>
              <p:cNvSpPr/>
              <p:nvPr/>
            </p:nvSpPr>
            <p:spPr>
              <a:xfrm>
                <a:off x="1251425" y="2398350"/>
                <a:ext cx="87900" cy="5011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20044" extrusionOk="0">
                    <a:moveTo>
                      <a:pt x="2715" y="1"/>
                    </a:moveTo>
                    <a:cubicBezTo>
                      <a:pt x="2671" y="1"/>
                      <a:pt x="2624" y="11"/>
                      <a:pt x="2580" y="33"/>
                    </a:cubicBezTo>
                    <a:cubicBezTo>
                      <a:pt x="1667" y="490"/>
                      <a:pt x="1781" y="1836"/>
                      <a:pt x="1895" y="2704"/>
                    </a:cubicBezTo>
                    <a:cubicBezTo>
                      <a:pt x="1964" y="3206"/>
                      <a:pt x="2078" y="3708"/>
                      <a:pt x="2123" y="4210"/>
                    </a:cubicBezTo>
                    <a:cubicBezTo>
                      <a:pt x="2169" y="5009"/>
                      <a:pt x="2146" y="5831"/>
                      <a:pt x="2169" y="6630"/>
                    </a:cubicBezTo>
                    <a:cubicBezTo>
                      <a:pt x="2192" y="9597"/>
                      <a:pt x="2808" y="12655"/>
                      <a:pt x="1941" y="15577"/>
                    </a:cubicBezTo>
                    <a:cubicBezTo>
                      <a:pt x="1713" y="16330"/>
                      <a:pt x="1325" y="16969"/>
                      <a:pt x="914" y="17654"/>
                    </a:cubicBezTo>
                    <a:cubicBezTo>
                      <a:pt x="526" y="18271"/>
                      <a:pt x="1" y="19047"/>
                      <a:pt x="297" y="19800"/>
                    </a:cubicBezTo>
                    <a:cubicBezTo>
                      <a:pt x="355" y="19945"/>
                      <a:pt x="506" y="20044"/>
                      <a:pt x="655" y="20044"/>
                    </a:cubicBezTo>
                    <a:cubicBezTo>
                      <a:pt x="740" y="20044"/>
                      <a:pt x="824" y="20012"/>
                      <a:pt x="891" y="19937"/>
                    </a:cubicBezTo>
                    <a:cubicBezTo>
                      <a:pt x="1325" y="19457"/>
                      <a:pt x="1530" y="18818"/>
                      <a:pt x="1850" y="18271"/>
                    </a:cubicBezTo>
                    <a:cubicBezTo>
                      <a:pt x="2215" y="17677"/>
                      <a:pt x="2557" y="17106"/>
                      <a:pt x="2808" y="16467"/>
                    </a:cubicBezTo>
                    <a:cubicBezTo>
                      <a:pt x="3310" y="15166"/>
                      <a:pt x="3470" y="13751"/>
                      <a:pt x="3493" y="12359"/>
                    </a:cubicBezTo>
                    <a:cubicBezTo>
                      <a:pt x="3516" y="10921"/>
                      <a:pt x="3356" y="9506"/>
                      <a:pt x="3288" y="8090"/>
                    </a:cubicBezTo>
                    <a:cubicBezTo>
                      <a:pt x="3219" y="6630"/>
                      <a:pt x="3288" y="5123"/>
                      <a:pt x="3059" y="3685"/>
                    </a:cubicBezTo>
                    <a:cubicBezTo>
                      <a:pt x="2877" y="2681"/>
                      <a:pt x="2397" y="1311"/>
                      <a:pt x="2945" y="376"/>
                    </a:cubicBezTo>
                    <a:cubicBezTo>
                      <a:pt x="3055" y="173"/>
                      <a:pt x="2899" y="1"/>
                      <a:pt x="27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48"/>
              <p:cNvSpPr/>
              <p:nvPr/>
            </p:nvSpPr>
            <p:spPr>
              <a:xfrm>
                <a:off x="1319325" y="2475400"/>
                <a:ext cx="6795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2273" extrusionOk="0">
                    <a:moveTo>
                      <a:pt x="2275" y="0"/>
                    </a:moveTo>
                    <a:cubicBezTo>
                      <a:pt x="2233" y="0"/>
                      <a:pt x="2193" y="23"/>
                      <a:pt x="2169" y="78"/>
                    </a:cubicBezTo>
                    <a:cubicBezTo>
                      <a:pt x="1713" y="1037"/>
                      <a:pt x="1918" y="2041"/>
                      <a:pt x="1895" y="3045"/>
                    </a:cubicBezTo>
                    <a:cubicBezTo>
                      <a:pt x="1873" y="4278"/>
                      <a:pt x="1713" y="5511"/>
                      <a:pt x="1667" y="6743"/>
                    </a:cubicBezTo>
                    <a:cubicBezTo>
                      <a:pt x="1621" y="7679"/>
                      <a:pt x="1599" y="8638"/>
                      <a:pt x="1325" y="9551"/>
                    </a:cubicBezTo>
                    <a:cubicBezTo>
                      <a:pt x="1188" y="10007"/>
                      <a:pt x="1005" y="10441"/>
                      <a:pt x="708" y="10829"/>
                    </a:cubicBezTo>
                    <a:cubicBezTo>
                      <a:pt x="457" y="11171"/>
                      <a:pt x="1" y="11468"/>
                      <a:pt x="1" y="11947"/>
                    </a:cubicBezTo>
                    <a:cubicBezTo>
                      <a:pt x="1" y="12084"/>
                      <a:pt x="92" y="12221"/>
                      <a:pt x="229" y="12244"/>
                    </a:cubicBezTo>
                    <a:cubicBezTo>
                      <a:pt x="299" y="12263"/>
                      <a:pt x="368" y="12272"/>
                      <a:pt x="436" y="12272"/>
                    </a:cubicBezTo>
                    <a:cubicBezTo>
                      <a:pt x="1252" y="12272"/>
                      <a:pt x="1894" y="10961"/>
                      <a:pt x="2146" y="10350"/>
                    </a:cubicBezTo>
                    <a:cubicBezTo>
                      <a:pt x="2512" y="9414"/>
                      <a:pt x="2580" y="8387"/>
                      <a:pt x="2626" y="7405"/>
                    </a:cubicBezTo>
                    <a:cubicBezTo>
                      <a:pt x="2671" y="6218"/>
                      <a:pt x="2717" y="5031"/>
                      <a:pt x="2694" y="3844"/>
                    </a:cubicBezTo>
                    <a:cubicBezTo>
                      <a:pt x="2694" y="3251"/>
                      <a:pt x="2671" y="2680"/>
                      <a:pt x="2580" y="2110"/>
                    </a:cubicBezTo>
                    <a:cubicBezTo>
                      <a:pt x="2489" y="1493"/>
                      <a:pt x="2306" y="786"/>
                      <a:pt x="2420" y="169"/>
                    </a:cubicBezTo>
                    <a:cubicBezTo>
                      <a:pt x="2435" y="80"/>
                      <a:pt x="2353" y="0"/>
                      <a:pt x="2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48"/>
              <p:cNvSpPr/>
              <p:nvPr/>
            </p:nvSpPr>
            <p:spPr>
              <a:xfrm>
                <a:off x="1228600" y="2591075"/>
                <a:ext cx="215725" cy="552775"/>
              </a:xfrm>
              <a:custGeom>
                <a:avLst/>
                <a:gdLst/>
                <a:ahLst/>
                <a:cxnLst/>
                <a:rect l="l" t="t" r="r" b="b"/>
                <a:pathLst>
                  <a:path w="8629" h="22111" extrusionOk="0">
                    <a:moveTo>
                      <a:pt x="7878" y="0"/>
                    </a:moveTo>
                    <a:cubicBezTo>
                      <a:pt x="7788" y="0"/>
                      <a:pt x="7633" y="121"/>
                      <a:pt x="7601" y="153"/>
                    </a:cubicBezTo>
                    <a:cubicBezTo>
                      <a:pt x="7373" y="518"/>
                      <a:pt x="7419" y="1249"/>
                      <a:pt x="7419" y="1682"/>
                    </a:cubicBezTo>
                    <a:cubicBezTo>
                      <a:pt x="7373" y="3531"/>
                      <a:pt x="7670" y="5357"/>
                      <a:pt x="7419" y="7206"/>
                    </a:cubicBezTo>
                    <a:cubicBezTo>
                      <a:pt x="7145" y="9101"/>
                      <a:pt x="6300" y="10881"/>
                      <a:pt x="5296" y="12502"/>
                    </a:cubicBezTo>
                    <a:cubicBezTo>
                      <a:pt x="4794" y="13278"/>
                      <a:pt x="4246" y="14031"/>
                      <a:pt x="3744" y="14830"/>
                    </a:cubicBezTo>
                    <a:cubicBezTo>
                      <a:pt x="3219" y="15674"/>
                      <a:pt x="2694" y="16542"/>
                      <a:pt x="2169" y="17386"/>
                    </a:cubicBezTo>
                    <a:cubicBezTo>
                      <a:pt x="1667" y="18162"/>
                      <a:pt x="822" y="18642"/>
                      <a:pt x="366" y="19463"/>
                    </a:cubicBezTo>
                    <a:cubicBezTo>
                      <a:pt x="183" y="19829"/>
                      <a:pt x="69" y="20217"/>
                      <a:pt x="23" y="20627"/>
                    </a:cubicBezTo>
                    <a:cubicBezTo>
                      <a:pt x="1" y="21107"/>
                      <a:pt x="92" y="21449"/>
                      <a:pt x="275" y="21906"/>
                    </a:cubicBezTo>
                    <a:cubicBezTo>
                      <a:pt x="326" y="22033"/>
                      <a:pt x="448" y="22111"/>
                      <a:pt x="569" y="22111"/>
                    </a:cubicBezTo>
                    <a:cubicBezTo>
                      <a:pt x="666" y="22111"/>
                      <a:pt x="762" y="22062"/>
                      <a:pt x="822" y="21951"/>
                    </a:cubicBezTo>
                    <a:cubicBezTo>
                      <a:pt x="1005" y="21632"/>
                      <a:pt x="1096" y="21381"/>
                      <a:pt x="1119" y="21015"/>
                    </a:cubicBezTo>
                    <a:cubicBezTo>
                      <a:pt x="1142" y="20673"/>
                      <a:pt x="1142" y="20376"/>
                      <a:pt x="1302" y="20057"/>
                    </a:cubicBezTo>
                    <a:cubicBezTo>
                      <a:pt x="1644" y="19372"/>
                      <a:pt x="2352" y="18984"/>
                      <a:pt x="2808" y="18391"/>
                    </a:cubicBezTo>
                    <a:cubicBezTo>
                      <a:pt x="3333" y="17660"/>
                      <a:pt x="3767" y="16861"/>
                      <a:pt x="4223" y="16108"/>
                    </a:cubicBezTo>
                    <a:cubicBezTo>
                      <a:pt x="4703" y="15355"/>
                      <a:pt x="5182" y="14602"/>
                      <a:pt x="5684" y="13871"/>
                    </a:cubicBezTo>
                    <a:cubicBezTo>
                      <a:pt x="6688" y="12433"/>
                      <a:pt x="7556" y="10835"/>
                      <a:pt x="8081" y="9146"/>
                    </a:cubicBezTo>
                    <a:cubicBezTo>
                      <a:pt x="8560" y="7526"/>
                      <a:pt x="8629" y="5723"/>
                      <a:pt x="8446" y="4056"/>
                    </a:cubicBezTo>
                    <a:cubicBezTo>
                      <a:pt x="8378" y="3189"/>
                      <a:pt x="8218" y="2322"/>
                      <a:pt x="8149" y="1431"/>
                    </a:cubicBezTo>
                    <a:cubicBezTo>
                      <a:pt x="8126" y="1135"/>
                      <a:pt x="8104" y="838"/>
                      <a:pt x="8081" y="564"/>
                    </a:cubicBezTo>
                    <a:cubicBezTo>
                      <a:pt x="8058" y="450"/>
                      <a:pt x="8081" y="336"/>
                      <a:pt x="8035" y="222"/>
                    </a:cubicBezTo>
                    <a:cubicBezTo>
                      <a:pt x="8035" y="199"/>
                      <a:pt x="8012" y="153"/>
                      <a:pt x="8012" y="108"/>
                    </a:cubicBezTo>
                    <a:cubicBezTo>
                      <a:pt x="7987" y="73"/>
                      <a:pt x="7974" y="61"/>
                      <a:pt x="7965" y="61"/>
                    </a:cubicBezTo>
                    <a:cubicBezTo>
                      <a:pt x="7951" y="61"/>
                      <a:pt x="7949" y="93"/>
                      <a:pt x="7921" y="108"/>
                    </a:cubicBezTo>
                    <a:cubicBezTo>
                      <a:pt x="7921" y="108"/>
                      <a:pt x="7944" y="85"/>
                      <a:pt x="7944" y="85"/>
                    </a:cubicBezTo>
                    <a:cubicBezTo>
                      <a:pt x="7944" y="23"/>
                      <a:pt x="7917" y="0"/>
                      <a:pt x="7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48"/>
              <p:cNvSpPr/>
              <p:nvPr/>
            </p:nvSpPr>
            <p:spPr>
              <a:xfrm>
                <a:off x="1278625" y="2774800"/>
                <a:ext cx="202175" cy="291325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11653" extrusionOk="0">
                    <a:moveTo>
                      <a:pt x="7879" y="1"/>
                    </a:moveTo>
                    <a:cubicBezTo>
                      <a:pt x="7840" y="1"/>
                      <a:pt x="7800" y="19"/>
                      <a:pt x="7769" y="63"/>
                    </a:cubicBezTo>
                    <a:cubicBezTo>
                      <a:pt x="7404" y="542"/>
                      <a:pt x="7130" y="953"/>
                      <a:pt x="6970" y="1546"/>
                    </a:cubicBezTo>
                    <a:cubicBezTo>
                      <a:pt x="6810" y="2094"/>
                      <a:pt x="6742" y="2665"/>
                      <a:pt x="6605" y="3235"/>
                    </a:cubicBezTo>
                    <a:cubicBezTo>
                      <a:pt x="6308" y="4536"/>
                      <a:pt x="5578" y="5655"/>
                      <a:pt x="4824" y="6750"/>
                    </a:cubicBezTo>
                    <a:cubicBezTo>
                      <a:pt x="4208" y="7663"/>
                      <a:pt x="3752" y="8805"/>
                      <a:pt x="2702" y="9353"/>
                    </a:cubicBezTo>
                    <a:cubicBezTo>
                      <a:pt x="2222" y="9604"/>
                      <a:pt x="1720" y="9763"/>
                      <a:pt x="1241" y="9992"/>
                    </a:cubicBezTo>
                    <a:cubicBezTo>
                      <a:pt x="647" y="10288"/>
                      <a:pt x="305" y="10585"/>
                      <a:pt x="100" y="11201"/>
                    </a:cubicBezTo>
                    <a:cubicBezTo>
                      <a:pt x="1" y="11419"/>
                      <a:pt x="227" y="11653"/>
                      <a:pt x="452" y="11653"/>
                    </a:cubicBezTo>
                    <a:cubicBezTo>
                      <a:pt x="487" y="11653"/>
                      <a:pt x="522" y="11647"/>
                      <a:pt x="556" y="11635"/>
                    </a:cubicBezTo>
                    <a:cubicBezTo>
                      <a:pt x="876" y="11498"/>
                      <a:pt x="1104" y="11407"/>
                      <a:pt x="1401" y="11201"/>
                    </a:cubicBezTo>
                    <a:cubicBezTo>
                      <a:pt x="1606" y="11087"/>
                      <a:pt x="1811" y="10973"/>
                      <a:pt x="2017" y="10882"/>
                    </a:cubicBezTo>
                    <a:cubicBezTo>
                      <a:pt x="2519" y="10654"/>
                      <a:pt x="3067" y="10471"/>
                      <a:pt x="3546" y="10174"/>
                    </a:cubicBezTo>
                    <a:cubicBezTo>
                      <a:pt x="4551" y="9512"/>
                      <a:pt x="5076" y="8417"/>
                      <a:pt x="5692" y="7435"/>
                    </a:cubicBezTo>
                    <a:cubicBezTo>
                      <a:pt x="6377" y="6362"/>
                      <a:pt x="7061" y="5335"/>
                      <a:pt x="7427" y="4080"/>
                    </a:cubicBezTo>
                    <a:cubicBezTo>
                      <a:pt x="7609" y="3464"/>
                      <a:pt x="7678" y="2847"/>
                      <a:pt x="7723" y="2208"/>
                    </a:cubicBezTo>
                    <a:cubicBezTo>
                      <a:pt x="7769" y="1592"/>
                      <a:pt x="7746" y="793"/>
                      <a:pt x="8020" y="245"/>
                    </a:cubicBezTo>
                    <a:cubicBezTo>
                      <a:pt x="8086" y="129"/>
                      <a:pt x="7984" y="1"/>
                      <a:pt x="78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48"/>
              <p:cNvSpPr/>
              <p:nvPr/>
            </p:nvSpPr>
            <p:spPr>
              <a:xfrm>
                <a:off x="422875" y="2089050"/>
                <a:ext cx="106725" cy="64670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5868" extrusionOk="0">
                    <a:moveTo>
                      <a:pt x="1063" y="1"/>
                    </a:moveTo>
                    <a:cubicBezTo>
                      <a:pt x="825" y="1"/>
                      <a:pt x="552" y="198"/>
                      <a:pt x="525" y="468"/>
                    </a:cubicBezTo>
                    <a:cubicBezTo>
                      <a:pt x="366" y="2134"/>
                      <a:pt x="0" y="3823"/>
                      <a:pt x="0" y="5512"/>
                    </a:cubicBezTo>
                    <a:cubicBezTo>
                      <a:pt x="23" y="7178"/>
                      <a:pt x="502" y="8776"/>
                      <a:pt x="1027" y="10328"/>
                    </a:cubicBezTo>
                    <a:cubicBezTo>
                      <a:pt x="2055" y="13455"/>
                      <a:pt x="3013" y="16559"/>
                      <a:pt x="2876" y="19892"/>
                    </a:cubicBezTo>
                    <a:cubicBezTo>
                      <a:pt x="2831" y="20828"/>
                      <a:pt x="2853" y="21763"/>
                      <a:pt x="2831" y="22699"/>
                    </a:cubicBezTo>
                    <a:cubicBezTo>
                      <a:pt x="2831" y="23179"/>
                      <a:pt x="2808" y="23658"/>
                      <a:pt x="2762" y="24137"/>
                    </a:cubicBezTo>
                    <a:cubicBezTo>
                      <a:pt x="2717" y="24662"/>
                      <a:pt x="2762" y="25073"/>
                      <a:pt x="2876" y="25575"/>
                    </a:cubicBezTo>
                    <a:cubicBezTo>
                      <a:pt x="2920" y="25749"/>
                      <a:pt x="3100" y="25867"/>
                      <a:pt x="3273" y="25867"/>
                    </a:cubicBezTo>
                    <a:cubicBezTo>
                      <a:pt x="3373" y="25867"/>
                      <a:pt x="3471" y="25827"/>
                      <a:pt x="3538" y="25735"/>
                    </a:cubicBezTo>
                    <a:cubicBezTo>
                      <a:pt x="3767" y="25461"/>
                      <a:pt x="4018" y="25096"/>
                      <a:pt x="4086" y="24731"/>
                    </a:cubicBezTo>
                    <a:cubicBezTo>
                      <a:pt x="4200" y="24320"/>
                      <a:pt x="4200" y="23841"/>
                      <a:pt x="4223" y="23384"/>
                    </a:cubicBezTo>
                    <a:cubicBezTo>
                      <a:pt x="4246" y="22517"/>
                      <a:pt x="4246" y="21649"/>
                      <a:pt x="4246" y="20782"/>
                    </a:cubicBezTo>
                    <a:cubicBezTo>
                      <a:pt x="4269" y="19070"/>
                      <a:pt x="4269" y="17427"/>
                      <a:pt x="3995" y="15760"/>
                    </a:cubicBezTo>
                    <a:cubicBezTo>
                      <a:pt x="3698" y="14117"/>
                      <a:pt x="3219" y="12496"/>
                      <a:pt x="2694" y="10921"/>
                    </a:cubicBezTo>
                    <a:cubicBezTo>
                      <a:pt x="2169" y="9369"/>
                      <a:pt x="1552" y="7817"/>
                      <a:pt x="1370" y="6197"/>
                    </a:cubicBezTo>
                    <a:cubicBezTo>
                      <a:pt x="1164" y="4234"/>
                      <a:pt x="1735" y="2271"/>
                      <a:pt x="1416" y="331"/>
                    </a:cubicBezTo>
                    <a:cubicBezTo>
                      <a:pt x="1378" y="96"/>
                      <a:pt x="1229" y="1"/>
                      <a:pt x="10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48"/>
              <p:cNvSpPr/>
              <p:nvPr/>
            </p:nvSpPr>
            <p:spPr>
              <a:xfrm>
                <a:off x="350400" y="2127250"/>
                <a:ext cx="169950" cy="362250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14490" extrusionOk="0">
                    <a:moveTo>
                      <a:pt x="446" y="1"/>
                    </a:moveTo>
                    <a:cubicBezTo>
                      <a:pt x="423" y="1"/>
                      <a:pt x="400" y="12"/>
                      <a:pt x="389" y="35"/>
                    </a:cubicBezTo>
                    <a:cubicBezTo>
                      <a:pt x="23" y="560"/>
                      <a:pt x="1" y="1154"/>
                      <a:pt x="92" y="1770"/>
                    </a:cubicBezTo>
                    <a:cubicBezTo>
                      <a:pt x="160" y="2432"/>
                      <a:pt x="274" y="3094"/>
                      <a:pt x="343" y="3756"/>
                    </a:cubicBezTo>
                    <a:cubicBezTo>
                      <a:pt x="480" y="5080"/>
                      <a:pt x="822" y="6358"/>
                      <a:pt x="1416" y="7545"/>
                    </a:cubicBezTo>
                    <a:cubicBezTo>
                      <a:pt x="2055" y="8800"/>
                      <a:pt x="2877" y="9987"/>
                      <a:pt x="3653" y="11151"/>
                    </a:cubicBezTo>
                    <a:cubicBezTo>
                      <a:pt x="4063" y="11744"/>
                      <a:pt x="4451" y="12315"/>
                      <a:pt x="4862" y="12909"/>
                    </a:cubicBezTo>
                    <a:cubicBezTo>
                      <a:pt x="5068" y="13228"/>
                      <a:pt x="5250" y="13571"/>
                      <a:pt x="5501" y="13867"/>
                    </a:cubicBezTo>
                    <a:cubicBezTo>
                      <a:pt x="5730" y="14141"/>
                      <a:pt x="6004" y="14278"/>
                      <a:pt x="6323" y="14461"/>
                    </a:cubicBezTo>
                    <a:cubicBezTo>
                      <a:pt x="6367" y="14480"/>
                      <a:pt x="6414" y="14489"/>
                      <a:pt x="6461" y="14489"/>
                    </a:cubicBezTo>
                    <a:cubicBezTo>
                      <a:pt x="6632" y="14489"/>
                      <a:pt x="6798" y="14366"/>
                      <a:pt x="6780" y="14187"/>
                    </a:cubicBezTo>
                    <a:cubicBezTo>
                      <a:pt x="6757" y="13867"/>
                      <a:pt x="6734" y="13571"/>
                      <a:pt x="6597" y="13297"/>
                    </a:cubicBezTo>
                    <a:cubicBezTo>
                      <a:pt x="6460" y="12977"/>
                      <a:pt x="6209" y="12680"/>
                      <a:pt x="6004" y="12406"/>
                    </a:cubicBezTo>
                    <a:cubicBezTo>
                      <a:pt x="5616" y="11859"/>
                      <a:pt x="5205" y="11311"/>
                      <a:pt x="4817" y="10740"/>
                    </a:cubicBezTo>
                    <a:cubicBezTo>
                      <a:pt x="4041" y="9599"/>
                      <a:pt x="3242" y="8458"/>
                      <a:pt x="2580" y="7225"/>
                    </a:cubicBezTo>
                    <a:cubicBezTo>
                      <a:pt x="1963" y="6129"/>
                      <a:pt x="1621" y="4897"/>
                      <a:pt x="1461" y="3642"/>
                    </a:cubicBezTo>
                    <a:cubicBezTo>
                      <a:pt x="1302" y="2409"/>
                      <a:pt x="1119" y="1131"/>
                      <a:pt x="503" y="35"/>
                    </a:cubicBezTo>
                    <a:cubicBezTo>
                      <a:pt x="491" y="12"/>
                      <a:pt x="468" y="1"/>
                      <a:pt x="4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48"/>
              <p:cNvSpPr/>
              <p:nvPr/>
            </p:nvSpPr>
            <p:spPr>
              <a:xfrm>
                <a:off x="328725" y="2311800"/>
                <a:ext cx="1980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11979" extrusionOk="0">
                    <a:moveTo>
                      <a:pt x="75" y="1"/>
                    </a:moveTo>
                    <a:cubicBezTo>
                      <a:pt x="49" y="1"/>
                      <a:pt x="23" y="20"/>
                      <a:pt x="23" y="49"/>
                    </a:cubicBezTo>
                    <a:cubicBezTo>
                      <a:pt x="0" y="710"/>
                      <a:pt x="46" y="1304"/>
                      <a:pt x="274" y="1920"/>
                    </a:cubicBezTo>
                    <a:cubicBezTo>
                      <a:pt x="502" y="2491"/>
                      <a:pt x="776" y="3061"/>
                      <a:pt x="1119" y="3564"/>
                    </a:cubicBezTo>
                    <a:cubicBezTo>
                      <a:pt x="1826" y="4682"/>
                      <a:pt x="2716" y="5664"/>
                      <a:pt x="3744" y="6485"/>
                    </a:cubicBezTo>
                    <a:cubicBezTo>
                      <a:pt x="4520" y="7124"/>
                      <a:pt x="5296" y="7786"/>
                      <a:pt x="5821" y="8654"/>
                    </a:cubicBezTo>
                    <a:cubicBezTo>
                      <a:pt x="6072" y="9064"/>
                      <a:pt x="6254" y="9475"/>
                      <a:pt x="6368" y="9932"/>
                    </a:cubicBezTo>
                    <a:cubicBezTo>
                      <a:pt x="6437" y="10160"/>
                      <a:pt x="6460" y="10388"/>
                      <a:pt x="6483" y="10639"/>
                    </a:cubicBezTo>
                    <a:cubicBezTo>
                      <a:pt x="6528" y="11005"/>
                      <a:pt x="6597" y="11279"/>
                      <a:pt x="6734" y="11621"/>
                    </a:cubicBezTo>
                    <a:cubicBezTo>
                      <a:pt x="6833" y="11863"/>
                      <a:pt x="7028" y="11978"/>
                      <a:pt x="7223" y="11978"/>
                    </a:cubicBezTo>
                    <a:cubicBezTo>
                      <a:pt x="7433" y="11978"/>
                      <a:pt x="7643" y="11846"/>
                      <a:pt x="7738" y="11598"/>
                    </a:cubicBezTo>
                    <a:cubicBezTo>
                      <a:pt x="7875" y="11256"/>
                      <a:pt x="7921" y="10982"/>
                      <a:pt x="7875" y="10594"/>
                    </a:cubicBezTo>
                    <a:cubicBezTo>
                      <a:pt x="7852" y="10320"/>
                      <a:pt x="7806" y="10046"/>
                      <a:pt x="7738" y="9772"/>
                    </a:cubicBezTo>
                    <a:cubicBezTo>
                      <a:pt x="7624" y="9247"/>
                      <a:pt x="7441" y="8745"/>
                      <a:pt x="7190" y="8288"/>
                    </a:cubicBezTo>
                    <a:cubicBezTo>
                      <a:pt x="6711" y="7375"/>
                      <a:pt x="5935" y="6622"/>
                      <a:pt x="5159" y="5983"/>
                    </a:cubicBezTo>
                    <a:cubicBezTo>
                      <a:pt x="4154" y="5161"/>
                      <a:pt x="3150" y="4385"/>
                      <a:pt x="2374" y="3358"/>
                    </a:cubicBezTo>
                    <a:cubicBezTo>
                      <a:pt x="1963" y="2810"/>
                      <a:pt x="1598" y="2240"/>
                      <a:pt x="1233" y="1646"/>
                    </a:cubicBezTo>
                    <a:cubicBezTo>
                      <a:pt x="890" y="1076"/>
                      <a:pt x="502" y="573"/>
                      <a:pt x="114" y="26"/>
                    </a:cubicBezTo>
                    <a:cubicBezTo>
                      <a:pt x="106" y="8"/>
                      <a:pt x="90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48"/>
              <p:cNvSpPr/>
              <p:nvPr/>
            </p:nvSpPr>
            <p:spPr>
              <a:xfrm>
                <a:off x="544975" y="2161475"/>
                <a:ext cx="1204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24646" extrusionOk="0">
                    <a:moveTo>
                      <a:pt x="2836" y="0"/>
                    </a:moveTo>
                    <a:cubicBezTo>
                      <a:pt x="2784" y="0"/>
                      <a:pt x="2736" y="26"/>
                      <a:pt x="2717" y="81"/>
                    </a:cubicBezTo>
                    <a:cubicBezTo>
                      <a:pt x="1941" y="1633"/>
                      <a:pt x="2032" y="3300"/>
                      <a:pt x="2261" y="4989"/>
                    </a:cubicBezTo>
                    <a:cubicBezTo>
                      <a:pt x="2489" y="6678"/>
                      <a:pt x="2900" y="8344"/>
                      <a:pt x="3014" y="10056"/>
                    </a:cubicBezTo>
                    <a:cubicBezTo>
                      <a:pt x="3128" y="11654"/>
                      <a:pt x="3219" y="13274"/>
                      <a:pt x="3128" y="14872"/>
                    </a:cubicBezTo>
                    <a:cubicBezTo>
                      <a:pt x="3037" y="16379"/>
                      <a:pt x="2808" y="17999"/>
                      <a:pt x="2078" y="19369"/>
                    </a:cubicBezTo>
                    <a:cubicBezTo>
                      <a:pt x="1667" y="20122"/>
                      <a:pt x="1142" y="20829"/>
                      <a:pt x="754" y="21606"/>
                    </a:cubicBezTo>
                    <a:cubicBezTo>
                      <a:pt x="366" y="22359"/>
                      <a:pt x="1" y="23295"/>
                      <a:pt x="275" y="24139"/>
                    </a:cubicBezTo>
                    <a:cubicBezTo>
                      <a:pt x="392" y="24491"/>
                      <a:pt x="660" y="24646"/>
                      <a:pt x="933" y="24646"/>
                    </a:cubicBezTo>
                    <a:cubicBezTo>
                      <a:pt x="1298" y="24646"/>
                      <a:pt x="1674" y="24368"/>
                      <a:pt x="1713" y="23911"/>
                    </a:cubicBezTo>
                    <a:cubicBezTo>
                      <a:pt x="1827" y="22427"/>
                      <a:pt x="2831" y="21332"/>
                      <a:pt x="3493" y="20053"/>
                    </a:cubicBezTo>
                    <a:cubicBezTo>
                      <a:pt x="4224" y="18684"/>
                      <a:pt x="4498" y="17063"/>
                      <a:pt x="4589" y="15534"/>
                    </a:cubicBezTo>
                    <a:cubicBezTo>
                      <a:pt x="4817" y="12247"/>
                      <a:pt x="4292" y="9029"/>
                      <a:pt x="3585" y="5856"/>
                    </a:cubicBezTo>
                    <a:cubicBezTo>
                      <a:pt x="3151" y="3984"/>
                      <a:pt x="2831" y="2044"/>
                      <a:pt x="2991" y="150"/>
                    </a:cubicBezTo>
                    <a:cubicBezTo>
                      <a:pt x="2991" y="55"/>
                      <a:pt x="2910" y="0"/>
                      <a:pt x="28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48"/>
              <p:cNvSpPr/>
              <p:nvPr/>
            </p:nvSpPr>
            <p:spPr>
              <a:xfrm>
                <a:off x="556400" y="2336725"/>
                <a:ext cx="85050" cy="329325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3173" extrusionOk="0">
                    <a:moveTo>
                      <a:pt x="381" y="1"/>
                    </a:moveTo>
                    <a:cubicBezTo>
                      <a:pt x="275" y="1"/>
                      <a:pt x="181" y="69"/>
                      <a:pt x="206" y="216"/>
                    </a:cubicBezTo>
                    <a:cubicBezTo>
                      <a:pt x="297" y="786"/>
                      <a:pt x="183" y="1380"/>
                      <a:pt x="183" y="1950"/>
                    </a:cubicBezTo>
                    <a:cubicBezTo>
                      <a:pt x="183" y="2521"/>
                      <a:pt x="160" y="3092"/>
                      <a:pt x="137" y="3662"/>
                    </a:cubicBezTo>
                    <a:cubicBezTo>
                      <a:pt x="69" y="4803"/>
                      <a:pt x="0" y="5968"/>
                      <a:pt x="160" y="7132"/>
                    </a:cubicBezTo>
                    <a:cubicBezTo>
                      <a:pt x="297" y="8204"/>
                      <a:pt x="594" y="9232"/>
                      <a:pt x="936" y="10282"/>
                    </a:cubicBezTo>
                    <a:cubicBezTo>
                      <a:pt x="1119" y="10807"/>
                      <a:pt x="1301" y="11332"/>
                      <a:pt x="1461" y="11856"/>
                    </a:cubicBezTo>
                    <a:cubicBezTo>
                      <a:pt x="1644" y="12404"/>
                      <a:pt x="1781" y="12838"/>
                      <a:pt x="2283" y="13112"/>
                    </a:cubicBezTo>
                    <a:cubicBezTo>
                      <a:pt x="2346" y="13154"/>
                      <a:pt x="2411" y="13172"/>
                      <a:pt x="2475" y="13172"/>
                    </a:cubicBezTo>
                    <a:cubicBezTo>
                      <a:pt x="2620" y="13172"/>
                      <a:pt x="2759" y="13079"/>
                      <a:pt x="2854" y="12952"/>
                    </a:cubicBezTo>
                    <a:cubicBezTo>
                      <a:pt x="3401" y="12130"/>
                      <a:pt x="2717" y="10852"/>
                      <a:pt x="2420" y="10008"/>
                    </a:cubicBezTo>
                    <a:cubicBezTo>
                      <a:pt x="2078" y="8981"/>
                      <a:pt x="1712" y="7931"/>
                      <a:pt x="1575" y="6835"/>
                    </a:cubicBezTo>
                    <a:cubicBezTo>
                      <a:pt x="1416" y="5716"/>
                      <a:pt x="1484" y="4575"/>
                      <a:pt x="1416" y="3434"/>
                    </a:cubicBezTo>
                    <a:cubicBezTo>
                      <a:pt x="1393" y="2886"/>
                      <a:pt x="1347" y="2338"/>
                      <a:pt x="1256" y="1791"/>
                    </a:cubicBezTo>
                    <a:cubicBezTo>
                      <a:pt x="1142" y="1174"/>
                      <a:pt x="845" y="695"/>
                      <a:pt x="617" y="147"/>
                    </a:cubicBezTo>
                    <a:cubicBezTo>
                      <a:pt x="574" y="52"/>
                      <a:pt x="473" y="1"/>
                      <a:pt x="3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48"/>
              <p:cNvSpPr/>
              <p:nvPr/>
            </p:nvSpPr>
            <p:spPr>
              <a:xfrm>
                <a:off x="650450" y="2268700"/>
                <a:ext cx="88000" cy="530275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1211" extrusionOk="0">
                    <a:moveTo>
                      <a:pt x="2343" y="1"/>
                    </a:moveTo>
                    <a:cubicBezTo>
                      <a:pt x="2236" y="1"/>
                      <a:pt x="2134" y="53"/>
                      <a:pt x="2082" y="175"/>
                    </a:cubicBezTo>
                    <a:cubicBezTo>
                      <a:pt x="1831" y="814"/>
                      <a:pt x="2013" y="1636"/>
                      <a:pt x="2036" y="2297"/>
                    </a:cubicBezTo>
                    <a:cubicBezTo>
                      <a:pt x="2082" y="3096"/>
                      <a:pt x="2105" y="3918"/>
                      <a:pt x="2105" y="4717"/>
                    </a:cubicBezTo>
                    <a:cubicBezTo>
                      <a:pt x="2082" y="6269"/>
                      <a:pt x="2059" y="7844"/>
                      <a:pt x="2036" y="9419"/>
                    </a:cubicBezTo>
                    <a:cubicBezTo>
                      <a:pt x="2013" y="10925"/>
                      <a:pt x="1990" y="12455"/>
                      <a:pt x="1762" y="13961"/>
                    </a:cubicBezTo>
                    <a:cubicBezTo>
                      <a:pt x="1580" y="15217"/>
                      <a:pt x="1123" y="16358"/>
                      <a:pt x="872" y="17590"/>
                    </a:cubicBezTo>
                    <a:cubicBezTo>
                      <a:pt x="735" y="18138"/>
                      <a:pt x="644" y="18709"/>
                      <a:pt x="507" y="19279"/>
                    </a:cubicBezTo>
                    <a:cubicBezTo>
                      <a:pt x="461" y="19508"/>
                      <a:pt x="393" y="19713"/>
                      <a:pt x="324" y="19941"/>
                    </a:cubicBezTo>
                    <a:cubicBezTo>
                      <a:pt x="301" y="19987"/>
                      <a:pt x="279" y="20010"/>
                      <a:pt x="279" y="20056"/>
                    </a:cubicBezTo>
                    <a:cubicBezTo>
                      <a:pt x="268" y="20076"/>
                      <a:pt x="263" y="20087"/>
                      <a:pt x="262" y="20087"/>
                    </a:cubicBezTo>
                    <a:cubicBezTo>
                      <a:pt x="260" y="20087"/>
                      <a:pt x="266" y="20071"/>
                      <a:pt x="278" y="20034"/>
                    </a:cubicBezTo>
                    <a:lnTo>
                      <a:pt x="278" y="20034"/>
                    </a:lnTo>
                    <a:cubicBezTo>
                      <a:pt x="255" y="20102"/>
                      <a:pt x="233" y="20170"/>
                      <a:pt x="210" y="20215"/>
                    </a:cubicBezTo>
                    <a:cubicBezTo>
                      <a:pt x="187" y="20284"/>
                      <a:pt x="187" y="20352"/>
                      <a:pt x="164" y="20398"/>
                    </a:cubicBezTo>
                    <a:cubicBezTo>
                      <a:pt x="1" y="20869"/>
                      <a:pt x="442" y="21211"/>
                      <a:pt x="848" y="21211"/>
                    </a:cubicBezTo>
                    <a:cubicBezTo>
                      <a:pt x="895" y="21211"/>
                      <a:pt x="941" y="21206"/>
                      <a:pt x="986" y="21197"/>
                    </a:cubicBezTo>
                    <a:cubicBezTo>
                      <a:pt x="1945" y="20991"/>
                      <a:pt x="2059" y="19439"/>
                      <a:pt x="2196" y="18686"/>
                    </a:cubicBezTo>
                    <a:cubicBezTo>
                      <a:pt x="2447" y="17476"/>
                      <a:pt x="2858" y="16312"/>
                      <a:pt x="3109" y="15102"/>
                    </a:cubicBezTo>
                    <a:cubicBezTo>
                      <a:pt x="3406" y="13528"/>
                      <a:pt x="3520" y="11930"/>
                      <a:pt x="3520" y="10355"/>
                    </a:cubicBezTo>
                    <a:cubicBezTo>
                      <a:pt x="3520" y="8689"/>
                      <a:pt x="3520" y="7045"/>
                      <a:pt x="3497" y="5379"/>
                    </a:cubicBezTo>
                    <a:cubicBezTo>
                      <a:pt x="3474" y="4466"/>
                      <a:pt x="3428" y="3553"/>
                      <a:pt x="3314" y="2640"/>
                    </a:cubicBezTo>
                    <a:cubicBezTo>
                      <a:pt x="3200" y="1841"/>
                      <a:pt x="3177" y="700"/>
                      <a:pt x="2607" y="106"/>
                    </a:cubicBezTo>
                    <a:cubicBezTo>
                      <a:pt x="2607" y="109"/>
                      <a:pt x="2607" y="112"/>
                      <a:pt x="2607" y="114"/>
                    </a:cubicBezTo>
                    <a:lnTo>
                      <a:pt x="2607" y="114"/>
                    </a:lnTo>
                    <a:cubicBezTo>
                      <a:pt x="2538" y="43"/>
                      <a:pt x="2438" y="1"/>
                      <a:pt x="23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48"/>
              <p:cNvSpPr/>
              <p:nvPr/>
            </p:nvSpPr>
            <p:spPr>
              <a:xfrm>
                <a:off x="707625" y="2210800"/>
                <a:ext cx="125975" cy="37877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15151" extrusionOk="0">
                    <a:moveTo>
                      <a:pt x="4743" y="0"/>
                    </a:moveTo>
                    <a:cubicBezTo>
                      <a:pt x="4696" y="0"/>
                      <a:pt x="4650" y="9"/>
                      <a:pt x="4611" y="26"/>
                    </a:cubicBezTo>
                    <a:cubicBezTo>
                      <a:pt x="4246" y="208"/>
                      <a:pt x="4040" y="710"/>
                      <a:pt x="3926" y="1053"/>
                    </a:cubicBezTo>
                    <a:cubicBezTo>
                      <a:pt x="3721" y="1578"/>
                      <a:pt x="3584" y="2080"/>
                      <a:pt x="3492" y="2628"/>
                    </a:cubicBezTo>
                    <a:cubicBezTo>
                      <a:pt x="3219" y="3974"/>
                      <a:pt x="2876" y="5298"/>
                      <a:pt x="2602" y="6645"/>
                    </a:cubicBezTo>
                    <a:cubicBezTo>
                      <a:pt x="2442" y="7421"/>
                      <a:pt x="2306" y="8197"/>
                      <a:pt x="2237" y="8973"/>
                    </a:cubicBezTo>
                    <a:cubicBezTo>
                      <a:pt x="2146" y="9726"/>
                      <a:pt x="2077" y="10502"/>
                      <a:pt x="1826" y="11210"/>
                    </a:cubicBezTo>
                    <a:cubicBezTo>
                      <a:pt x="1438" y="12397"/>
                      <a:pt x="0" y="13378"/>
                      <a:pt x="320" y="14725"/>
                    </a:cubicBezTo>
                    <a:cubicBezTo>
                      <a:pt x="391" y="15020"/>
                      <a:pt x="620" y="15151"/>
                      <a:pt x="864" y="15151"/>
                    </a:cubicBezTo>
                    <a:cubicBezTo>
                      <a:pt x="1090" y="15151"/>
                      <a:pt x="1329" y="15037"/>
                      <a:pt x="1461" y="14839"/>
                    </a:cubicBezTo>
                    <a:cubicBezTo>
                      <a:pt x="1803" y="14360"/>
                      <a:pt x="2032" y="13789"/>
                      <a:pt x="2374" y="13287"/>
                    </a:cubicBezTo>
                    <a:cubicBezTo>
                      <a:pt x="2739" y="12739"/>
                      <a:pt x="3059" y="12191"/>
                      <a:pt x="3241" y="11575"/>
                    </a:cubicBezTo>
                    <a:cubicBezTo>
                      <a:pt x="3470" y="10822"/>
                      <a:pt x="3515" y="10069"/>
                      <a:pt x="3584" y="9293"/>
                    </a:cubicBezTo>
                    <a:cubicBezTo>
                      <a:pt x="3652" y="8539"/>
                      <a:pt x="3744" y="7809"/>
                      <a:pt x="3880" y="7056"/>
                    </a:cubicBezTo>
                    <a:cubicBezTo>
                      <a:pt x="4086" y="5709"/>
                      <a:pt x="4360" y="4362"/>
                      <a:pt x="4565" y="2993"/>
                    </a:cubicBezTo>
                    <a:cubicBezTo>
                      <a:pt x="4634" y="2491"/>
                      <a:pt x="4679" y="1966"/>
                      <a:pt x="4793" y="1464"/>
                    </a:cubicBezTo>
                    <a:cubicBezTo>
                      <a:pt x="4862" y="1053"/>
                      <a:pt x="4976" y="642"/>
                      <a:pt x="5022" y="254"/>
                    </a:cubicBezTo>
                    <a:cubicBezTo>
                      <a:pt x="5039" y="82"/>
                      <a:pt x="4887" y="0"/>
                      <a:pt x="4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48"/>
              <p:cNvSpPr/>
              <p:nvPr/>
            </p:nvSpPr>
            <p:spPr>
              <a:xfrm>
                <a:off x="538700" y="2116600"/>
                <a:ext cx="810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8090" extrusionOk="0">
                    <a:moveTo>
                      <a:pt x="570" y="0"/>
                    </a:moveTo>
                    <a:cubicBezTo>
                      <a:pt x="505" y="0"/>
                      <a:pt x="438" y="24"/>
                      <a:pt x="389" y="73"/>
                    </a:cubicBezTo>
                    <a:cubicBezTo>
                      <a:pt x="1" y="507"/>
                      <a:pt x="115" y="1374"/>
                      <a:pt x="138" y="1922"/>
                    </a:cubicBezTo>
                    <a:cubicBezTo>
                      <a:pt x="138" y="2538"/>
                      <a:pt x="206" y="3200"/>
                      <a:pt x="298" y="3816"/>
                    </a:cubicBezTo>
                    <a:cubicBezTo>
                      <a:pt x="480" y="5254"/>
                      <a:pt x="1051" y="6898"/>
                      <a:pt x="2101" y="7902"/>
                    </a:cubicBezTo>
                    <a:cubicBezTo>
                      <a:pt x="2223" y="8024"/>
                      <a:pt x="2392" y="8090"/>
                      <a:pt x="2563" y="8090"/>
                    </a:cubicBezTo>
                    <a:cubicBezTo>
                      <a:pt x="2680" y="8090"/>
                      <a:pt x="2797" y="8059"/>
                      <a:pt x="2900" y="7993"/>
                    </a:cubicBezTo>
                    <a:cubicBezTo>
                      <a:pt x="2991" y="7925"/>
                      <a:pt x="3059" y="7857"/>
                      <a:pt x="3128" y="7765"/>
                    </a:cubicBezTo>
                    <a:cubicBezTo>
                      <a:pt x="3242" y="7491"/>
                      <a:pt x="3219" y="7172"/>
                      <a:pt x="2991" y="6966"/>
                    </a:cubicBezTo>
                    <a:cubicBezTo>
                      <a:pt x="2078" y="6145"/>
                      <a:pt x="1530" y="4798"/>
                      <a:pt x="1348" y="3588"/>
                    </a:cubicBezTo>
                    <a:cubicBezTo>
                      <a:pt x="1256" y="2995"/>
                      <a:pt x="1188" y="2401"/>
                      <a:pt x="1096" y="1808"/>
                    </a:cubicBezTo>
                    <a:cubicBezTo>
                      <a:pt x="1028" y="1511"/>
                      <a:pt x="982" y="1192"/>
                      <a:pt x="960" y="872"/>
                    </a:cubicBezTo>
                    <a:cubicBezTo>
                      <a:pt x="914" y="621"/>
                      <a:pt x="891" y="347"/>
                      <a:pt x="777" y="119"/>
                    </a:cubicBezTo>
                    <a:cubicBezTo>
                      <a:pt x="738" y="41"/>
                      <a:pt x="655" y="0"/>
                      <a:pt x="5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48"/>
              <p:cNvSpPr/>
              <p:nvPr/>
            </p:nvSpPr>
            <p:spPr>
              <a:xfrm>
                <a:off x="683875" y="2430075"/>
                <a:ext cx="177275" cy="281725"/>
              </a:xfrm>
              <a:custGeom>
                <a:avLst/>
                <a:gdLst/>
                <a:ahLst/>
                <a:cxnLst/>
                <a:rect l="l" t="t" r="r" b="b"/>
                <a:pathLst>
                  <a:path w="7091" h="11269" extrusionOk="0">
                    <a:moveTo>
                      <a:pt x="6801" y="1"/>
                    </a:moveTo>
                    <a:cubicBezTo>
                      <a:pt x="6779" y="1"/>
                      <a:pt x="6757" y="14"/>
                      <a:pt x="6748" y="42"/>
                    </a:cubicBezTo>
                    <a:cubicBezTo>
                      <a:pt x="6634" y="293"/>
                      <a:pt x="6428" y="499"/>
                      <a:pt x="6314" y="750"/>
                    </a:cubicBezTo>
                    <a:cubicBezTo>
                      <a:pt x="6177" y="1047"/>
                      <a:pt x="6109" y="1321"/>
                      <a:pt x="6063" y="1640"/>
                    </a:cubicBezTo>
                    <a:cubicBezTo>
                      <a:pt x="5949" y="2256"/>
                      <a:pt x="5858" y="2873"/>
                      <a:pt x="5743" y="3489"/>
                    </a:cubicBezTo>
                    <a:cubicBezTo>
                      <a:pt x="5584" y="4630"/>
                      <a:pt x="5378" y="5703"/>
                      <a:pt x="4899" y="6753"/>
                    </a:cubicBezTo>
                    <a:cubicBezTo>
                      <a:pt x="4671" y="7232"/>
                      <a:pt x="4534" y="7598"/>
                      <a:pt x="4077" y="7871"/>
                    </a:cubicBezTo>
                    <a:cubicBezTo>
                      <a:pt x="3598" y="8168"/>
                      <a:pt x="3187" y="8465"/>
                      <a:pt x="2753" y="8807"/>
                    </a:cubicBezTo>
                    <a:cubicBezTo>
                      <a:pt x="2457" y="9081"/>
                      <a:pt x="2114" y="9309"/>
                      <a:pt x="1726" y="9378"/>
                    </a:cubicBezTo>
                    <a:cubicBezTo>
                      <a:pt x="1156" y="9492"/>
                      <a:pt x="631" y="9583"/>
                      <a:pt x="311" y="10131"/>
                    </a:cubicBezTo>
                    <a:cubicBezTo>
                      <a:pt x="0" y="10690"/>
                      <a:pt x="479" y="11268"/>
                      <a:pt x="1048" y="11268"/>
                    </a:cubicBezTo>
                    <a:cubicBezTo>
                      <a:pt x="1106" y="11268"/>
                      <a:pt x="1165" y="11262"/>
                      <a:pt x="1224" y="11250"/>
                    </a:cubicBezTo>
                    <a:cubicBezTo>
                      <a:pt x="1315" y="11227"/>
                      <a:pt x="1407" y="11181"/>
                      <a:pt x="1475" y="11113"/>
                    </a:cubicBezTo>
                    <a:cubicBezTo>
                      <a:pt x="1519" y="11079"/>
                      <a:pt x="1560" y="11042"/>
                      <a:pt x="1597" y="11003"/>
                    </a:cubicBezTo>
                    <a:lnTo>
                      <a:pt x="1597" y="11003"/>
                    </a:lnTo>
                    <a:cubicBezTo>
                      <a:pt x="1719" y="10930"/>
                      <a:pt x="1905" y="10927"/>
                      <a:pt x="2023" y="10907"/>
                    </a:cubicBezTo>
                    <a:cubicBezTo>
                      <a:pt x="2297" y="10839"/>
                      <a:pt x="2525" y="10747"/>
                      <a:pt x="2776" y="10610"/>
                    </a:cubicBezTo>
                    <a:cubicBezTo>
                      <a:pt x="3233" y="10359"/>
                      <a:pt x="3644" y="9971"/>
                      <a:pt x="4032" y="9606"/>
                    </a:cubicBezTo>
                    <a:cubicBezTo>
                      <a:pt x="4420" y="9241"/>
                      <a:pt x="4899" y="9013"/>
                      <a:pt x="5287" y="8647"/>
                    </a:cubicBezTo>
                    <a:cubicBezTo>
                      <a:pt x="5698" y="8259"/>
                      <a:pt x="5858" y="7757"/>
                      <a:pt x="6086" y="7255"/>
                    </a:cubicBezTo>
                    <a:cubicBezTo>
                      <a:pt x="6588" y="6137"/>
                      <a:pt x="6748" y="4995"/>
                      <a:pt x="6885" y="3763"/>
                    </a:cubicBezTo>
                    <a:cubicBezTo>
                      <a:pt x="6953" y="3124"/>
                      <a:pt x="7022" y="2485"/>
                      <a:pt x="7067" y="1823"/>
                    </a:cubicBezTo>
                    <a:cubicBezTo>
                      <a:pt x="7090" y="1526"/>
                      <a:pt x="7090" y="1229"/>
                      <a:pt x="7067" y="933"/>
                    </a:cubicBezTo>
                    <a:cubicBezTo>
                      <a:pt x="7022" y="659"/>
                      <a:pt x="6885" y="339"/>
                      <a:pt x="6862" y="65"/>
                    </a:cubicBezTo>
                    <a:cubicBezTo>
                      <a:pt x="6862" y="25"/>
                      <a:pt x="6831" y="1"/>
                      <a:pt x="6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48"/>
              <p:cNvSpPr/>
              <p:nvPr/>
            </p:nvSpPr>
            <p:spPr>
              <a:xfrm>
                <a:off x="1377550" y="2661275"/>
                <a:ext cx="81625" cy="6102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4411" extrusionOk="0">
                    <a:moveTo>
                      <a:pt x="1274" y="1"/>
                    </a:moveTo>
                    <a:cubicBezTo>
                      <a:pt x="1263" y="1"/>
                      <a:pt x="1255" y="6"/>
                      <a:pt x="1255" y="16"/>
                    </a:cubicBezTo>
                    <a:cubicBezTo>
                      <a:pt x="959" y="586"/>
                      <a:pt x="959" y="1340"/>
                      <a:pt x="1096" y="1933"/>
                    </a:cubicBezTo>
                    <a:cubicBezTo>
                      <a:pt x="1255" y="2686"/>
                      <a:pt x="1552" y="3417"/>
                      <a:pt x="1758" y="4147"/>
                    </a:cubicBezTo>
                    <a:cubicBezTo>
                      <a:pt x="2283" y="5836"/>
                      <a:pt x="2168" y="7571"/>
                      <a:pt x="1758" y="9283"/>
                    </a:cubicBezTo>
                    <a:cubicBezTo>
                      <a:pt x="1370" y="11040"/>
                      <a:pt x="1119" y="12866"/>
                      <a:pt x="685" y="14624"/>
                    </a:cubicBezTo>
                    <a:cubicBezTo>
                      <a:pt x="502" y="15400"/>
                      <a:pt x="137" y="16130"/>
                      <a:pt x="69" y="16906"/>
                    </a:cubicBezTo>
                    <a:cubicBezTo>
                      <a:pt x="0" y="17774"/>
                      <a:pt x="320" y="18573"/>
                      <a:pt x="639" y="19349"/>
                    </a:cubicBezTo>
                    <a:cubicBezTo>
                      <a:pt x="959" y="20148"/>
                      <a:pt x="1370" y="20901"/>
                      <a:pt x="1712" y="21700"/>
                    </a:cubicBezTo>
                    <a:cubicBezTo>
                      <a:pt x="1872" y="22065"/>
                      <a:pt x="2032" y="22430"/>
                      <a:pt x="2123" y="22818"/>
                    </a:cubicBezTo>
                    <a:cubicBezTo>
                      <a:pt x="2237" y="23275"/>
                      <a:pt x="2328" y="23708"/>
                      <a:pt x="2420" y="24165"/>
                    </a:cubicBezTo>
                    <a:cubicBezTo>
                      <a:pt x="2453" y="24330"/>
                      <a:pt x="2598" y="24411"/>
                      <a:pt x="2749" y="24411"/>
                    </a:cubicBezTo>
                    <a:cubicBezTo>
                      <a:pt x="2911" y="24411"/>
                      <a:pt x="3080" y="24319"/>
                      <a:pt x="3127" y="24142"/>
                    </a:cubicBezTo>
                    <a:cubicBezTo>
                      <a:pt x="3196" y="23777"/>
                      <a:pt x="3264" y="23503"/>
                      <a:pt x="3196" y="23138"/>
                    </a:cubicBezTo>
                    <a:cubicBezTo>
                      <a:pt x="3127" y="22727"/>
                      <a:pt x="3013" y="22339"/>
                      <a:pt x="2876" y="21974"/>
                    </a:cubicBezTo>
                    <a:cubicBezTo>
                      <a:pt x="2625" y="21289"/>
                      <a:pt x="2283" y="20627"/>
                      <a:pt x="1963" y="19988"/>
                    </a:cubicBezTo>
                    <a:cubicBezTo>
                      <a:pt x="1598" y="19212"/>
                      <a:pt x="1210" y="18390"/>
                      <a:pt x="1050" y="17568"/>
                    </a:cubicBezTo>
                    <a:cubicBezTo>
                      <a:pt x="913" y="16724"/>
                      <a:pt x="1301" y="15971"/>
                      <a:pt x="1529" y="15172"/>
                    </a:cubicBezTo>
                    <a:cubicBezTo>
                      <a:pt x="2032" y="13460"/>
                      <a:pt x="2214" y="11611"/>
                      <a:pt x="2602" y="9853"/>
                    </a:cubicBezTo>
                    <a:cubicBezTo>
                      <a:pt x="2990" y="8187"/>
                      <a:pt x="3196" y="6544"/>
                      <a:pt x="2853" y="4832"/>
                    </a:cubicBezTo>
                    <a:cubicBezTo>
                      <a:pt x="2671" y="3965"/>
                      <a:pt x="2328" y="3143"/>
                      <a:pt x="2032" y="2321"/>
                    </a:cubicBezTo>
                    <a:cubicBezTo>
                      <a:pt x="1895" y="1933"/>
                      <a:pt x="1758" y="1522"/>
                      <a:pt x="1598" y="1134"/>
                    </a:cubicBezTo>
                    <a:cubicBezTo>
                      <a:pt x="1461" y="769"/>
                      <a:pt x="1415" y="404"/>
                      <a:pt x="1324" y="39"/>
                    </a:cubicBezTo>
                    <a:cubicBezTo>
                      <a:pt x="1311" y="12"/>
                      <a:pt x="1289" y="1"/>
                      <a:pt x="1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48"/>
              <p:cNvSpPr/>
              <p:nvPr/>
            </p:nvSpPr>
            <p:spPr>
              <a:xfrm>
                <a:off x="1305650" y="2943050"/>
                <a:ext cx="169500" cy="3090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2361" extrusionOk="0">
                    <a:moveTo>
                      <a:pt x="143" y="0"/>
                    </a:moveTo>
                    <a:cubicBezTo>
                      <a:pt x="90" y="0"/>
                      <a:pt x="35" y="41"/>
                      <a:pt x="23" y="112"/>
                    </a:cubicBezTo>
                    <a:cubicBezTo>
                      <a:pt x="0" y="751"/>
                      <a:pt x="69" y="1367"/>
                      <a:pt x="91" y="2006"/>
                    </a:cubicBezTo>
                    <a:cubicBezTo>
                      <a:pt x="114" y="2645"/>
                      <a:pt x="23" y="3307"/>
                      <a:pt x="23" y="3946"/>
                    </a:cubicBezTo>
                    <a:cubicBezTo>
                      <a:pt x="46" y="5179"/>
                      <a:pt x="434" y="6297"/>
                      <a:pt x="1119" y="7302"/>
                    </a:cubicBezTo>
                    <a:cubicBezTo>
                      <a:pt x="1758" y="8215"/>
                      <a:pt x="2442" y="9128"/>
                      <a:pt x="3424" y="9653"/>
                    </a:cubicBezTo>
                    <a:cubicBezTo>
                      <a:pt x="3926" y="9904"/>
                      <a:pt x="4360" y="10200"/>
                      <a:pt x="4702" y="10657"/>
                    </a:cubicBezTo>
                    <a:cubicBezTo>
                      <a:pt x="4885" y="10885"/>
                      <a:pt x="5044" y="11159"/>
                      <a:pt x="5159" y="11433"/>
                    </a:cubicBezTo>
                    <a:cubicBezTo>
                      <a:pt x="5273" y="11661"/>
                      <a:pt x="5318" y="11935"/>
                      <a:pt x="5478" y="12141"/>
                    </a:cubicBezTo>
                    <a:cubicBezTo>
                      <a:pt x="5571" y="12280"/>
                      <a:pt x="5735" y="12360"/>
                      <a:pt x="5895" y="12360"/>
                    </a:cubicBezTo>
                    <a:cubicBezTo>
                      <a:pt x="6049" y="12360"/>
                      <a:pt x="6199" y="12286"/>
                      <a:pt x="6277" y="12118"/>
                    </a:cubicBezTo>
                    <a:cubicBezTo>
                      <a:pt x="6779" y="11114"/>
                      <a:pt x="5615" y="9904"/>
                      <a:pt x="4908" y="9333"/>
                    </a:cubicBezTo>
                    <a:cubicBezTo>
                      <a:pt x="4474" y="8968"/>
                      <a:pt x="3949" y="8785"/>
                      <a:pt x="3470" y="8511"/>
                    </a:cubicBezTo>
                    <a:cubicBezTo>
                      <a:pt x="3013" y="8215"/>
                      <a:pt x="2716" y="7735"/>
                      <a:pt x="2374" y="7325"/>
                    </a:cubicBezTo>
                    <a:cubicBezTo>
                      <a:pt x="1507" y="6343"/>
                      <a:pt x="936" y="5225"/>
                      <a:pt x="845" y="3924"/>
                    </a:cubicBezTo>
                    <a:cubicBezTo>
                      <a:pt x="799" y="3330"/>
                      <a:pt x="845" y="2737"/>
                      <a:pt x="730" y="2166"/>
                    </a:cubicBezTo>
                    <a:cubicBezTo>
                      <a:pt x="616" y="1458"/>
                      <a:pt x="320" y="796"/>
                      <a:pt x="251" y="112"/>
                    </a:cubicBezTo>
                    <a:cubicBezTo>
                      <a:pt x="240" y="35"/>
                      <a:pt x="192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48"/>
              <p:cNvSpPr/>
              <p:nvPr/>
            </p:nvSpPr>
            <p:spPr>
              <a:xfrm>
                <a:off x="373800" y="1639575"/>
                <a:ext cx="86750" cy="9105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6420" extrusionOk="0">
                    <a:moveTo>
                      <a:pt x="2060" y="0"/>
                    </a:moveTo>
                    <a:cubicBezTo>
                      <a:pt x="2044" y="0"/>
                      <a:pt x="2032" y="7"/>
                      <a:pt x="2032" y="27"/>
                    </a:cubicBezTo>
                    <a:cubicBezTo>
                      <a:pt x="1918" y="552"/>
                      <a:pt x="1849" y="1076"/>
                      <a:pt x="1712" y="1579"/>
                    </a:cubicBezTo>
                    <a:cubicBezTo>
                      <a:pt x="1552" y="2172"/>
                      <a:pt x="1416" y="2766"/>
                      <a:pt x="1279" y="3382"/>
                    </a:cubicBezTo>
                    <a:cubicBezTo>
                      <a:pt x="1005" y="4455"/>
                      <a:pt x="708" y="5527"/>
                      <a:pt x="503" y="6623"/>
                    </a:cubicBezTo>
                    <a:cubicBezTo>
                      <a:pt x="69" y="9134"/>
                      <a:pt x="183" y="11645"/>
                      <a:pt x="571" y="14133"/>
                    </a:cubicBezTo>
                    <a:cubicBezTo>
                      <a:pt x="959" y="16689"/>
                      <a:pt x="1210" y="19245"/>
                      <a:pt x="1575" y="21802"/>
                    </a:cubicBezTo>
                    <a:cubicBezTo>
                      <a:pt x="1758" y="22966"/>
                      <a:pt x="2146" y="24130"/>
                      <a:pt x="2214" y="25317"/>
                    </a:cubicBezTo>
                    <a:cubicBezTo>
                      <a:pt x="2306" y="26504"/>
                      <a:pt x="1941" y="27668"/>
                      <a:pt x="1621" y="28786"/>
                    </a:cubicBezTo>
                    <a:cubicBezTo>
                      <a:pt x="1301" y="29996"/>
                      <a:pt x="868" y="31160"/>
                      <a:pt x="525" y="32347"/>
                    </a:cubicBezTo>
                    <a:cubicBezTo>
                      <a:pt x="366" y="32941"/>
                      <a:pt x="206" y="33534"/>
                      <a:pt x="114" y="34150"/>
                    </a:cubicBezTo>
                    <a:cubicBezTo>
                      <a:pt x="46" y="34470"/>
                      <a:pt x="0" y="34812"/>
                      <a:pt x="0" y="35132"/>
                    </a:cubicBezTo>
                    <a:cubicBezTo>
                      <a:pt x="0" y="35474"/>
                      <a:pt x="92" y="35794"/>
                      <a:pt x="160" y="36113"/>
                    </a:cubicBezTo>
                    <a:cubicBezTo>
                      <a:pt x="193" y="36321"/>
                      <a:pt x="373" y="36419"/>
                      <a:pt x="559" y="36419"/>
                    </a:cubicBezTo>
                    <a:cubicBezTo>
                      <a:pt x="760" y="36419"/>
                      <a:pt x="969" y="36304"/>
                      <a:pt x="1005" y="36090"/>
                    </a:cubicBezTo>
                    <a:cubicBezTo>
                      <a:pt x="1073" y="35817"/>
                      <a:pt x="1164" y="35543"/>
                      <a:pt x="1210" y="35269"/>
                    </a:cubicBezTo>
                    <a:cubicBezTo>
                      <a:pt x="1256" y="34995"/>
                      <a:pt x="1256" y="34721"/>
                      <a:pt x="1301" y="34447"/>
                    </a:cubicBezTo>
                    <a:cubicBezTo>
                      <a:pt x="1370" y="33854"/>
                      <a:pt x="1484" y="33283"/>
                      <a:pt x="1644" y="32712"/>
                    </a:cubicBezTo>
                    <a:cubicBezTo>
                      <a:pt x="1941" y="31685"/>
                      <a:pt x="2306" y="30681"/>
                      <a:pt x="2602" y="29654"/>
                    </a:cubicBezTo>
                    <a:cubicBezTo>
                      <a:pt x="2945" y="28512"/>
                      <a:pt x="3287" y="27326"/>
                      <a:pt x="3379" y="26139"/>
                    </a:cubicBezTo>
                    <a:cubicBezTo>
                      <a:pt x="3470" y="24952"/>
                      <a:pt x="3150" y="23810"/>
                      <a:pt x="2899" y="22646"/>
                    </a:cubicBezTo>
                    <a:cubicBezTo>
                      <a:pt x="2374" y="20158"/>
                      <a:pt x="2214" y="17579"/>
                      <a:pt x="1849" y="15046"/>
                    </a:cubicBezTo>
                    <a:cubicBezTo>
                      <a:pt x="1507" y="12535"/>
                      <a:pt x="1164" y="10070"/>
                      <a:pt x="1461" y="7536"/>
                    </a:cubicBezTo>
                    <a:cubicBezTo>
                      <a:pt x="1621" y="6235"/>
                      <a:pt x="1963" y="4980"/>
                      <a:pt x="2214" y="3701"/>
                    </a:cubicBezTo>
                    <a:cubicBezTo>
                      <a:pt x="2351" y="3085"/>
                      <a:pt x="2443" y="2446"/>
                      <a:pt x="2420" y="1830"/>
                    </a:cubicBezTo>
                    <a:cubicBezTo>
                      <a:pt x="2397" y="1236"/>
                      <a:pt x="2329" y="574"/>
                      <a:pt x="2123" y="27"/>
                    </a:cubicBezTo>
                    <a:cubicBezTo>
                      <a:pt x="2110" y="13"/>
                      <a:pt x="2082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48"/>
              <p:cNvSpPr/>
              <p:nvPr/>
            </p:nvSpPr>
            <p:spPr>
              <a:xfrm>
                <a:off x="299050" y="1480600"/>
                <a:ext cx="110725" cy="1071725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42869" extrusionOk="0">
                    <a:moveTo>
                      <a:pt x="590" y="0"/>
                    </a:moveTo>
                    <a:cubicBezTo>
                      <a:pt x="561" y="0"/>
                      <a:pt x="534" y="13"/>
                      <a:pt x="525" y="40"/>
                    </a:cubicBezTo>
                    <a:cubicBezTo>
                      <a:pt x="114" y="999"/>
                      <a:pt x="183" y="2140"/>
                      <a:pt x="206" y="3144"/>
                    </a:cubicBezTo>
                    <a:cubicBezTo>
                      <a:pt x="206" y="4468"/>
                      <a:pt x="206" y="5792"/>
                      <a:pt x="183" y="7139"/>
                    </a:cubicBezTo>
                    <a:cubicBezTo>
                      <a:pt x="160" y="8668"/>
                      <a:pt x="0" y="10220"/>
                      <a:pt x="0" y="11772"/>
                    </a:cubicBezTo>
                    <a:cubicBezTo>
                      <a:pt x="0" y="13256"/>
                      <a:pt x="92" y="14717"/>
                      <a:pt x="274" y="16178"/>
                    </a:cubicBezTo>
                    <a:cubicBezTo>
                      <a:pt x="457" y="17661"/>
                      <a:pt x="776" y="19076"/>
                      <a:pt x="1142" y="20492"/>
                    </a:cubicBezTo>
                    <a:cubicBezTo>
                      <a:pt x="1507" y="21952"/>
                      <a:pt x="1735" y="23436"/>
                      <a:pt x="1872" y="24920"/>
                    </a:cubicBezTo>
                    <a:cubicBezTo>
                      <a:pt x="2146" y="27864"/>
                      <a:pt x="2055" y="30854"/>
                      <a:pt x="1803" y="33776"/>
                    </a:cubicBezTo>
                    <a:cubicBezTo>
                      <a:pt x="1735" y="34643"/>
                      <a:pt x="1644" y="35465"/>
                      <a:pt x="1735" y="36309"/>
                    </a:cubicBezTo>
                    <a:cubicBezTo>
                      <a:pt x="1826" y="37131"/>
                      <a:pt x="2009" y="37953"/>
                      <a:pt x="2146" y="38752"/>
                    </a:cubicBezTo>
                    <a:cubicBezTo>
                      <a:pt x="2420" y="40076"/>
                      <a:pt x="2488" y="41628"/>
                      <a:pt x="3378" y="42701"/>
                    </a:cubicBezTo>
                    <a:cubicBezTo>
                      <a:pt x="3470" y="42818"/>
                      <a:pt x="3629" y="42868"/>
                      <a:pt x="3791" y="42868"/>
                    </a:cubicBezTo>
                    <a:cubicBezTo>
                      <a:pt x="3912" y="42868"/>
                      <a:pt x="4034" y="42841"/>
                      <a:pt x="4132" y="42792"/>
                    </a:cubicBezTo>
                    <a:cubicBezTo>
                      <a:pt x="4383" y="42632"/>
                      <a:pt x="4428" y="42358"/>
                      <a:pt x="4383" y="42084"/>
                    </a:cubicBezTo>
                    <a:cubicBezTo>
                      <a:pt x="4200" y="40897"/>
                      <a:pt x="3881" y="39710"/>
                      <a:pt x="3652" y="38546"/>
                    </a:cubicBezTo>
                    <a:cubicBezTo>
                      <a:pt x="3378" y="37131"/>
                      <a:pt x="3127" y="35807"/>
                      <a:pt x="3241" y="34369"/>
                    </a:cubicBezTo>
                    <a:cubicBezTo>
                      <a:pt x="3515" y="31448"/>
                      <a:pt x="3607" y="28526"/>
                      <a:pt x="3333" y="25604"/>
                    </a:cubicBezTo>
                    <a:cubicBezTo>
                      <a:pt x="3219" y="24189"/>
                      <a:pt x="3013" y="22797"/>
                      <a:pt x="2694" y="21405"/>
                    </a:cubicBezTo>
                    <a:cubicBezTo>
                      <a:pt x="2374" y="19967"/>
                      <a:pt x="1918" y="18574"/>
                      <a:pt x="1666" y="17113"/>
                    </a:cubicBezTo>
                    <a:cubicBezTo>
                      <a:pt x="1142" y="14215"/>
                      <a:pt x="1142" y="11247"/>
                      <a:pt x="1096" y="8326"/>
                    </a:cubicBezTo>
                    <a:cubicBezTo>
                      <a:pt x="1073" y="6819"/>
                      <a:pt x="982" y="5358"/>
                      <a:pt x="822" y="3875"/>
                    </a:cubicBezTo>
                    <a:cubicBezTo>
                      <a:pt x="708" y="2619"/>
                      <a:pt x="617" y="1341"/>
                      <a:pt x="685" y="86"/>
                    </a:cubicBezTo>
                    <a:cubicBezTo>
                      <a:pt x="685" y="30"/>
                      <a:pt x="635" y="0"/>
                      <a:pt x="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48"/>
              <p:cNvSpPr/>
              <p:nvPr/>
            </p:nvSpPr>
            <p:spPr>
              <a:xfrm>
                <a:off x="249975" y="1969275"/>
                <a:ext cx="138675" cy="5755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3022" extrusionOk="0">
                    <a:moveTo>
                      <a:pt x="184" y="0"/>
                    </a:moveTo>
                    <a:cubicBezTo>
                      <a:pt x="95" y="0"/>
                      <a:pt x="1" y="86"/>
                      <a:pt x="46" y="191"/>
                    </a:cubicBezTo>
                    <a:cubicBezTo>
                      <a:pt x="685" y="1675"/>
                      <a:pt x="776" y="3296"/>
                      <a:pt x="754" y="4893"/>
                    </a:cubicBezTo>
                    <a:cubicBezTo>
                      <a:pt x="731" y="6491"/>
                      <a:pt x="708" y="8089"/>
                      <a:pt x="685" y="9687"/>
                    </a:cubicBezTo>
                    <a:cubicBezTo>
                      <a:pt x="662" y="11216"/>
                      <a:pt x="685" y="12745"/>
                      <a:pt x="754" y="14274"/>
                    </a:cubicBezTo>
                    <a:cubicBezTo>
                      <a:pt x="822" y="15735"/>
                      <a:pt x="959" y="17242"/>
                      <a:pt x="1530" y="18611"/>
                    </a:cubicBezTo>
                    <a:cubicBezTo>
                      <a:pt x="1872" y="19456"/>
                      <a:pt x="2351" y="20163"/>
                      <a:pt x="2968" y="20848"/>
                    </a:cubicBezTo>
                    <a:cubicBezTo>
                      <a:pt x="3241" y="21145"/>
                      <a:pt x="3561" y="21464"/>
                      <a:pt x="3744" y="21830"/>
                    </a:cubicBezTo>
                    <a:cubicBezTo>
                      <a:pt x="3949" y="22286"/>
                      <a:pt x="3949" y="22674"/>
                      <a:pt x="4406" y="22948"/>
                    </a:cubicBezTo>
                    <a:cubicBezTo>
                      <a:pt x="4485" y="22999"/>
                      <a:pt x="4576" y="23022"/>
                      <a:pt x="4668" y="23022"/>
                    </a:cubicBezTo>
                    <a:cubicBezTo>
                      <a:pt x="4865" y="23022"/>
                      <a:pt x="5065" y="22914"/>
                      <a:pt x="5159" y="22743"/>
                    </a:cubicBezTo>
                    <a:cubicBezTo>
                      <a:pt x="5547" y="22035"/>
                      <a:pt x="5045" y="21122"/>
                      <a:pt x="4611" y="20551"/>
                    </a:cubicBezTo>
                    <a:cubicBezTo>
                      <a:pt x="4132" y="19935"/>
                      <a:pt x="3538" y="19387"/>
                      <a:pt x="3127" y="18680"/>
                    </a:cubicBezTo>
                    <a:cubicBezTo>
                      <a:pt x="2397" y="17424"/>
                      <a:pt x="2214" y="15918"/>
                      <a:pt x="2100" y="14457"/>
                    </a:cubicBezTo>
                    <a:cubicBezTo>
                      <a:pt x="2009" y="12951"/>
                      <a:pt x="1918" y="11421"/>
                      <a:pt x="1895" y="9892"/>
                    </a:cubicBezTo>
                    <a:cubicBezTo>
                      <a:pt x="1872" y="8271"/>
                      <a:pt x="1963" y="6628"/>
                      <a:pt x="1781" y="5030"/>
                    </a:cubicBezTo>
                    <a:cubicBezTo>
                      <a:pt x="1598" y="3318"/>
                      <a:pt x="1073" y="1606"/>
                      <a:pt x="297" y="77"/>
                    </a:cubicBezTo>
                    <a:cubicBezTo>
                      <a:pt x="274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48"/>
              <p:cNvSpPr/>
              <p:nvPr/>
            </p:nvSpPr>
            <p:spPr>
              <a:xfrm>
                <a:off x="91900" y="2357250"/>
                <a:ext cx="301900" cy="195525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7821" extrusionOk="0">
                    <a:moveTo>
                      <a:pt x="1838" y="0"/>
                    </a:moveTo>
                    <a:cubicBezTo>
                      <a:pt x="1249" y="0"/>
                      <a:pt x="659" y="226"/>
                      <a:pt x="69" y="308"/>
                    </a:cubicBezTo>
                    <a:cubicBezTo>
                      <a:pt x="1" y="330"/>
                      <a:pt x="23" y="445"/>
                      <a:pt x="92" y="467"/>
                    </a:cubicBezTo>
                    <a:cubicBezTo>
                      <a:pt x="708" y="559"/>
                      <a:pt x="1302" y="696"/>
                      <a:pt x="1895" y="878"/>
                    </a:cubicBezTo>
                    <a:cubicBezTo>
                      <a:pt x="2534" y="1061"/>
                      <a:pt x="2968" y="1403"/>
                      <a:pt x="3402" y="1905"/>
                    </a:cubicBezTo>
                    <a:cubicBezTo>
                      <a:pt x="4155" y="2773"/>
                      <a:pt x="4703" y="3823"/>
                      <a:pt x="5479" y="4690"/>
                    </a:cubicBezTo>
                    <a:cubicBezTo>
                      <a:pt x="6232" y="5535"/>
                      <a:pt x="7122" y="6197"/>
                      <a:pt x="8172" y="6585"/>
                    </a:cubicBezTo>
                    <a:cubicBezTo>
                      <a:pt x="8766" y="6790"/>
                      <a:pt x="9450" y="6813"/>
                      <a:pt x="9975" y="7110"/>
                    </a:cubicBezTo>
                    <a:cubicBezTo>
                      <a:pt x="10412" y="7350"/>
                      <a:pt x="10724" y="7820"/>
                      <a:pt x="11250" y="7820"/>
                    </a:cubicBezTo>
                    <a:cubicBezTo>
                      <a:pt x="11273" y="7820"/>
                      <a:pt x="11297" y="7819"/>
                      <a:pt x="11322" y="7817"/>
                    </a:cubicBezTo>
                    <a:cubicBezTo>
                      <a:pt x="11505" y="7817"/>
                      <a:pt x="11710" y="7703"/>
                      <a:pt x="11801" y="7543"/>
                    </a:cubicBezTo>
                    <a:cubicBezTo>
                      <a:pt x="12075" y="6973"/>
                      <a:pt x="11459" y="6744"/>
                      <a:pt x="11094" y="6448"/>
                    </a:cubicBezTo>
                    <a:cubicBezTo>
                      <a:pt x="10546" y="6037"/>
                      <a:pt x="10044" y="5854"/>
                      <a:pt x="9382" y="5694"/>
                    </a:cubicBezTo>
                    <a:cubicBezTo>
                      <a:pt x="8058" y="5398"/>
                      <a:pt x="7077" y="4759"/>
                      <a:pt x="6141" y="3754"/>
                    </a:cubicBezTo>
                    <a:cubicBezTo>
                      <a:pt x="5296" y="2818"/>
                      <a:pt x="4725" y="1631"/>
                      <a:pt x="3767" y="810"/>
                    </a:cubicBezTo>
                    <a:cubicBezTo>
                      <a:pt x="3265" y="399"/>
                      <a:pt x="2694" y="79"/>
                      <a:pt x="2055" y="11"/>
                    </a:cubicBezTo>
                    <a:cubicBezTo>
                      <a:pt x="1983" y="3"/>
                      <a:pt x="1910" y="0"/>
                      <a:pt x="1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48"/>
              <p:cNvSpPr/>
              <p:nvPr/>
            </p:nvSpPr>
            <p:spPr>
              <a:xfrm>
                <a:off x="361825" y="2061550"/>
                <a:ext cx="170050" cy="4594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8377" extrusionOk="0">
                    <a:moveTo>
                      <a:pt x="6580" y="1"/>
                    </a:moveTo>
                    <a:cubicBezTo>
                      <a:pt x="6515" y="1"/>
                      <a:pt x="6449" y="47"/>
                      <a:pt x="6437" y="130"/>
                    </a:cubicBezTo>
                    <a:cubicBezTo>
                      <a:pt x="6391" y="883"/>
                      <a:pt x="6186" y="1613"/>
                      <a:pt x="6026" y="2344"/>
                    </a:cubicBezTo>
                    <a:cubicBezTo>
                      <a:pt x="5889" y="3074"/>
                      <a:pt x="5820" y="3804"/>
                      <a:pt x="5798" y="4558"/>
                    </a:cubicBezTo>
                    <a:cubicBezTo>
                      <a:pt x="5775" y="5996"/>
                      <a:pt x="5684" y="7388"/>
                      <a:pt x="5250" y="8780"/>
                    </a:cubicBezTo>
                    <a:cubicBezTo>
                      <a:pt x="4862" y="10013"/>
                      <a:pt x="4200" y="11177"/>
                      <a:pt x="3538" y="12295"/>
                    </a:cubicBezTo>
                    <a:cubicBezTo>
                      <a:pt x="3264" y="12775"/>
                      <a:pt x="2830" y="13071"/>
                      <a:pt x="2397" y="13414"/>
                    </a:cubicBezTo>
                    <a:cubicBezTo>
                      <a:pt x="1872" y="13825"/>
                      <a:pt x="1484" y="14304"/>
                      <a:pt x="1141" y="14852"/>
                    </a:cubicBezTo>
                    <a:cubicBezTo>
                      <a:pt x="799" y="15377"/>
                      <a:pt x="525" y="15925"/>
                      <a:pt x="342" y="16518"/>
                    </a:cubicBezTo>
                    <a:cubicBezTo>
                      <a:pt x="183" y="17043"/>
                      <a:pt x="0" y="17979"/>
                      <a:pt x="593" y="18298"/>
                    </a:cubicBezTo>
                    <a:cubicBezTo>
                      <a:pt x="685" y="18353"/>
                      <a:pt x="771" y="18376"/>
                      <a:pt x="851" y="18376"/>
                    </a:cubicBezTo>
                    <a:cubicBezTo>
                      <a:pt x="1206" y="18376"/>
                      <a:pt x="1436" y="17904"/>
                      <a:pt x="1529" y="17568"/>
                    </a:cubicBezTo>
                    <a:cubicBezTo>
                      <a:pt x="1712" y="16952"/>
                      <a:pt x="1849" y="16335"/>
                      <a:pt x="2146" y="15765"/>
                    </a:cubicBezTo>
                    <a:cubicBezTo>
                      <a:pt x="2420" y="15240"/>
                      <a:pt x="2739" y="14783"/>
                      <a:pt x="3173" y="14418"/>
                    </a:cubicBezTo>
                    <a:cubicBezTo>
                      <a:pt x="3675" y="14007"/>
                      <a:pt x="4131" y="13688"/>
                      <a:pt x="4474" y="13140"/>
                    </a:cubicBezTo>
                    <a:cubicBezTo>
                      <a:pt x="4793" y="12638"/>
                      <a:pt x="5044" y="12067"/>
                      <a:pt x="5341" y="11519"/>
                    </a:cubicBezTo>
                    <a:cubicBezTo>
                      <a:pt x="5661" y="10926"/>
                      <a:pt x="5935" y="10310"/>
                      <a:pt x="6163" y="9648"/>
                    </a:cubicBezTo>
                    <a:cubicBezTo>
                      <a:pt x="6711" y="8164"/>
                      <a:pt x="6802" y="6635"/>
                      <a:pt x="6756" y="5060"/>
                    </a:cubicBezTo>
                    <a:cubicBezTo>
                      <a:pt x="6711" y="3416"/>
                      <a:pt x="6779" y="1773"/>
                      <a:pt x="6711" y="130"/>
                    </a:cubicBezTo>
                    <a:cubicBezTo>
                      <a:pt x="6700" y="41"/>
                      <a:pt x="6641" y="1"/>
                      <a:pt x="65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48"/>
              <p:cNvSpPr/>
              <p:nvPr/>
            </p:nvSpPr>
            <p:spPr>
              <a:xfrm>
                <a:off x="887375" y="2629075"/>
                <a:ext cx="95875" cy="3937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15750" extrusionOk="0">
                    <a:moveTo>
                      <a:pt x="1549" y="1"/>
                    </a:moveTo>
                    <a:cubicBezTo>
                      <a:pt x="1543" y="1"/>
                      <a:pt x="1536" y="1"/>
                      <a:pt x="1529" y="3"/>
                    </a:cubicBezTo>
                    <a:cubicBezTo>
                      <a:pt x="662" y="94"/>
                      <a:pt x="457" y="1578"/>
                      <a:pt x="343" y="2240"/>
                    </a:cubicBezTo>
                    <a:cubicBezTo>
                      <a:pt x="69" y="3563"/>
                      <a:pt x="0" y="4887"/>
                      <a:pt x="411" y="6211"/>
                    </a:cubicBezTo>
                    <a:cubicBezTo>
                      <a:pt x="867" y="7718"/>
                      <a:pt x="1940" y="8973"/>
                      <a:pt x="2214" y="10548"/>
                    </a:cubicBezTo>
                    <a:cubicBezTo>
                      <a:pt x="2328" y="11278"/>
                      <a:pt x="2351" y="12009"/>
                      <a:pt x="2328" y="12739"/>
                    </a:cubicBezTo>
                    <a:cubicBezTo>
                      <a:pt x="2305" y="13150"/>
                      <a:pt x="2283" y="13561"/>
                      <a:pt x="2283" y="13972"/>
                    </a:cubicBezTo>
                    <a:cubicBezTo>
                      <a:pt x="2260" y="14405"/>
                      <a:pt x="2191" y="14885"/>
                      <a:pt x="2351" y="15273"/>
                    </a:cubicBezTo>
                    <a:cubicBezTo>
                      <a:pt x="2484" y="15595"/>
                      <a:pt x="2748" y="15750"/>
                      <a:pt x="3012" y="15750"/>
                    </a:cubicBezTo>
                    <a:cubicBezTo>
                      <a:pt x="3290" y="15750"/>
                      <a:pt x="3569" y="15578"/>
                      <a:pt x="3698" y="15250"/>
                    </a:cubicBezTo>
                    <a:cubicBezTo>
                      <a:pt x="3835" y="14885"/>
                      <a:pt x="3766" y="14405"/>
                      <a:pt x="3766" y="14017"/>
                    </a:cubicBezTo>
                    <a:cubicBezTo>
                      <a:pt x="3789" y="13652"/>
                      <a:pt x="3766" y="13287"/>
                      <a:pt x="3766" y="12945"/>
                    </a:cubicBezTo>
                    <a:cubicBezTo>
                      <a:pt x="3743" y="12214"/>
                      <a:pt x="3698" y="11484"/>
                      <a:pt x="3561" y="10753"/>
                    </a:cubicBezTo>
                    <a:cubicBezTo>
                      <a:pt x="3447" y="10046"/>
                      <a:pt x="3241" y="9384"/>
                      <a:pt x="2945" y="8745"/>
                    </a:cubicBezTo>
                    <a:cubicBezTo>
                      <a:pt x="2625" y="8060"/>
                      <a:pt x="2191" y="7444"/>
                      <a:pt x="1872" y="6759"/>
                    </a:cubicBezTo>
                    <a:cubicBezTo>
                      <a:pt x="1256" y="5504"/>
                      <a:pt x="1141" y="4271"/>
                      <a:pt x="1233" y="2879"/>
                    </a:cubicBezTo>
                    <a:cubicBezTo>
                      <a:pt x="1278" y="2422"/>
                      <a:pt x="1301" y="1943"/>
                      <a:pt x="1347" y="1486"/>
                    </a:cubicBezTo>
                    <a:cubicBezTo>
                      <a:pt x="1370" y="1167"/>
                      <a:pt x="1370" y="459"/>
                      <a:pt x="1644" y="254"/>
                    </a:cubicBezTo>
                    <a:cubicBezTo>
                      <a:pt x="1730" y="168"/>
                      <a:pt x="1654" y="1"/>
                      <a:pt x="15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48"/>
              <p:cNvSpPr/>
              <p:nvPr/>
            </p:nvSpPr>
            <p:spPr>
              <a:xfrm>
                <a:off x="968400" y="2844775"/>
                <a:ext cx="71925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5802" extrusionOk="0">
                    <a:moveTo>
                      <a:pt x="1155" y="4068"/>
                    </a:moveTo>
                    <a:cubicBezTo>
                      <a:pt x="1156" y="4071"/>
                      <a:pt x="1157" y="4077"/>
                      <a:pt x="1159" y="4084"/>
                    </a:cubicBezTo>
                    <a:lnTo>
                      <a:pt x="1159" y="4084"/>
                    </a:lnTo>
                    <a:cubicBezTo>
                      <a:pt x="1158" y="4079"/>
                      <a:pt x="1156" y="4074"/>
                      <a:pt x="1155" y="4068"/>
                    </a:cubicBezTo>
                    <a:close/>
                    <a:moveTo>
                      <a:pt x="147" y="1"/>
                    </a:moveTo>
                    <a:cubicBezTo>
                      <a:pt x="114" y="1"/>
                      <a:pt x="83" y="20"/>
                      <a:pt x="69" y="48"/>
                    </a:cubicBezTo>
                    <a:cubicBezTo>
                      <a:pt x="0" y="208"/>
                      <a:pt x="46" y="391"/>
                      <a:pt x="69" y="550"/>
                    </a:cubicBezTo>
                    <a:cubicBezTo>
                      <a:pt x="92" y="756"/>
                      <a:pt x="137" y="984"/>
                      <a:pt x="206" y="1167"/>
                    </a:cubicBezTo>
                    <a:cubicBezTo>
                      <a:pt x="366" y="1578"/>
                      <a:pt x="548" y="1988"/>
                      <a:pt x="685" y="2399"/>
                    </a:cubicBezTo>
                    <a:cubicBezTo>
                      <a:pt x="776" y="2650"/>
                      <a:pt x="776" y="2787"/>
                      <a:pt x="868" y="3061"/>
                    </a:cubicBezTo>
                    <a:cubicBezTo>
                      <a:pt x="891" y="3107"/>
                      <a:pt x="891" y="3153"/>
                      <a:pt x="913" y="3198"/>
                    </a:cubicBezTo>
                    <a:cubicBezTo>
                      <a:pt x="913" y="3234"/>
                      <a:pt x="955" y="3311"/>
                      <a:pt x="962" y="3311"/>
                    </a:cubicBezTo>
                    <a:cubicBezTo>
                      <a:pt x="965" y="3311"/>
                      <a:pt x="964" y="3305"/>
                      <a:pt x="959" y="3290"/>
                    </a:cubicBezTo>
                    <a:lnTo>
                      <a:pt x="959" y="3290"/>
                    </a:lnTo>
                    <a:cubicBezTo>
                      <a:pt x="1005" y="3426"/>
                      <a:pt x="1027" y="3609"/>
                      <a:pt x="1073" y="3746"/>
                    </a:cubicBezTo>
                    <a:cubicBezTo>
                      <a:pt x="1093" y="3846"/>
                      <a:pt x="1131" y="3964"/>
                      <a:pt x="1155" y="4068"/>
                    </a:cubicBezTo>
                    <a:lnTo>
                      <a:pt x="1155" y="4068"/>
                    </a:lnTo>
                    <a:cubicBezTo>
                      <a:pt x="1155" y="4067"/>
                      <a:pt x="1154" y="4066"/>
                      <a:pt x="1154" y="4066"/>
                    </a:cubicBezTo>
                    <a:lnTo>
                      <a:pt x="1154" y="4066"/>
                    </a:lnTo>
                    <a:cubicBezTo>
                      <a:pt x="1154" y="4066"/>
                      <a:pt x="1156" y="4075"/>
                      <a:pt x="1161" y="4098"/>
                    </a:cubicBezTo>
                    <a:lnTo>
                      <a:pt x="1161" y="4098"/>
                    </a:lnTo>
                    <a:cubicBezTo>
                      <a:pt x="1160" y="4093"/>
                      <a:pt x="1160" y="4088"/>
                      <a:pt x="1159" y="4084"/>
                    </a:cubicBezTo>
                    <a:lnTo>
                      <a:pt x="1159" y="4084"/>
                    </a:lnTo>
                    <a:cubicBezTo>
                      <a:pt x="1161" y="4093"/>
                      <a:pt x="1163" y="4102"/>
                      <a:pt x="1164" y="4111"/>
                    </a:cubicBezTo>
                    <a:cubicBezTo>
                      <a:pt x="1163" y="4106"/>
                      <a:pt x="1162" y="4102"/>
                      <a:pt x="1161" y="4098"/>
                    </a:cubicBezTo>
                    <a:lnTo>
                      <a:pt x="1161" y="4098"/>
                    </a:lnTo>
                    <a:cubicBezTo>
                      <a:pt x="1163" y="4109"/>
                      <a:pt x="1164" y="4122"/>
                      <a:pt x="1164" y="4134"/>
                    </a:cubicBezTo>
                    <a:cubicBezTo>
                      <a:pt x="1164" y="4203"/>
                      <a:pt x="1187" y="4271"/>
                      <a:pt x="1187" y="4339"/>
                    </a:cubicBezTo>
                    <a:cubicBezTo>
                      <a:pt x="1187" y="4385"/>
                      <a:pt x="1187" y="4431"/>
                      <a:pt x="1187" y="4499"/>
                    </a:cubicBezTo>
                    <a:cubicBezTo>
                      <a:pt x="1187" y="4531"/>
                      <a:pt x="1177" y="4594"/>
                      <a:pt x="1177" y="4594"/>
                    </a:cubicBezTo>
                    <a:cubicBezTo>
                      <a:pt x="1177" y="4594"/>
                      <a:pt x="1180" y="4581"/>
                      <a:pt x="1187" y="4545"/>
                    </a:cubicBezTo>
                    <a:lnTo>
                      <a:pt x="1187" y="4545"/>
                    </a:lnTo>
                    <a:cubicBezTo>
                      <a:pt x="1164" y="4727"/>
                      <a:pt x="1142" y="4887"/>
                      <a:pt x="1119" y="5047"/>
                    </a:cubicBezTo>
                    <a:cubicBezTo>
                      <a:pt x="1101" y="5256"/>
                      <a:pt x="1217" y="5451"/>
                      <a:pt x="1373" y="5593"/>
                    </a:cubicBezTo>
                    <a:lnTo>
                      <a:pt x="1373" y="5593"/>
                    </a:lnTo>
                    <a:cubicBezTo>
                      <a:pt x="1451" y="5678"/>
                      <a:pt x="1556" y="5744"/>
                      <a:pt x="1689" y="5777"/>
                    </a:cubicBezTo>
                    <a:lnTo>
                      <a:pt x="1712" y="5777"/>
                    </a:lnTo>
                    <a:cubicBezTo>
                      <a:pt x="1773" y="5794"/>
                      <a:pt x="1833" y="5801"/>
                      <a:pt x="1891" y="5801"/>
                    </a:cubicBezTo>
                    <a:cubicBezTo>
                      <a:pt x="2164" y="5801"/>
                      <a:pt x="2407" y="5638"/>
                      <a:pt x="2557" y="5412"/>
                    </a:cubicBezTo>
                    <a:cubicBezTo>
                      <a:pt x="2876" y="4887"/>
                      <a:pt x="2808" y="4157"/>
                      <a:pt x="2625" y="3586"/>
                    </a:cubicBezTo>
                    <a:cubicBezTo>
                      <a:pt x="2511" y="3289"/>
                      <a:pt x="2397" y="3016"/>
                      <a:pt x="2237" y="2742"/>
                    </a:cubicBezTo>
                    <a:cubicBezTo>
                      <a:pt x="2123" y="2513"/>
                      <a:pt x="1963" y="2262"/>
                      <a:pt x="1872" y="2103"/>
                    </a:cubicBezTo>
                    <a:cubicBezTo>
                      <a:pt x="1644" y="1669"/>
                      <a:pt x="1347" y="1327"/>
                      <a:pt x="1005" y="984"/>
                    </a:cubicBezTo>
                    <a:cubicBezTo>
                      <a:pt x="845" y="824"/>
                      <a:pt x="685" y="642"/>
                      <a:pt x="548" y="482"/>
                    </a:cubicBezTo>
                    <a:cubicBezTo>
                      <a:pt x="411" y="345"/>
                      <a:pt x="320" y="162"/>
                      <a:pt x="206" y="25"/>
                    </a:cubicBezTo>
                    <a:cubicBezTo>
                      <a:pt x="188" y="8"/>
                      <a:pt x="168" y="1"/>
                      <a:pt x="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48"/>
              <p:cNvSpPr/>
              <p:nvPr/>
            </p:nvSpPr>
            <p:spPr>
              <a:xfrm>
                <a:off x="1006050" y="2936000"/>
                <a:ext cx="35400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179" extrusionOk="0">
                    <a:moveTo>
                      <a:pt x="1124" y="271"/>
                    </a:moveTo>
                    <a:cubicBezTo>
                      <a:pt x="1127" y="276"/>
                      <a:pt x="1133" y="280"/>
                      <a:pt x="1142" y="280"/>
                    </a:cubicBezTo>
                    <a:cubicBezTo>
                      <a:pt x="1134" y="276"/>
                      <a:pt x="1128" y="273"/>
                      <a:pt x="1124" y="271"/>
                    </a:cubicBezTo>
                    <a:close/>
                    <a:moveTo>
                      <a:pt x="1207" y="366"/>
                    </a:moveTo>
                    <a:lnTo>
                      <a:pt x="1207" y="366"/>
                    </a:lnTo>
                    <a:cubicBezTo>
                      <a:pt x="1211" y="370"/>
                      <a:pt x="1216" y="373"/>
                      <a:pt x="1219" y="376"/>
                    </a:cubicBezTo>
                    <a:lnTo>
                      <a:pt x="1219" y="376"/>
                    </a:lnTo>
                    <a:cubicBezTo>
                      <a:pt x="1216" y="374"/>
                      <a:pt x="1213" y="372"/>
                      <a:pt x="1211" y="371"/>
                    </a:cubicBezTo>
                    <a:cubicBezTo>
                      <a:pt x="1210" y="371"/>
                      <a:pt x="1210" y="370"/>
                      <a:pt x="1209" y="370"/>
                    </a:cubicBezTo>
                    <a:lnTo>
                      <a:pt x="1209" y="370"/>
                    </a:lnTo>
                    <a:cubicBezTo>
                      <a:pt x="1208" y="369"/>
                      <a:pt x="1208" y="367"/>
                      <a:pt x="1207" y="366"/>
                    </a:cubicBezTo>
                    <a:close/>
                    <a:moveTo>
                      <a:pt x="613" y="420"/>
                    </a:moveTo>
                    <a:cubicBezTo>
                      <a:pt x="611" y="420"/>
                      <a:pt x="609" y="422"/>
                      <a:pt x="608" y="427"/>
                    </a:cubicBezTo>
                    <a:lnTo>
                      <a:pt x="608" y="427"/>
                    </a:lnTo>
                    <a:cubicBezTo>
                      <a:pt x="610" y="425"/>
                      <a:pt x="612" y="423"/>
                      <a:pt x="614" y="421"/>
                    </a:cubicBezTo>
                    <a:lnTo>
                      <a:pt x="614" y="421"/>
                    </a:lnTo>
                    <a:cubicBezTo>
                      <a:pt x="614" y="420"/>
                      <a:pt x="613" y="420"/>
                      <a:pt x="613" y="420"/>
                    </a:cubicBezTo>
                    <a:close/>
                    <a:moveTo>
                      <a:pt x="457" y="782"/>
                    </a:moveTo>
                    <a:lnTo>
                      <a:pt x="457" y="782"/>
                    </a:lnTo>
                    <a:cubicBezTo>
                      <a:pt x="451" y="800"/>
                      <a:pt x="445" y="817"/>
                      <a:pt x="439" y="833"/>
                    </a:cubicBezTo>
                    <a:lnTo>
                      <a:pt x="439" y="833"/>
                    </a:lnTo>
                    <a:cubicBezTo>
                      <a:pt x="443" y="816"/>
                      <a:pt x="449" y="799"/>
                      <a:pt x="457" y="782"/>
                    </a:cubicBezTo>
                    <a:close/>
                    <a:moveTo>
                      <a:pt x="424" y="870"/>
                    </a:moveTo>
                    <a:lnTo>
                      <a:pt x="424" y="870"/>
                    </a:lnTo>
                    <a:cubicBezTo>
                      <a:pt x="424" y="870"/>
                      <a:pt x="424" y="871"/>
                      <a:pt x="424" y="871"/>
                    </a:cubicBezTo>
                    <a:lnTo>
                      <a:pt x="424" y="871"/>
                    </a:lnTo>
                    <a:cubicBezTo>
                      <a:pt x="424" y="872"/>
                      <a:pt x="423" y="872"/>
                      <a:pt x="423" y="873"/>
                    </a:cubicBezTo>
                    <a:lnTo>
                      <a:pt x="423" y="873"/>
                    </a:lnTo>
                    <a:cubicBezTo>
                      <a:pt x="424" y="872"/>
                      <a:pt x="424" y="871"/>
                      <a:pt x="424" y="870"/>
                    </a:cubicBezTo>
                    <a:close/>
                    <a:moveTo>
                      <a:pt x="820" y="0"/>
                    </a:moveTo>
                    <a:cubicBezTo>
                      <a:pt x="681" y="0"/>
                      <a:pt x="544" y="127"/>
                      <a:pt x="594" y="280"/>
                    </a:cubicBezTo>
                    <a:cubicBezTo>
                      <a:pt x="594" y="325"/>
                      <a:pt x="594" y="348"/>
                      <a:pt x="617" y="371"/>
                    </a:cubicBezTo>
                    <a:cubicBezTo>
                      <a:pt x="617" y="394"/>
                      <a:pt x="617" y="394"/>
                      <a:pt x="617" y="417"/>
                    </a:cubicBezTo>
                    <a:cubicBezTo>
                      <a:pt x="617" y="417"/>
                      <a:pt x="617" y="417"/>
                      <a:pt x="617" y="418"/>
                    </a:cubicBezTo>
                    <a:lnTo>
                      <a:pt x="617" y="418"/>
                    </a:lnTo>
                    <a:cubicBezTo>
                      <a:pt x="616" y="419"/>
                      <a:pt x="615" y="420"/>
                      <a:pt x="614" y="421"/>
                    </a:cubicBezTo>
                    <a:lnTo>
                      <a:pt x="614" y="421"/>
                    </a:lnTo>
                    <a:cubicBezTo>
                      <a:pt x="616" y="423"/>
                      <a:pt x="617" y="429"/>
                      <a:pt x="617" y="439"/>
                    </a:cubicBezTo>
                    <a:cubicBezTo>
                      <a:pt x="614" y="442"/>
                      <a:pt x="611" y="446"/>
                      <a:pt x="609" y="449"/>
                    </a:cubicBezTo>
                    <a:lnTo>
                      <a:pt x="609" y="449"/>
                    </a:lnTo>
                    <a:cubicBezTo>
                      <a:pt x="606" y="441"/>
                      <a:pt x="607" y="432"/>
                      <a:pt x="608" y="427"/>
                    </a:cubicBezTo>
                    <a:lnTo>
                      <a:pt x="608" y="427"/>
                    </a:lnTo>
                    <a:cubicBezTo>
                      <a:pt x="536" y="495"/>
                      <a:pt x="496" y="569"/>
                      <a:pt x="480" y="668"/>
                    </a:cubicBezTo>
                    <a:cubicBezTo>
                      <a:pt x="463" y="738"/>
                      <a:pt x="445" y="795"/>
                      <a:pt x="427" y="859"/>
                    </a:cubicBezTo>
                    <a:lnTo>
                      <a:pt x="427" y="859"/>
                    </a:lnTo>
                    <a:cubicBezTo>
                      <a:pt x="428" y="858"/>
                      <a:pt x="429" y="856"/>
                      <a:pt x="430" y="855"/>
                    </a:cubicBezTo>
                    <a:lnTo>
                      <a:pt x="430" y="855"/>
                    </a:lnTo>
                    <a:cubicBezTo>
                      <a:pt x="428" y="860"/>
                      <a:pt x="426" y="865"/>
                      <a:pt x="424" y="870"/>
                    </a:cubicBezTo>
                    <a:lnTo>
                      <a:pt x="424" y="870"/>
                    </a:lnTo>
                    <a:cubicBezTo>
                      <a:pt x="425" y="866"/>
                      <a:pt x="426" y="863"/>
                      <a:pt x="427" y="859"/>
                    </a:cubicBezTo>
                    <a:lnTo>
                      <a:pt x="427" y="859"/>
                    </a:lnTo>
                    <a:cubicBezTo>
                      <a:pt x="421" y="868"/>
                      <a:pt x="417" y="879"/>
                      <a:pt x="414" y="892"/>
                    </a:cubicBezTo>
                    <a:lnTo>
                      <a:pt x="414" y="892"/>
                    </a:lnTo>
                    <a:cubicBezTo>
                      <a:pt x="417" y="886"/>
                      <a:pt x="420" y="879"/>
                      <a:pt x="423" y="873"/>
                    </a:cubicBezTo>
                    <a:lnTo>
                      <a:pt x="423" y="873"/>
                    </a:lnTo>
                    <a:cubicBezTo>
                      <a:pt x="418" y="885"/>
                      <a:pt x="413" y="897"/>
                      <a:pt x="409" y="910"/>
                    </a:cubicBezTo>
                    <a:lnTo>
                      <a:pt x="409" y="910"/>
                    </a:lnTo>
                    <a:cubicBezTo>
                      <a:pt x="410" y="904"/>
                      <a:pt x="412" y="898"/>
                      <a:pt x="414" y="892"/>
                    </a:cubicBezTo>
                    <a:lnTo>
                      <a:pt x="414" y="892"/>
                    </a:lnTo>
                    <a:cubicBezTo>
                      <a:pt x="375" y="969"/>
                      <a:pt x="336" y="1047"/>
                      <a:pt x="298" y="1124"/>
                    </a:cubicBezTo>
                    <a:cubicBezTo>
                      <a:pt x="238" y="1184"/>
                      <a:pt x="213" y="1261"/>
                      <a:pt x="162" y="1341"/>
                    </a:cubicBezTo>
                    <a:lnTo>
                      <a:pt x="162" y="1341"/>
                    </a:lnTo>
                    <a:cubicBezTo>
                      <a:pt x="158" y="1346"/>
                      <a:pt x="155" y="1351"/>
                      <a:pt x="152" y="1356"/>
                    </a:cubicBezTo>
                    <a:lnTo>
                      <a:pt x="152" y="1356"/>
                    </a:lnTo>
                    <a:cubicBezTo>
                      <a:pt x="147" y="1362"/>
                      <a:pt x="143" y="1369"/>
                      <a:pt x="138" y="1375"/>
                    </a:cubicBezTo>
                    <a:lnTo>
                      <a:pt x="146" y="1365"/>
                    </a:lnTo>
                    <a:lnTo>
                      <a:pt x="146" y="1365"/>
                    </a:lnTo>
                    <a:cubicBezTo>
                      <a:pt x="116" y="1415"/>
                      <a:pt x="97" y="1467"/>
                      <a:pt x="69" y="1535"/>
                    </a:cubicBezTo>
                    <a:cubicBezTo>
                      <a:pt x="1" y="1695"/>
                      <a:pt x="92" y="1923"/>
                      <a:pt x="229" y="2037"/>
                    </a:cubicBezTo>
                    <a:cubicBezTo>
                      <a:pt x="312" y="2120"/>
                      <a:pt x="454" y="2179"/>
                      <a:pt x="588" y="2179"/>
                    </a:cubicBezTo>
                    <a:cubicBezTo>
                      <a:pt x="638" y="2179"/>
                      <a:pt x="687" y="2170"/>
                      <a:pt x="731" y="2151"/>
                    </a:cubicBezTo>
                    <a:cubicBezTo>
                      <a:pt x="937" y="2083"/>
                      <a:pt x="1074" y="1946"/>
                      <a:pt x="1188" y="1786"/>
                    </a:cubicBezTo>
                    <a:cubicBezTo>
                      <a:pt x="1279" y="1649"/>
                      <a:pt x="1347" y="1467"/>
                      <a:pt x="1370" y="1307"/>
                    </a:cubicBezTo>
                    <a:cubicBezTo>
                      <a:pt x="1416" y="1170"/>
                      <a:pt x="1416" y="1010"/>
                      <a:pt x="1416" y="850"/>
                    </a:cubicBezTo>
                    <a:cubicBezTo>
                      <a:pt x="1416" y="736"/>
                      <a:pt x="1393" y="622"/>
                      <a:pt x="1347" y="508"/>
                    </a:cubicBezTo>
                    <a:cubicBezTo>
                      <a:pt x="1309" y="450"/>
                      <a:pt x="1271" y="409"/>
                      <a:pt x="1232" y="384"/>
                    </a:cubicBezTo>
                    <a:lnTo>
                      <a:pt x="1232" y="384"/>
                    </a:lnTo>
                    <a:cubicBezTo>
                      <a:pt x="1236" y="385"/>
                      <a:pt x="1238" y="386"/>
                      <a:pt x="1240" y="386"/>
                    </a:cubicBezTo>
                    <a:cubicBezTo>
                      <a:pt x="1244" y="386"/>
                      <a:pt x="1243" y="380"/>
                      <a:pt x="1233" y="371"/>
                    </a:cubicBezTo>
                    <a:cubicBezTo>
                      <a:pt x="1233" y="371"/>
                      <a:pt x="1217" y="363"/>
                      <a:pt x="1199" y="353"/>
                    </a:cubicBezTo>
                    <a:lnTo>
                      <a:pt x="1199" y="353"/>
                    </a:lnTo>
                    <a:cubicBezTo>
                      <a:pt x="1184" y="329"/>
                      <a:pt x="1167" y="304"/>
                      <a:pt x="1142" y="280"/>
                    </a:cubicBezTo>
                    <a:cubicBezTo>
                      <a:pt x="1127" y="280"/>
                      <a:pt x="1112" y="269"/>
                      <a:pt x="1117" y="269"/>
                    </a:cubicBezTo>
                    <a:cubicBezTo>
                      <a:pt x="1118" y="269"/>
                      <a:pt x="1120" y="270"/>
                      <a:pt x="1124" y="271"/>
                    </a:cubicBezTo>
                    <a:lnTo>
                      <a:pt x="1124" y="271"/>
                    </a:lnTo>
                    <a:cubicBezTo>
                      <a:pt x="1119" y="265"/>
                      <a:pt x="1119" y="257"/>
                      <a:pt x="1119" y="257"/>
                    </a:cubicBezTo>
                    <a:cubicBezTo>
                      <a:pt x="1074" y="188"/>
                      <a:pt x="1005" y="120"/>
                      <a:pt x="959" y="51"/>
                    </a:cubicBezTo>
                    <a:cubicBezTo>
                      <a:pt x="918" y="16"/>
                      <a:pt x="869" y="0"/>
                      <a:pt x="8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48"/>
              <p:cNvSpPr/>
              <p:nvPr/>
            </p:nvSpPr>
            <p:spPr>
              <a:xfrm>
                <a:off x="848000" y="2706400"/>
                <a:ext cx="54800" cy="16557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6623" extrusionOk="0">
                    <a:moveTo>
                      <a:pt x="1832" y="1"/>
                    </a:moveTo>
                    <a:cubicBezTo>
                      <a:pt x="1796" y="1"/>
                      <a:pt x="1760" y="18"/>
                      <a:pt x="1735" y="60"/>
                    </a:cubicBezTo>
                    <a:cubicBezTo>
                      <a:pt x="1689" y="151"/>
                      <a:pt x="1666" y="242"/>
                      <a:pt x="1621" y="356"/>
                    </a:cubicBezTo>
                    <a:cubicBezTo>
                      <a:pt x="1621" y="379"/>
                      <a:pt x="1621" y="425"/>
                      <a:pt x="1598" y="448"/>
                    </a:cubicBezTo>
                    <a:cubicBezTo>
                      <a:pt x="1598" y="451"/>
                      <a:pt x="1598" y="453"/>
                      <a:pt x="1598" y="453"/>
                    </a:cubicBezTo>
                    <a:cubicBezTo>
                      <a:pt x="1597" y="453"/>
                      <a:pt x="1595" y="439"/>
                      <a:pt x="1586" y="439"/>
                    </a:cubicBezTo>
                    <a:cubicBezTo>
                      <a:pt x="1579" y="439"/>
                      <a:pt x="1569" y="446"/>
                      <a:pt x="1552" y="470"/>
                    </a:cubicBezTo>
                    <a:cubicBezTo>
                      <a:pt x="1484" y="585"/>
                      <a:pt x="1484" y="653"/>
                      <a:pt x="1461" y="790"/>
                    </a:cubicBezTo>
                    <a:cubicBezTo>
                      <a:pt x="1370" y="1247"/>
                      <a:pt x="1233" y="1680"/>
                      <a:pt x="1164" y="2160"/>
                    </a:cubicBezTo>
                    <a:cubicBezTo>
                      <a:pt x="1096" y="2685"/>
                      <a:pt x="959" y="3164"/>
                      <a:pt x="845" y="3734"/>
                    </a:cubicBezTo>
                    <a:cubicBezTo>
                      <a:pt x="753" y="4191"/>
                      <a:pt x="662" y="4647"/>
                      <a:pt x="502" y="5104"/>
                    </a:cubicBezTo>
                    <a:cubicBezTo>
                      <a:pt x="482" y="5145"/>
                      <a:pt x="480" y="5185"/>
                      <a:pt x="463" y="5242"/>
                    </a:cubicBezTo>
                    <a:lnTo>
                      <a:pt x="463" y="5242"/>
                    </a:lnTo>
                    <a:cubicBezTo>
                      <a:pt x="471" y="5225"/>
                      <a:pt x="479" y="5209"/>
                      <a:pt x="479" y="5209"/>
                    </a:cubicBezTo>
                    <a:lnTo>
                      <a:pt x="479" y="5209"/>
                    </a:lnTo>
                    <a:cubicBezTo>
                      <a:pt x="480" y="5209"/>
                      <a:pt x="474" y="5223"/>
                      <a:pt x="457" y="5264"/>
                    </a:cubicBezTo>
                    <a:cubicBezTo>
                      <a:pt x="459" y="5256"/>
                      <a:pt x="461" y="5249"/>
                      <a:pt x="463" y="5242"/>
                    </a:cubicBezTo>
                    <a:lnTo>
                      <a:pt x="463" y="5242"/>
                    </a:lnTo>
                    <a:cubicBezTo>
                      <a:pt x="458" y="5254"/>
                      <a:pt x="452" y="5267"/>
                      <a:pt x="449" y="5276"/>
                    </a:cubicBezTo>
                    <a:lnTo>
                      <a:pt x="449" y="5276"/>
                    </a:lnTo>
                    <a:cubicBezTo>
                      <a:pt x="451" y="5272"/>
                      <a:pt x="454" y="5268"/>
                      <a:pt x="457" y="5264"/>
                    </a:cubicBezTo>
                    <a:lnTo>
                      <a:pt x="457" y="5264"/>
                    </a:lnTo>
                    <a:cubicBezTo>
                      <a:pt x="449" y="5279"/>
                      <a:pt x="446" y="5284"/>
                      <a:pt x="446" y="5284"/>
                    </a:cubicBezTo>
                    <a:cubicBezTo>
                      <a:pt x="445" y="5284"/>
                      <a:pt x="447" y="5281"/>
                      <a:pt x="449" y="5276"/>
                    </a:cubicBezTo>
                    <a:lnTo>
                      <a:pt x="449" y="5276"/>
                    </a:lnTo>
                    <a:cubicBezTo>
                      <a:pt x="406" y="5340"/>
                      <a:pt x="363" y="5405"/>
                      <a:pt x="320" y="5469"/>
                    </a:cubicBezTo>
                    <a:cubicBezTo>
                      <a:pt x="320" y="5477"/>
                      <a:pt x="314" y="5491"/>
                      <a:pt x="307" y="5505"/>
                    </a:cubicBezTo>
                    <a:lnTo>
                      <a:pt x="307" y="5505"/>
                    </a:lnTo>
                    <a:cubicBezTo>
                      <a:pt x="341" y="5472"/>
                      <a:pt x="360" y="5457"/>
                      <a:pt x="362" y="5457"/>
                    </a:cubicBezTo>
                    <a:cubicBezTo>
                      <a:pt x="365" y="5457"/>
                      <a:pt x="354" y="5470"/>
                      <a:pt x="327" y="5493"/>
                    </a:cubicBezTo>
                    <a:lnTo>
                      <a:pt x="327" y="5493"/>
                    </a:lnTo>
                    <a:cubicBezTo>
                      <a:pt x="331" y="5487"/>
                      <a:pt x="333" y="5483"/>
                      <a:pt x="332" y="5483"/>
                    </a:cubicBezTo>
                    <a:cubicBezTo>
                      <a:pt x="330" y="5483"/>
                      <a:pt x="323" y="5489"/>
                      <a:pt x="307" y="5505"/>
                    </a:cubicBezTo>
                    <a:lnTo>
                      <a:pt x="307" y="5505"/>
                    </a:lnTo>
                    <a:cubicBezTo>
                      <a:pt x="307" y="5505"/>
                      <a:pt x="307" y="5505"/>
                      <a:pt x="307" y="5505"/>
                    </a:cubicBezTo>
                    <a:lnTo>
                      <a:pt x="307" y="5505"/>
                    </a:lnTo>
                    <a:cubicBezTo>
                      <a:pt x="304" y="5508"/>
                      <a:pt x="301" y="5511"/>
                      <a:pt x="297" y="5514"/>
                    </a:cubicBezTo>
                    <a:lnTo>
                      <a:pt x="297" y="5514"/>
                    </a:lnTo>
                    <a:cubicBezTo>
                      <a:pt x="301" y="5511"/>
                      <a:pt x="304" y="5508"/>
                      <a:pt x="307" y="5505"/>
                    </a:cubicBezTo>
                    <a:lnTo>
                      <a:pt x="307" y="5505"/>
                    </a:lnTo>
                    <a:cubicBezTo>
                      <a:pt x="305" y="5508"/>
                      <a:pt x="303" y="5512"/>
                      <a:pt x="301" y="5515"/>
                    </a:cubicBezTo>
                    <a:lnTo>
                      <a:pt x="301" y="5515"/>
                    </a:lnTo>
                    <a:cubicBezTo>
                      <a:pt x="293" y="5522"/>
                      <a:pt x="284" y="5530"/>
                      <a:pt x="274" y="5538"/>
                    </a:cubicBezTo>
                    <a:cubicBezTo>
                      <a:pt x="234" y="5577"/>
                      <a:pt x="195" y="5617"/>
                      <a:pt x="155" y="5672"/>
                    </a:cubicBezTo>
                    <a:lnTo>
                      <a:pt x="155" y="5672"/>
                    </a:lnTo>
                    <a:cubicBezTo>
                      <a:pt x="192" y="5618"/>
                      <a:pt x="204" y="5598"/>
                      <a:pt x="202" y="5598"/>
                    </a:cubicBezTo>
                    <a:cubicBezTo>
                      <a:pt x="196" y="5598"/>
                      <a:pt x="107" y="5712"/>
                      <a:pt x="91" y="5743"/>
                    </a:cubicBezTo>
                    <a:cubicBezTo>
                      <a:pt x="23" y="5903"/>
                      <a:pt x="0" y="6154"/>
                      <a:pt x="114" y="6314"/>
                    </a:cubicBezTo>
                    <a:cubicBezTo>
                      <a:pt x="277" y="6533"/>
                      <a:pt x="480" y="6623"/>
                      <a:pt x="689" y="6623"/>
                    </a:cubicBezTo>
                    <a:cubicBezTo>
                      <a:pt x="1066" y="6623"/>
                      <a:pt x="1461" y="6332"/>
                      <a:pt x="1666" y="5994"/>
                    </a:cubicBezTo>
                    <a:cubicBezTo>
                      <a:pt x="1895" y="5583"/>
                      <a:pt x="2009" y="5081"/>
                      <a:pt x="2054" y="4625"/>
                    </a:cubicBezTo>
                    <a:cubicBezTo>
                      <a:pt x="2123" y="4008"/>
                      <a:pt x="2191" y="3369"/>
                      <a:pt x="2123" y="2753"/>
                    </a:cubicBezTo>
                    <a:cubicBezTo>
                      <a:pt x="2123" y="2685"/>
                      <a:pt x="2123" y="2548"/>
                      <a:pt x="2123" y="2388"/>
                    </a:cubicBezTo>
                    <a:cubicBezTo>
                      <a:pt x="2100" y="2251"/>
                      <a:pt x="2123" y="2114"/>
                      <a:pt x="2100" y="1977"/>
                    </a:cubicBezTo>
                    <a:cubicBezTo>
                      <a:pt x="2100" y="1726"/>
                      <a:pt x="2032" y="1475"/>
                      <a:pt x="2009" y="1201"/>
                    </a:cubicBezTo>
                    <a:cubicBezTo>
                      <a:pt x="2009" y="1064"/>
                      <a:pt x="2009" y="950"/>
                      <a:pt x="2009" y="813"/>
                    </a:cubicBezTo>
                    <a:cubicBezTo>
                      <a:pt x="2009" y="676"/>
                      <a:pt x="1963" y="607"/>
                      <a:pt x="1918" y="470"/>
                    </a:cubicBezTo>
                    <a:lnTo>
                      <a:pt x="1918" y="470"/>
                    </a:lnTo>
                    <a:cubicBezTo>
                      <a:pt x="1923" y="488"/>
                      <a:pt x="1928" y="495"/>
                      <a:pt x="1931" y="495"/>
                    </a:cubicBezTo>
                    <a:cubicBezTo>
                      <a:pt x="1940" y="495"/>
                      <a:pt x="1940" y="436"/>
                      <a:pt x="1940" y="402"/>
                    </a:cubicBezTo>
                    <a:cubicBezTo>
                      <a:pt x="1940" y="379"/>
                      <a:pt x="1918" y="333"/>
                      <a:pt x="1918" y="288"/>
                    </a:cubicBezTo>
                    <a:cubicBezTo>
                      <a:pt x="1940" y="242"/>
                      <a:pt x="1940" y="174"/>
                      <a:pt x="1940" y="128"/>
                    </a:cubicBezTo>
                    <a:cubicBezTo>
                      <a:pt x="1955" y="55"/>
                      <a:pt x="1895" y="1"/>
                      <a:pt x="18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48"/>
              <p:cNvSpPr/>
              <p:nvPr/>
            </p:nvSpPr>
            <p:spPr>
              <a:xfrm>
                <a:off x="774950" y="2672475"/>
                <a:ext cx="593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5504" extrusionOk="0">
                    <a:moveTo>
                      <a:pt x="2187" y="1"/>
                    </a:moveTo>
                    <a:cubicBezTo>
                      <a:pt x="1863" y="1"/>
                      <a:pt x="1687" y="397"/>
                      <a:pt x="1598" y="663"/>
                    </a:cubicBezTo>
                    <a:cubicBezTo>
                      <a:pt x="1461" y="1074"/>
                      <a:pt x="1347" y="1462"/>
                      <a:pt x="1256" y="1873"/>
                    </a:cubicBezTo>
                    <a:cubicBezTo>
                      <a:pt x="1237" y="1951"/>
                      <a:pt x="1217" y="2012"/>
                      <a:pt x="1198" y="2084"/>
                    </a:cubicBezTo>
                    <a:lnTo>
                      <a:pt x="1198" y="2084"/>
                    </a:lnTo>
                    <a:cubicBezTo>
                      <a:pt x="1187" y="2110"/>
                      <a:pt x="1165" y="2170"/>
                      <a:pt x="1165" y="2170"/>
                    </a:cubicBezTo>
                    <a:cubicBezTo>
                      <a:pt x="1142" y="2238"/>
                      <a:pt x="1096" y="2330"/>
                      <a:pt x="1073" y="2398"/>
                    </a:cubicBezTo>
                    <a:cubicBezTo>
                      <a:pt x="982" y="2672"/>
                      <a:pt x="914" y="2969"/>
                      <a:pt x="822" y="3243"/>
                    </a:cubicBezTo>
                    <a:cubicBezTo>
                      <a:pt x="731" y="3494"/>
                      <a:pt x="640" y="3745"/>
                      <a:pt x="526" y="3973"/>
                    </a:cubicBezTo>
                    <a:cubicBezTo>
                      <a:pt x="454" y="4127"/>
                      <a:pt x="352" y="4275"/>
                      <a:pt x="261" y="4424"/>
                    </a:cubicBezTo>
                    <a:lnTo>
                      <a:pt x="261" y="4424"/>
                    </a:lnTo>
                    <a:cubicBezTo>
                      <a:pt x="206" y="4450"/>
                      <a:pt x="156" y="4492"/>
                      <a:pt x="115" y="4544"/>
                    </a:cubicBezTo>
                    <a:cubicBezTo>
                      <a:pt x="46" y="4635"/>
                      <a:pt x="1" y="4795"/>
                      <a:pt x="1" y="4909"/>
                    </a:cubicBezTo>
                    <a:cubicBezTo>
                      <a:pt x="1" y="5160"/>
                      <a:pt x="137" y="5297"/>
                      <a:pt x="343" y="5434"/>
                    </a:cubicBezTo>
                    <a:cubicBezTo>
                      <a:pt x="413" y="5484"/>
                      <a:pt x="492" y="5503"/>
                      <a:pt x="573" y="5503"/>
                    </a:cubicBezTo>
                    <a:cubicBezTo>
                      <a:pt x="675" y="5503"/>
                      <a:pt x="778" y="5472"/>
                      <a:pt x="868" y="5434"/>
                    </a:cubicBezTo>
                    <a:cubicBezTo>
                      <a:pt x="1165" y="5274"/>
                      <a:pt x="1324" y="4955"/>
                      <a:pt x="1439" y="4681"/>
                    </a:cubicBezTo>
                    <a:cubicBezTo>
                      <a:pt x="1575" y="4407"/>
                      <a:pt x="1690" y="4110"/>
                      <a:pt x="1781" y="3813"/>
                    </a:cubicBezTo>
                    <a:cubicBezTo>
                      <a:pt x="1964" y="3288"/>
                      <a:pt x="2078" y="2763"/>
                      <a:pt x="2123" y="2193"/>
                    </a:cubicBezTo>
                    <a:cubicBezTo>
                      <a:pt x="2123" y="2033"/>
                      <a:pt x="2146" y="1850"/>
                      <a:pt x="2169" y="1668"/>
                    </a:cubicBezTo>
                    <a:cubicBezTo>
                      <a:pt x="2169" y="1462"/>
                      <a:pt x="2146" y="1257"/>
                      <a:pt x="2169" y="1051"/>
                    </a:cubicBezTo>
                    <a:cubicBezTo>
                      <a:pt x="2192" y="869"/>
                      <a:pt x="2192" y="686"/>
                      <a:pt x="2237" y="504"/>
                    </a:cubicBezTo>
                    <a:cubicBezTo>
                      <a:pt x="2260" y="435"/>
                      <a:pt x="2283" y="367"/>
                      <a:pt x="2306" y="298"/>
                    </a:cubicBezTo>
                    <a:cubicBezTo>
                      <a:pt x="2306" y="268"/>
                      <a:pt x="2306" y="229"/>
                      <a:pt x="2306" y="199"/>
                    </a:cubicBezTo>
                    <a:lnTo>
                      <a:pt x="2306" y="199"/>
                    </a:lnTo>
                    <a:cubicBezTo>
                      <a:pt x="2312" y="198"/>
                      <a:pt x="2320" y="192"/>
                      <a:pt x="2329" y="184"/>
                    </a:cubicBezTo>
                    <a:cubicBezTo>
                      <a:pt x="2374" y="93"/>
                      <a:pt x="2306" y="24"/>
                      <a:pt x="2215" y="1"/>
                    </a:cubicBezTo>
                    <a:cubicBezTo>
                      <a:pt x="2205" y="1"/>
                      <a:pt x="2196" y="1"/>
                      <a:pt x="21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48"/>
              <p:cNvSpPr/>
              <p:nvPr/>
            </p:nvSpPr>
            <p:spPr>
              <a:xfrm>
                <a:off x="766950" y="2712125"/>
                <a:ext cx="3002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394" extrusionOk="0">
                    <a:moveTo>
                      <a:pt x="838" y="0"/>
                    </a:moveTo>
                    <a:cubicBezTo>
                      <a:pt x="783" y="0"/>
                      <a:pt x="726" y="25"/>
                      <a:pt x="686" y="82"/>
                    </a:cubicBezTo>
                    <a:cubicBezTo>
                      <a:pt x="640" y="150"/>
                      <a:pt x="594" y="241"/>
                      <a:pt x="549" y="287"/>
                    </a:cubicBezTo>
                    <a:cubicBezTo>
                      <a:pt x="503" y="333"/>
                      <a:pt x="435" y="378"/>
                      <a:pt x="389" y="447"/>
                    </a:cubicBezTo>
                    <a:cubicBezTo>
                      <a:pt x="298" y="607"/>
                      <a:pt x="252" y="812"/>
                      <a:pt x="206" y="972"/>
                    </a:cubicBezTo>
                    <a:cubicBezTo>
                      <a:pt x="92" y="1360"/>
                      <a:pt x="47" y="1725"/>
                      <a:pt x="24" y="2136"/>
                    </a:cubicBezTo>
                    <a:cubicBezTo>
                      <a:pt x="1" y="2501"/>
                      <a:pt x="24" y="2866"/>
                      <a:pt x="69" y="3209"/>
                    </a:cubicBezTo>
                    <a:cubicBezTo>
                      <a:pt x="92" y="3414"/>
                      <a:pt x="115" y="3620"/>
                      <a:pt x="161" y="3802"/>
                    </a:cubicBezTo>
                    <a:cubicBezTo>
                      <a:pt x="206" y="3893"/>
                      <a:pt x="229" y="3962"/>
                      <a:pt x="298" y="4030"/>
                    </a:cubicBezTo>
                    <a:cubicBezTo>
                      <a:pt x="330" y="4076"/>
                      <a:pt x="340" y="4090"/>
                      <a:pt x="340" y="4090"/>
                    </a:cubicBezTo>
                    <a:cubicBezTo>
                      <a:pt x="340" y="4090"/>
                      <a:pt x="311" y="4053"/>
                      <a:pt x="304" y="4053"/>
                    </a:cubicBezTo>
                    <a:cubicBezTo>
                      <a:pt x="300" y="4053"/>
                      <a:pt x="303" y="4064"/>
                      <a:pt x="321" y="4099"/>
                    </a:cubicBezTo>
                    <a:cubicBezTo>
                      <a:pt x="366" y="4145"/>
                      <a:pt x="389" y="4190"/>
                      <a:pt x="435" y="4213"/>
                    </a:cubicBezTo>
                    <a:cubicBezTo>
                      <a:pt x="435" y="4232"/>
                      <a:pt x="530" y="4315"/>
                      <a:pt x="535" y="4315"/>
                    </a:cubicBezTo>
                    <a:cubicBezTo>
                      <a:pt x="536" y="4315"/>
                      <a:pt x="533" y="4312"/>
                      <a:pt x="526" y="4304"/>
                    </a:cubicBezTo>
                    <a:lnTo>
                      <a:pt x="526" y="4304"/>
                    </a:lnTo>
                    <a:cubicBezTo>
                      <a:pt x="588" y="4366"/>
                      <a:pt x="665" y="4394"/>
                      <a:pt x="744" y="4394"/>
                    </a:cubicBezTo>
                    <a:cubicBezTo>
                      <a:pt x="899" y="4394"/>
                      <a:pt x="1059" y="4288"/>
                      <a:pt x="1119" y="4122"/>
                    </a:cubicBezTo>
                    <a:lnTo>
                      <a:pt x="1119" y="4122"/>
                    </a:lnTo>
                    <a:cubicBezTo>
                      <a:pt x="1116" y="4137"/>
                      <a:pt x="1114" y="4143"/>
                      <a:pt x="1115" y="4143"/>
                    </a:cubicBezTo>
                    <a:cubicBezTo>
                      <a:pt x="1117" y="4143"/>
                      <a:pt x="1165" y="3977"/>
                      <a:pt x="1165" y="3939"/>
                    </a:cubicBezTo>
                    <a:cubicBezTo>
                      <a:pt x="1165" y="3920"/>
                      <a:pt x="1165" y="3894"/>
                      <a:pt x="1165" y="3864"/>
                    </a:cubicBezTo>
                    <a:lnTo>
                      <a:pt x="1165" y="3864"/>
                    </a:lnTo>
                    <a:cubicBezTo>
                      <a:pt x="1200" y="3728"/>
                      <a:pt x="1183" y="3596"/>
                      <a:pt x="1165" y="3437"/>
                    </a:cubicBezTo>
                    <a:cubicBezTo>
                      <a:pt x="1165" y="3391"/>
                      <a:pt x="1165" y="3369"/>
                      <a:pt x="1165" y="3323"/>
                    </a:cubicBezTo>
                    <a:cubicBezTo>
                      <a:pt x="1165" y="3323"/>
                      <a:pt x="1141" y="3213"/>
                      <a:pt x="1136" y="3190"/>
                    </a:cubicBezTo>
                    <a:lnTo>
                      <a:pt x="1136" y="3190"/>
                    </a:lnTo>
                    <a:cubicBezTo>
                      <a:pt x="1138" y="3196"/>
                      <a:pt x="1140" y="3202"/>
                      <a:pt x="1142" y="3209"/>
                    </a:cubicBezTo>
                    <a:cubicBezTo>
                      <a:pt x="1138" y="3192"/>
                      <a:pt x="1136" y="3185"/>
                      <a:pt x="1136" y="3185"/>
                    </a:cubicBezTo>
                    <a:lnTo>
                      <a:pt x="1136" y="3185"/>
                    </a:lnTo>
                    <a:cubicBezTo>
                      <a:pt x="1136" y="3185"/>
                      <a:pt x="1136" y="3187"/>
                      <a:pt x="1136" y="3190"/>
                    </a:cubicBezTo>
                    <a:lnTo>
                      <a:pt x="1136" y="3190"/>
                    </a:lnTo>
                    <a:cubicBezTo>
                      <a:pt x="1119" y="3127"/>
                      <a:pt x="1119" y="3063"/>
                      <a:pt x="1119" y="2980"/>
                    </a:cubicBezTo>
                    <a:cubicBezTo>
                      <a:pt x="1074" y="2661"/>
                      <a:pt x="1051" y="2341"/>
                      <a:pt x="1028" y="2022"/>
                    </a:cubicBezTo>
                    <a:cubicBezTo>
                      <a:pt x="1005" y="1702"/>
                      <a:pt x="1005" y="1406"/>
                      <a:pt x="1005" y="1086"/>
                    </a:cubicBezTo>
                    <a:cubicBezTo>
                      <a:pt x="1005" y="949"/>
                      <a:pt x="1028" y="812"/>
                      <a:pt x="1028" y="652"/>
                    </a:cubicBezTo>
                    <a:cubicBezTo>
                      <a:pt x="1028" y="584"/>
                      <a:pt x="1005" y="515"/>
                      <a:pt x="982" y="424"/>
                    </a:cubicBezTo>
                    <a:cubicBezTo>
                      <a:pt x="982" y="356"/>
                      <a:pt x="1005" y="287"/>
                      <a:pt x="1005" y="219"/>
                    </a:cubicBezTo>
                    <a:cubicBezTo>
                      <a:pt x="1035" y="86"/>
                      <a:pt x="940" y="0"/>
                      <a:pt x="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48"/>
              <p:cNvSpPr/>
              <p:nvPr/>
            </p:nvSpPr>
            <p:spPr>
              <a:xfrm>
                <a:off x="818900" y="2709075"/>
                <a:ext cx="41125" cy="14242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5697" extrusionOk="0">
                    <a:moveTo>
                      <a:pt x="1278" y="1"/>
                    </a:moveTo>
                    <a:cubicBezTo>
                      <a:pt x="1187" y="1"/>
                      <a:pt x="1094" y="47"/>
                      <a:pt x="1027" y="158"/>
                    </a:cubicBezTo>
                    <a:cubicBezTo>
                      <a:pt x="844" y="484"/>
                      <a:pt x="679" y="827"/>
                      <a:pt x="500" y="1157"/>
                    </a:cubicBezTo>
                    <a:lnTo>
                      <a:pt x="500" y="1157"/>
                    </a:lnTo>
                    <a:cubicBezTo>
                      <a:pt x="244" y="1413"/>
                      <a:pt x="198" y="1807"/>
                      <a:pt x="114" y="2144"/>
                    </a:cubicBezTo>
                    <a:cubicBezTo>
                      <a:pt x="23" y="2532"/>
                      <a:pt x="0" y="2943"/>
                      <a:pt x="23" y="3354"/>
                    </a:cubicBezTo>
                    <a:cubicBezTo>
                      <a:pt x="46" y="3696"/>
                      <a:pt x="114" y="4015"/>
                      <a:pt x="160" y="4358"/>
                    </a:cubicBezTo>
                    <a:cubicBezTo>
                      <a:pt x="160" y="4540"/>
                      <a:pt x="183" y="4700"/>
                      <a:pt x="206" y="4883"/>
                    </a:cubicBezTo>
                    <a:cubicBezTo>
                      <a:pt x="206" y="5088"/>
                      <a:pt x="206" y="5294"/>
                      <a:pt x="320" y="5476"/>
                    </a:cubicBezTo>
                    <a:cubicBezTo>
                      <a:pt x="439" y="5625"/>
                      <a:pt x="577" y="5696"/>
                      <a:pt x="728" y="5696"/>
                    </a:cubicBezTo>
                    <a:cubicBezTo>
                      <a:pt x="809" y="5696"/>
                      <a:pt x="894" y="5676"/>
                      <a:pt x="982" y="5636"/>
                    </a:cubicBezTo>
                    <a:cubicBezTo>
                      <a:pt x="1438" y="5408"/>
                      <a:pt x="1438" y="4700"/>
                      <a:pt x="1392" y="4289"/>
                    </a:cubicBezTo>
                    <a:cubicBezTo>
                      <a:pt x="1347" y="3856"/>
                      <a:pt x="1233" y="3468"/>
                      <a:pt x="1210" y="3057"/>
                    </a:cubicBezTo>
                    <a:cubicBezTo>
                      <a:pt x="1187" y="2623"/>
                      <a:pt x="1187" y="2189"/>
                      <a:pt x="1255" y="1756"/>
                    </a:cubicBezTo>
                    <a:cubicBezTo>
                      <a:pt x="1278" y="1528"/>
                      <a:pt x="1255" y="1322"/>
                      <a:pt x="1324" y="1094"/>
                    </a:cubicBezTo>
                    <a:cubicBezTo>
                      <a:pt x="1392" y="866"/>
                      <a:pt x="1461" y="660"/>
                      <a:pt x="1552" y="432"/>
                    </a:cubicBezTo>
                    <a:cubicBezTo>
                      <a:pt x="1645" y="201"/>
                      <a:pt x="1467" y="1"/>
                      <a:pt x="12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48"/>
              <p:cNvSpPr/>
              <p:nvPr/>
            </p:nvSpPr>
            <p:spPr>
              <a:xfrm>
                <a:off x="695075" y="2734125"/>
                <a:ext cx="319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3867" extrusionOk="0">
                    <a:moveTo>
                      <a:pt x="799" y="320"/>
                    </a:moveTo>
                    <a:cubicBezTo>
                      <a:pt x="795" y="329"/>
                      <a:pt x="793" y="333"/>
                      <a:pt x="793" y="335"/>
                    </a:cubicBezTo>
                    <a:lnTo>
                      <a:pt x="793" y="335"/>
                    </a:lnTo>
                    <a:cubicBezTo>
                      <a:pt x="795" y="330"/>
                      <a:pt x="797" y="325"/>
                      <a:pt x="799" y="320"/>
                    </a:cubicBezTo>
                    <a:close/>
                    <a:moveTo>
                      <a:pt x="1027" y="1"/>
                    </a:moveTo>
                    <a:cubicBezTo>
                      <a:pt x="959" y="23"/>
                      <a:pt x="913" y="46"/>
                      <a:pt x="890" y="92"/>
                    </a:cubicBezTo>
                    <a:cubicBezTo>
                      <a:pt x="867" y="138"/>
                      <a:pt x="867" y="183"/>
                      <a:pt x="845" y="206"/>
                    </a:cubicBezTo>
                    <a:cubicBezTo>
                      <a:pt x="845" y="229"/>
                      <a:pt x="822" y="252"/>
                      <a:pt x="822" y="274"/>
                    </a:cubicBezTo>
                    <a:cubicBezTo>
                      <a:pt x="822" y="292"/>
                      <a:pt x="795" y="335"/>
                      <a:pt x="793" y="335"/>
                    </a:cubicBezTo>
                    <a:cubicBezTo>
                      <a:pt x="793" y="335"/>
                      <a:pt x="792" y="335"/>
                      <a:pt x="793" y="335"/>
                    </a:cubicBezTo>
                    <a:lnTo>
                      <a:pt x="793" y="335"/>
                    </a:lnTo>
                    <a:cubicBezTo>
                      <a:pt x="715" y="519"/>
                      <a:pt x="689" y="754"/>
                      <a:pt x="652" y="961"/>
                    </a:cubicBezTo>
                    <a:lnTo>
                      <a:pt x="652" y="961"/>
                    </a:lnTo>
                    <a:cubicBezTo>
                      <a:pt x="570" y="1092"/>
                      <a:pt x="567" y="1259"/>
                      <a:pt x="548" y="1393"/>
                    </a:cubicBezTo>
                    <a:cubicBezTo>
                      <a:pt x="502" y="1598"/>
                      <a:pt x="411" y="1781"/>
                      <a:pt x="365" y="1986"/>
                    </a:cubicBezTo>
                    <a:cubicBezTo>
                      <a:pt x="228" y="2489"/>
                      <a:pt x="0" y="2968"/>
                      <a:pt x="46" y="3470"/>
                    </a:cubicBezTo>
                    <a:cubicBezTo>
                      <a:pt x="61" y="3690"/>
                      <a:pt x="260" y="3866"/>
                      <a:pt x="465" y="3866"/>
                    </a:cubicBezTo>
                    <a:cubicBezTo>
                      <a:pt x="558" y="3866"/>
                      <a:pt x="652" y="3830"/>
                      <a:pt x="730" y="3744"/>
                    </a:cubicBezTo>
                    <a:cubicBezTo>
                      <a:pt x="1027" y="3379"/>
                      <a:pt x="1141" y="2922"/>
                      <a:pt x="1210" y="2466"/>
                    </a:cubicBezTo>
                    <a:cubicBezTo>
                      <a:pt x="1233" y="2260"/>
                      <a:pt x="1255" y="2055"/>
                      <a:pt x="1278" y="1849"/>
                    </a:cubicBezTo>
                    <a:cubicBezTo>
                      <a:pt x="1278" y="1690"/>
                      <a:pt x="1255" y="1553"/>
                      <a:pt x="1255" y="1393"/>
                    </a:cubicBezTo>
                    <a:cubicBezTo>
                      <a:pt x="1233" y="1119"/>
                      <a:pt x="1164" y="868"/>
                      <a:pt x="1164" y="594"/>
                    </a:cubicBezTo>
                    <a:cubicBezTo>
                      <a:pt x="1141" y="526"/>
                      <a:pt x="1164" y="457"/>
                      <a:pt x="1141" y="389"/>
                    </a:cubicBezTo>
                    <a:cubicBezTo>
                      <a:pt x="1125" y="355"/>
                      <a:pt x="1120" y="334"/>
                      <a:pt x="1119" y="334"/>
                    </a:cubicBezTo>
                    <a:cubicBezTo>
                      <a:pt x="1118" y="334"/>
                      <a:pt x="1118" y="337"/>
                      <a:pt x="1118" y="343"/>
                    </a:cubicBezTo>
                    <a:cubicBezTo>
                      <a:pt x="1118" y="320"/>
                      <a:pt x="1118" y="297"/>
                      <a:pt x="1118" y="252"/>
                    </a:cubicBezTo>
                    <a:cubicBezTo>
                      <a:pt x="1096" y="160"/>
                      <a:pt x="1096" y="115"/>
                      <a:pt x="1073" y="23"/>
                    </a:cubicBezTo>
                    <a:cubicBezTo>
                      <a:pt x="1073" y="1"/>
                      <a:pt x="1027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48"/>
              <p:cNvSpPr/>
              <p:nvPr/>
            </p:nvSpPr>
            <p:spPr>
              <a:xfrm>
                <a:off x="991225" y="40768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48"/>
              <p:cNvSpPr/>
              <p:nvPr/>
            </p:nvSpPr>
            <p:spPr>
              <a:xfrm>
                <a:off x="369225" y="35090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9" y="731"/>
                    </a:moveTo>
                    <a:cubicBezTo>
                      <a:pt x="1439" y="1119"/>
                      <a:pt x="1119" y="1461"/>
                      <a:pt x="708" y="1461"/>
                    </a:cubicBezTo>
                    <a:cubicBezTo>
                      <a:pt x="320" y="1461"/>
                      <a:pt x="1" y="1119"/>
                      <a:pt x="1" y="731"/>
                    </a:cubicBezTo>
                    <a:cubicBezTo>
                      <a:pt x="1" y="343"/>
                      <a:pt x="320" y="0"/>
                      <a:pt x="708" y="0"/>
                    </a:cubicBezTo>
                    <a:cubicBezTo>
                      <a:pt x="1119" y="0"/>
                      <a:pt x="1439" y="343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48"/>
              <p:cNvSpPr/>
              <p:nvPr/>
            </p:nvSpPr>
            <p:spPr>
              <a:xfrm>
                <a:off x="582650" y="29304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08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08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48"/>
              <p:cNvSpPr/>
              <p:nvPr/>
            </p:nvSpPr>
            <p:spPr>
              <a:xfrm>
                <a:off x="1166400" y="35273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31"/>
                    </a:moveTo>
                    <a:cubicBezTo>
                      <a:pt x="1439" y="1119"/>
                      <a:pt x="1119" y="1439"/>
                      <a:pt x="731" y="1439"/>
                    </a:cubicBezTo>
                    <a:cubicBezTo>
                      <a:pt x="320" y="1439"/>
                      <a:pt x="1" y="1119"/>
                      <a:pt x="1" y="731"/>
                    </a:cubicBezTo>
                    <a:cubicBezTo>
                      <a:pt x="1" y="320"/>
                      <a:pt x="320" y="1"/>
                      <a:pt x="731" y="1"/>
                    </a:cubicBezTo>
                    <a:cubicBezTo>
                      <a:pt x="1119" y="1"/>
                      <a:pt x="1439" y="320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48"/>
              <p:cNvSpPr/>
              <p:nvPr/>
            </p:nvSpPr>
            <p:spPr>
              <a:xfrm>
                <a:off x="618600" y="40585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8" y="731"/>
                    </a:moveTo>
                    <a:cubicBezTo>
                      <a:pt x="1438" y="1119"/>
                      <a:pt x="1119" y="1462"/>
                      <a:pt x="708" y="1462"/>
                    </a:cubicBezTo>
                    <a:cubicBezTo>
                      <a:pt x="320" y="1462"/>
                      <a:pt x="0" y="1119"/>
                      <a:pt x="0" y="731"/>
                    </a:cubicBezTo>
                    <a:cubicBezTo>
                      <a:pt x="0" y="321"/>
                      <a:pt x="320" y="1"/>
                      <a:pt x="708" y="1"/>
                    </a:cubicBezTo>
                    <a:cubicBezTo>
                      <a:pt x="1119" y="1"/>
                      <a:pt x="1438" y="321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48"/>
              <p:cNvSpPr/>
              <p:nvPr/>
            </p:nvSpPr>
            <p:spPr>
              <a:xfrm>
                <a:off x="508475" y="33310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8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8"/>
                    </a:cubicBezTo>
                    <a:cubicBezTo>
                      <a:pt x="0" y="320"/>
                      <a:pt x="320" y="1"/>
                      <a:pt x="731" y="1"/>
                    </a:cubicBezTo>
                    <a:cubicBezTo>
                      <a:pt x="1119" y="1"/>
                      <a:pt x="1438" y="320"/>
                      <a:pt x="1438" y="7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48"/>
              <p:cNvSpPr/>
              <p:nvPr/>
            </p:nvSpPr>
            <p:spPr>
              <a:xfrm>
                <a:off x="842275" y="3393200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81"/>
                    </a:moveTo>
                    <a:cubicBezTo>
                      <a:pt x="3539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39" y="800"/>
                      <a:pt x="3539" y="17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48"/>
              <p:cNvSpPr/>
              <p:nvPr/>
            </p:nvSpPr>
            <p:spPr>
              <a:xfrm>
                <a:off x="708175" y="2982925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58"/>
                    </a:moveTo>
                    <a:cubicBezTo>
                      <a:pt x="3539" y="2739"/>
                      <a:pt x="2763" y="3538"/>
                      <a:pt x="1781" y="3538"/>
                    </a:cubicBezTo>
                    <a:cubicBezTo>
                      <a:pt x="800" y="3538"/>
                      <a:pt x="1" y="2739"/>
                      <a:pt x="1" y="1758"/>
                    </a:cubicBezTo>
                    <a:cubicBezTo>
                      <a:pt x="1" y="799"/>
                      <a:pt x="800" y="0"/>
                      <a:pt x="1781" y="0"/>
                    </a:cubicBezTo>
                    <a:cubicBezTo>
                      <a:pt x="2763" y="0"/>
                      <a:pt x="3539" y="799"/>
                      <a:pt x="3539" y="175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79" name="Google Shape;3679;p48"/>
              <p:cNvGrpSpPr/>
              <p:nvPr/>
            </p:nvGrpSpPr>
            <p:grpSpPr>
              <a:xfrm>
                <a:off x="71350" y="2408925"/>
                <a:ext cx="7517550" cy="2939850"/>
                <a:chOff x="71350" y="2408925"/>
                <a:chExt cx="7517550" cy="2939850"/>
              </a:xfrm>
            </p:grpSpPr>
            <p:sp>
              <p:nvSpPr>
                <p:cNvPr id="3680" name="Google Shape;3680;p48"/>
                <p:cNvSpPr/>
                <p:nvPr/>
              </p:nvSpPr>
              <p:spPr>
                <a:xfrm>
                  <a:off x="1860875" y="2663075"/>
                  <a:ext cx="86175" cy="8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7" h="33894" extrusionOk="0">
                      <a:moveTo>
                        <a:pt x="1370" y="1"/>
                      </a:moveTo>
                      <a:cubicBezTo>
                        <a:pt x="1353" y="1"/>
                        <a:pt x="1335" y="12"/>
                        <a:pt x="1324" y="35"/>
                      </a:cubicBezTo>
                      <a:cubicBezTo>
                        <a:pt x="1141" y="446"/>
                        <a:pt x="1141" y="880"/>
                        <a:pt x="1050" y="1313"/>
                      </a:cubicBezTo>
                      <a:cubicBezTo>
                        <a:pt x="982" y="1838"/>
                        <a:pt x="1050" y="2386"/>
                        <a:pt x="1141" y="2911"/>
                      </a:cubicBezTo>
                      <a:cubicBezTo>
                        <a:pt x="1301" y="3938"/>
                        <a:pt x="1621" y="4942"/>
                        <a:pt x="1826" y="5970"/>
                      </a:cubicBezTo>
                      <a:cubicBezTo>
                        <a:pt x="2283" y="8275"/>
                        <a:pt x="2146" y="10626"/>
                        <a:pt x="1780" y="12931"/>
                      </a:cubicBezTo>
                      <a:cubicBezTo>
                        <a:pt x="1370" y="15305"/>
                        <a:pt x="1119" y="17725"/>
                        <a:pt x="731" y="20098"/>
                      </a:cubicBezTo>
                      <a:cubicBezTo>
                        <a:pt x="548" y="21240"/>
                        <a:pt x="160" y="22358"/>
                        <a:pt x="69" y="23522"/>
                      </a:cubicBezTo>
                      <a:cubicBezTo>
                        <a:pt x="0" y="24595"/>
                        <a:pt x="274" y="25668"/>
                        <a:pt x="571" y="26695"/>
                      </a:cubicBezTo>
                      <a:cubicBezTo>
                        <a:pt x="913" y="27836"/>
                        <a:pt x="1347" y="28955"/>
                        <a:pt x="1712" y="30096"/>
                      </a:cubicBezTo>
                      <a:cubicBezTo>
                        <a:pt x="1872" y="30667"/>
                        <a:pt x="2032" y="31237"/>
                        <a:pt x="2123" y="31808"/>
                      </a:cubicBezTo>
                      <a:cubicBezTo>
                        <a:pt x="2169" y="32082"/>
                        <a:pt x="2191" y="32356"/>
                        <a:pt x="2237" y="32630"/>
                      </a:cubicBezTo>
                      <a:cubicBezTo>
                        <a:pt x="2260" y="32972"/>
                        <a:pt x="2374" y="33269"/>
                        <a:pt x="2442" y="33588"/>
                      </a:cubicBezTo>
                      <a:cubicBezTo>
                        <a:pt x="2475" y="33796"/>
                        <a:pt x="2650" y="33894"/>
                        <a:pt x="2830" y="33894"/>
                      </a:cubicBezTo>
                      <a:cubicBezTo>
                        <a:pt x="3026" y="33894"/>
                        <a:pt x="3229" y="33779"/>
                        <a:pt x="3264" y="33565"/>
                      </a:cubicBezTo>
                      <a:cubicBezTo>
                        <a:pt x="3310" y="33314"/>
                        <a:pt x="3424" y="33040"/>
                        <a:pt x="3424" y="32766"/>
                      </a:cubicBezTo>
                      <a:cubicBezTo>
                        <a:pt x="3447" y="32515"/>
                        <a:pt x="3378" y="32264"/>
                        <a:pt x="3355" y="32036"/>
                      </a:cubicBezTo>
                      <a:cubicBezTo>
                        <a:pt x="3264" y="31488"/>
                        <a:pt x="3150" y="30986"/>
                        <a:pt x="3013" y="30461"/>
                      </a:cubicBezTo>
                      <a:cubicBezTo>
                        <a:pt x="2716" y="29457"/>
                        <a:pt x="2328" y="28475"/>
                        <a:pt x="2009" y="27471"/>
                      </a:cubicBezTo>
                      <a:cubicBezTo>
                        <a:pt x="1666" y="26467"/>
                        <a:pt x="1301" y="25394"/>
                        <a:pt x="1210" y="24344"/>
                      </a:cubicBezTo>
                      <a:cubicBezTo>
                        <a:pt x="1096" y="23180"/>
                        <a:pt x="1484" y="22107"/>
                        <a:pt x="1712" y="21011"/>
                      </a:cubicBezTo>
                      <a:cubicBezTo>
                        <a:pt x="2191" y="18615"/>
                        <a:pt x="2374" y="16173"/>
                        <a:pt x="2762" y="13753"/>
                      </a:cubicBezTo>
                      <a:cubicBezTo>
                        <a:pt x="3127" y="11493"/>
                        <a:pt x="3378" y="9279"/>
                        <a:pt x="3036" y="6997"/>
                      </a:cubicBezTo>
                      <a:cubicBezTo>
                        <a:pt x="2876" y="5787"/>
                        <a:pt x="2534" y="4623"/>
                        <a:pt x="2237" y="3436"/>
                      </a:cubicBezTo>
                      <a:cubicBezTo>
                        <a:pt x="2077" y="2865"/>
                        <a:pt x="1940" y="2272"/>
                        <a:pt x="1780" y="1678"/>
                      </a:cubicBezTo>
                      <a:cubicBezTo>
                        <a:pt x="1598" y="1131"/>
                        <a:pt x="1529" y="583"/>
                        <a:pt x="1415" y="35"/>
                      </a:cubicBezTo>
                      <a:cubicBezTo>
                        <a:pt x="1404" y="12"/>
                        <a:pt x="1387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1" name="Google Shape;3681;p48"/>
                <p:cNvSpPr/>
                <p:nvPr/>
              </p:nvSpPr>
              <p:spPr>
                <a:xfrm>
                  <a:off x="1910575" y="2515275"/>
                  <a:ext cx="111225" cy="99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39911" extrusionOk="0">
                      <a:moveTo>
                        <a:pt x="3832" y="0"/>
                      </a:moveTo>
                      <a:cubicBezTo>
                        <a:pt x="3789" y="0"/>
                        <a:pt x="3751" y="30"/>
                        <a:pt x="3764" y="81"/>
                      </a:cubicBezTo>
                      <a:cubicBezTo>
                        <a:pt x="3901" y="2295"/>
                        <a:pt x="3445" y="4463"/>
                        <a:pt x="3376" y="6655"/>
                      </a:cubicBezTo>
                      <a:cubicBezTo>
                        <a:pt x="3308" y="9394"/>
                        <a:pt x="3376" y="12201"/>
                        <a:pt x="2965" y="14940"/>
                      </a:cubicBezTo>
                      <a:cubicBezTo>
                        <a:pt x="2760" y="16264"/>
                        <a:pt x="2417" y="17565"/>
                        <a:pt x="2029" y="18866"/>
                      </a:cubicBezTo>
                      <a:cubicBezTo>
                        <a:pt x="1664" y="20167"/>
                        <a:pt x="1413" y="21491"/>
                        <a:pt x="1230" y="22838"/>
                      </a:cubicBezTo>
                      <a:cubicBezTo>
                        <a:pt x="911" y="25508"/>
                        <a:pt x="911" y="28156"/>
                        <a:pt x="1116" y="30827"/>
                      </a:cubicBezTo>
                      <a:cubicBezTo>
                        <a:pt x="1185" y="31580"/>
                        <a:pt x="1299" y="32356"/>
                        <a:pt x="1276" y="33109"/>
                      </a:cubicBezTo>
                      <a:cubicBezTo>
                        <a:pt x="1253" y="33885"/>
                        <a:pt x="1071" y="34661"/>
                        <a:pt x="911" y="35414"/>
                      </a:cubicBezTo>
                      <a:cubicBezTo>
                        <a:pt x="774" y="36054"/>
                        <a:pt x="660" y="36693"/>
                        <a:pt x="500" y="37355"/>
                      </a:cubicBezTo>
                      <a:cubicBezTo>
                        <a:pt x="363" y="37948"/>
                        <a:pt x="181" y="38542"/>
                        <a:pt x="66" y="39158"/>
                      </a:cubicBezTo>
                      <a:cubicBezTo>
                        <a:pt x="1" y="39552"/>
                        <a:pt x="337" y="39911"/>
                        <a:pt x="684" y="39911"/>
                      </a:cubicBezTo>
                      <a:cubicBezTo>
                        <a:pt x="819" y="39911"/>
                        <a:pt x="956" y="39856"/>
                        <a:pt x="1071" y="39728"/>
                      </a:cubicBezTo>
                      <a:cubicBezTo>
                        <a:pt x="1847" y="38838"/>
                        <a:pt x="1984" y="37492"/>
                        <a:pt x="2189" y="36373"/>
                      </a:cubicBezTo>
                      <a:cubicBezTo>
                        <a:pt x="2463" y="35049"/>
                        <a:pt x="2828" y="33725"/>
                        <a:pt x="2714" y="32379"/>
                      </a:cubicBezTo>
                      <a:cubicBezTo>
                        <a:pt x="2486" y="29594"/>
                        <a:pt x="2280" y="26832"/>
                        <a:pt x="2463" y="24047"/>
                      </a:cubicBezTo>
                      <a:cubicBezTo>
                        <a:pt x="2554" y="22701"/>
                        <a:pt x="2760" y="21354"/>
                        <a:pt x="3056" y="20030"/>
                      </a:cubicBezTo>
                      <a:cubicBezTo>
                        <a:pt x="3353" y="18684"/>
                        <a:pt x="3787" y="17360"/>
                        <a:pt x="4015" y="15990"/>
                      </a:cubicBezTo>
                      <a:cubicBezTo>
                        <a:pt x="4243" y="14643"/>
                        <a:pt x="4358" y="13297"/>
                        <a:pt x="4403" y="11927"/>
                      </a:cubicBezTo>
                      <a:cubicBezTo>
                        <a:pt x="4449" y="10535"/>
                        <a:pt x="4312" y="9143"/>
                        <a:pt x="4266" y="7727"/>
                      </a:cubicBezTo>
                      <a:cubicBezTo>
                        <a:pt x="4221" y="6335"/>
                        <a:pt x="4198" y="4920"/>
                        <a:pt x="4221" y="3528"/>
                      </a:cubicBezTo>
                      <a:cubicBezTo>
                        <a:pt x="4243" y="2432"/>
                        <a:pt x="4380" y="1085"/>
                        <a:pt x="3924" y="58"/>
                      </a:cubicBezTo>
                      <a:cubicBezTo>
                        <a:pt x="3904" y="18"/>
                        <a:pt x="3866" y="0"/>
                        <a:pt x="38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2" name="Google Shape;3682;p48"/>
                <p:cNvSpPr/>
                <p:nvPr/>
              </p:nvSpPr>
              <p:spPr>
                <a:xfrm>
                  <a:off x="1932200" y="2969725"/>
                  <a:ext cx="138150" cy="5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428" extrusionOk="0">
                      <a:moveTo>
                        <a:pt x="5348" y="1"/>
                      </a:moveTo>
                      <a:cubicBezTo>
                        <a:pt x="5309" y="1"/>
                        <a:pt x="5272" y="22"/>
                        <a:pt x="5250" y="72"/>
                      </a:cubicBezTo>
                      <a:cubicBezTo>
                        <a:pt x="4565" y="1350"/>
                        <a:pt x="4086" y="2720"/>
                        <a:pt x="3858" y="4158"/>
                      </a:cubicBezTo>
                      <a:cubicBezTo>
                        <a:pt x="3607" y="5641"/>
                        <a:pt x="3675" y="7171"/>
                        <a:pt x="3652" y="8654"/>
                      </a:cubicBezTo>
                      <a:cubicBezTo>
                        <a:pt x="3652" y="10115"/>
                        <a:pt x="3561" y="11599"/>
                        <a:pt x="3470" y="13037"/>
                      </a:cubicBezTo>
                      <a:cubicBezTo>
                        <a:pt x="3401" y="14406"/>
                        <a:pt x="3264" y="15821"/>
                        <a:pt x="2602" y="17054"/>
                      </a:cubicBezTo>
                      <a:cubicBezTo>
                        <a:pt x="2214" y="17784"/>
                        <a:pt x="1621" y="18309"/>
                        <a:pt x="1096" y="18948"/>
                      </a:cubicBezTo>
                      <a:cubicBezTo>
                        <a:pt x="594" y="19519"/>
                        <a:pt x="0" y="20432"/>
                        <a:pt x="411" y="21185"/>
                      </a:cubicBezTo>
                      <a:cubicBezTo>
                        <a:pt x="516" y="21351"/>
                        <a:pt x="691" y="21427"/>
                        <a:pt x="870" y="21427"/>
                      </a:cubicBezTo>
                      <a:cubicBezTo>
                        <a:pt x="963" y="21427"/>
                        <a:pt x="1056" y="21407"/>
                        <a:pt x="1142" y="21368"/>
                      </a:cubicBezTo>
                      <a:cubicBezTo>
                        <a:pt x="1484" y="21185"/>
                        <a:pt x="1575" y="20889"/>
                        <a:pt x="1689" y="20546"/>
                      </a:cubicBezTo>
                      <a:cubicBezTo>
                        <a:pt x="1803" y="20227"/>
                        <a:pt x="2009" y="19975"/>
                        <a:pt x="2260" y="19724"/>
                      </a:cubicBezTo>
                      <a:cubicBezTo>
                        <a:pt x="2739" y="19177"/>
                        <a:pt x="3264" y="18674"/>
                        <a:pt x="3629" y="18035"/>
                      </a:cubicBezTo>
                      <a:cubicBezTo>
                        <a:pt x="4360" y="16803"/>
                        <a:pt x="4611" y="15388"/>
                        <a:pt x="4725" y="13995"/>
                      </a:cubicBezTo>
                      <a:cubicBezTo>
                        <a:pt x="4931" y="11096"/>
                        <a:pt x="4748" y="8175"/>
                        <a:pt x="4771" y="5276"/>
                      </a:cubicBezTo>
                      <a:cubicBezTo>
                        <a:pt x="4771" y="3541"/>
                        <a:pt x="4748" y="1807"/>
                        <a:pt x="5478" y="209"/>
                      </a:cubicBezTo>
                      <a:cubicBezTo>
                        <a:pt x="5525" y="99"/>
                        <a:pt x="5433" y="1"/>
                        <a:pt x="53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48"/>
                <p:cNvSpPr/>
                <p:nvPr/>
              </p:nvSpPr>
              <p:spPr>
                <a:xfrm>
                  <a:off x="1789525" y="3055600"/>
                  <a:ext cx="166650" cy="4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6" h="17106" extrusionOk="0">
                      <a:moveTo>
                        <a:pt x="201" y="1"/>
                      </a:moveTo>
                      <a:cubicBezTo>
                        <a:pt x="136" y="1"/>
                        <a:pt x="69" y="47"/>
                        <a:pt x="69" y="129"/>
                      </a:cubicBezTo>
                      <a:cubicBezTo>
                        <a:pt x="1" y="1521"/>
                        <a:pt x="92" y="2914"/>
                        <a:pt x="47" y="4306"/>
                      </a:cubicBezTo>
                      <a:cubicBezTo>
                        <a:pt x="1" y="5607"/>
                        <a:pt x="1" y="6908"/>
                        <a:pt x="343" y="8186"/>
                      </a:cubicBezTo>
                      <a:cubicBezTo>
                        <a:pt x="686" y="9373"/>
                        <a:pt x="1302" y="10401"/>
                        <a:pt x="1895" y="11496"/>
                      </a:cubicBezTo>
                      <a:cubicBezTo>
                        <a:pt x="2169" y="12021"/>
                        <a:pt x="2443" y="12523"/>
                        <a:pt x="2923" y="12911"/>
                      </a:cubicBezTo>
                      <a:cubicBezTo>
                        <a:pt x="3356" y="13299"/>
                        <a:pt x="3858" y="13550"/>
                        <a:pt x="4224" y="14030"/>
                      </a:cubicBezTo>
                      <a:cubicBezTo>
                        <a:pt x="4566" y="14463"/>
                        <a:pt x="4840" y="14966"/>
                        <a:pt x="5023" y="15491"/>
                      </a:cubicBezTo>
                      <a:cubicBezTo>
                        <a:pt x="5182" y="15947"/>
                        <a:pt x="5205" y="16769"/>
                        <a:pt x="5684" y="17043"/>
                      </a:cubicBezTo>
                      <a:cubicBezTo>
                        <a:pt x="5768" y="17087"/>
                        <a:pt x="5848" y="17106"/>
                        <a:pt x="5923" y="17106"/>
                      </a:cubicBezTo>
                      <a:cubicBezTo>
                        <a:pt x="6240" y="17106"/>
                        <a:pt x="6474" y="16763"/>
                        <a:pt x="6529" y="16449"/>
                      </a:cubicBezTo>
                      <a:cubicBezTo>
                        <a:pt x="6666" y="15810"/>
                        <a:pt x="6346" y="15148"/>
                        <a:pt x="6072" y="14578"/>
                      </a:cubicBezTo>
                      <a:cubicBezTo>
                        <a:pt x="5821" y="14053"/>
                        <a:pt x="5479" y="13573"/>
                        <a:pt x="5091" y="13140"/>
                      </a:cubicBezTo>
                      <a:cubicBezTo>
                        <a:pt x="4703" y="12683"/>
                        <a:pt x="4224" y="12409"/>
                        <a:pt x="3744" y="12044"/>
                      </a:cubicBezTo>
                      <a:cubicBezTo>
                        <a:pt x="3288" y="11679"/>
                        <a:pt x="3082" y="11154"/>
                        <a:pt x="2786" y="10674"/>
                      </a:cubicBezTo>
                      <a:cubicBezTo>
                        <a:pt x="2443" y="10127"/>
                        <a:pt x="2101" y="9602"/>
                        <a:pt x="1850" y="9031"/>
                      </a:cubicBezTo>
                      <a:cubicBezTo>
                        <a:pt x="1211" y="7707"/>
                        <a:pt x="1005" y="6269"/>
                        <a:pt x="960" y="4808"/>
                      </a:cubicBezTo>
                      <a:cubicBezTo>
                        <a:pt x="937" y="4055"/>
                        <a:pt x="937" y="3325"/>
                        <a:pt x="800" y="2594"/>
                      </a:cubicBezTo>
                      <a:cubicBezTo>
                        <a:pt x="663" y="1773"/>
                        <a:pt x="389" y="974"/>
                        <a:pt x="320" y="129"/>
                      </a:cubicBezTo>
                      <a:cubicBezTo>
                        <a:pt x="320" y="41"/>
                        <a:pt x="26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4" name="Google Shape;3684;p48"/>
                <p:cNvSpPr/>
                <p:nvPr/>
              </p:nvSpPr>
              <p:spPr>
                <a:xfrm>
                  <a:off x="1462000" y="3120550"/>
                  <a:ext cx="43375" cy="22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8989" extrusionOk="0">
                      <a:moveTo>
                        <a:pt x="1458" y="1"/>
                      </a:moveTo>
                      <a:cubicBezTo>
                        <a:pt x="1434" y="1"/>
                        <a:pt x="1412" y="6"/>
                        <a:pt x="1393" y="19"/>
                      </a:cubicBezTo>
                      <a:cubicBezTo>
                        <a:pt x="845" y="430"/>
                        <a:pt x="685" y="1206"/>
                        <a:pt x="571" y="1822"/>
                      </a:cubicBezTo>
                      <a:cubicBezTo>
                        <a:pt x="411" y="2530"/>
                        <a:pt x="411" y="3283"/>
                        <a:pt x="365" y="4014"/>
                      </a:cubicBezTo>
                      <a:cubicBezTo>
                        <a:pt x="297" y="4744"/>
                        <a:pt x="137" y="5474"/>
                        <a:pt x="46" y="6228"/>
                      </a:cubicBezTo>
                      <a:cubicBezTo>
                        <a:pt x="0" y="6638"/>
                        <a:pt x="46" y="7072"/>
                        <a:pt x="69" y="7483"/>
                      </a:cubicBezTo>
                      <a:cubicBezTo>
                        <a:pt x="114" y="7894"/>
                        <a:pt x="46" y="8350"/>
                        <a:pt x="297" y="8716"/>
                      </a:cubicBezTo>
                      <a:cubicBezTo>
                        <a:pt x="402" y="8886"/>
                        <a:pt x="613" y="8989"/>
                        <a:pt x="821" y="8989"/>
                      </a:cubicBezTo>
                      <a:cubicBezTo>
                        <a:pt x="974" y="8989"/>
                        <a:pt x="1126" y="8933"/>
                        <a:pt x="1233" y="8807"/>
                      </a:cubicBezTo>
                      <a:cubicBezTo>
                        <a:pt x="1735" y="8191"/>
                        <a:pt x="1415" y="7278"/>
                        <a:pt x="1393" y="6524"/>
                      </a:cubicBezTo>
                      <a:cubicBezTo>
                        <a:pt x="1393" y="5771"/>
                        <a:pt x="1484" y="5018"/>
                        <a:pt x="1530" y="4265"/>
                      </a:cubicBezTo>
                      <a:cubicBezTo>
                        <a:pt x="1575" y="3534"/>
                        <a:pt x="1575" y="2804"/>
                        <a:pt x="1575" y="2073"/>
                      </a:cubicBezTo>
                      <a:cubicBezTo>
                        <a:pt x="1598" y="1434"/>
                        <a:pt x="1712" y="727"/>
                        <a:pt x="1598" y="88"/>
                      </a:cubicBezTo>
                      <a:cubicBezTo>
                        <a:pt x="1582" y="38"/>
                        <a:pt x="1518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5" name="Google Shape;3685;p48"/>
                <p:cNvSpPr/>
                <p:nvPr/>
              </p:nvSpPr>
              <p:spPr>
                <a:xfrm>
                  <a:off x="1471125" y="3222450"/>
                  <a:ext cx="61075" cy="12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" h="4971" extrusionOk="0">
                      <a:moveTo>
                        <a:pt x="2135" y="0"/>
                      </a:moveTo>
                      <a:cubicBezTo>
                        <a:pt x="2100" y="0"/>
                        <a:pt x="2066" y="17"/>
                        <a:pt x="2055" y="52"/>
                      </a:cubicBezTo>
                      <a:cubicBezTo>
                        <a:pt x="2032" y="257"/>
                        <a:pt x="1986" y="508"/>
                        <a:pt x="1918" y="691"/>
                      </a:cubicBezTo>
                      <a:cubicBezTo>
                        <a:pt x="1826" y="942"/>
                        <a:pt x="1712" y="1147"/>
                        <a:pt x="1598" y="1375"/>
                      </a:cubicBezTo>
                      <a:cubicBezTo>
                        <a:pt x="1530" y="1558"/>
                        <a:pt x="1438" y="1741"/>
                        <a:pt x="1370" y="1923"/>
                      </a:cubicBezTo>
                      <a:cubicBezTo>
                        <a:pt x="1324" y="1992"/>
                        <a:pt x="1279" y="2083"/>
                        <a:pt x="1233" y="2174"/>
                      </a:cubicBezTo>
                      <a:cubicBezTo>
                        <a:pt x="1187" y="2266"/>
                        <a:pt x="1142" y="2334"/>
                        <a:pt x="1096" y="2380"/>
                      </a:cubicBezTo>
                      <a:cubicBezTo>
                        <a:pt x="868" y="2699"/>
                        <a:pt x="594" y="3042"/>
                        <a:pt x="388" y="3407"/>
                      </a:cubicBezTo>
                      <a:cubicBezTo>
                        <a:pt x="183" y="3841"/>
                        <a:pt x="0" y="4503"/>
                        <a:pt x="434" y="4845"/>
                      </a:cubicBezTo>
                      <a:cubicBezTo>
                        <a:pt x="534" y="4925"/>
                        <a:pt x="666" y="4970"/>
                        <a:pt x="793" y="4970"/>
                      </a:cubicBezTo>
                      <a:cubicBezTo>
                        <a:pt x="955" y="4970"/>
                        <a:pt x="1111" y="4897"/>
                        <a:pt x="1187" y="4731"/>
                      </a:cubicBezTo>
                      <a:cubicBezTo>
                        <a:pt x="1256" y="4594"/>
                        <a:pt x="1279" y="4480"/>
                        <a:pt x="1301" y="4320"/>
                      </a:cubicBezTo>
                      <a:cubicBezTo>
                        <a:pt x="1301" y="4320"/>
                        <a:pt x="1301" y="4259"/>
                        <a:pt x="1301" y="4229"/>
                      </a:cubicBezTo>
                      <a:cubicBezTo>
                        <a:pt x="1297" y="4241"/>
                        <a:pt x="1295" y="4246"/>
                        <a:pt x="1293" y="4246"/>
                      </a:cubicBezTo>
                      <a:cubicBezTo>
                        <a:pt x="1286" y="4246"/>
                        <a:pt x="1301" y="4137"/>
                        <a:pt x="1301" y="4137"/>
                      </a:cubicBezTo>
                      <a:cubicBezTo>
                        <a:pt x="1347" y="4023"/>
                        <a:pt x="1324" y="4069"/>
                        <a:pt x="1370" y="3978"/>
                      </a:cubicBezTo>
                      <a:cubicBezTo>
                        <a:pt x="1416" y="3886"/>
                        <a:pt x="1461" y="3795"/>
                        <a:pt x="1507" y="3704"/>
                      </a:cubicBezTo>
                      <a:cubicBezTo>
                        <a:pt x="1712" y="3361"/>
                        <a:pt x="1986" y="3065"/>
                        <a:pt x="2169" y="2699"/>
                      </a:cubicBezTo>
                      <a:cubicBezTo>
                        <a:pt x="2374" y="2289"/>
                        <a:pt x="2443" y="1855"/>
                        <a:pt x="2443" y="1398"/>
                      </a:cubicBezTo>
                      <a:cubicBezTo>
                        <a:pt x="2443" y="1147"/>
                        <a:pt x="2374" y="919"/>
                        <a:pt x="2351" y="668"/>
                      </a:cubicBezTo>
                      <a:cubicBezTo>
                        <a:pt x="2329" y="462"/>
                        <a:pt x="2283" y="257"/>
                        <a:pt x="2214" y="52"/>
                      </a:cubicBezTo>
                      <a:cubicBezTo>
                        <a:pt x="2203" y="17"/>
                        <a:pt x="2169" y="0"/>
                        <a:pt x="2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48"/>
                <p:cNvSpPr/>
                <p:nvPr/>
              </p:nvSpPr>
              <p:spPr>
                <a:xfrm>
                  <a:off x="1528750" y="3114625"/>
                  <a:ext cx="69075" cy="23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9585" extrusionOk="0">
                      <a:moveTo>
                        <a:pt x="1392" y="1"/>
                      </a:moveTo>
                      <a:cubicBezTo>
                        <a:pt x="1328" y="1"/>
                        <a:pt x="1266" y="37"/>
                        <a:pt x="1256" y="119"/>
                      </a:cubicBezTo>
                      <a:cubicBezTo>
                        <a:pt x="1165" y="986"/>
                        <a:pt x="1142" y="1808"/>
                        <a:pt x="1302" y="2676"/>
                      </a:cubicBezTo>
                      <a:cubicBezTo>
                        <a:pt x="1484" y="3566"/>
                        <a:pt x="1713" y="4524"/>
                        <a:pt x="1416" y="5415"/>
                      </a:cubicBezTo>
                      <a:cubicBezTo>
                        <a:pt x="1165" y="6122"/>
                        <a:pt x="617" y="6693"/>
                        <a:pt x="320" y="7378"/>
                      </a:cubicBezTo>
                      <a:cubicBezTo>
                        <a:pt x="1" y="8154"/>
                        <a:pt x="1" y="8998"/>
                        <a:pt x="754" y="9523"/>
                      </a:cubicBezTo>
                      <a:cubicBezTo>
                        <a:pt x="813" y="9566"/>
                        <a:pt x="880" y="9585"/>
                        <a:pt x="948" y="9585"/>
                      </a:cubicBezTo>
                      <a:cubicBezTo>
                        <a:pt x="1172" y="9585"/>
                        <a:pt x="1405" y="9380"/>
                        <a:pt x="1370" y="9135"/>
                      </a:cubicBezTo>
                      <a:cubicBezTo>
                        <a:pt x="1347" y="8838"/>
                        <a:pt x="1302" y="8519"/>
                        <a:pt x="1347" y="8222"/>
                      </a:cubicBezTo>
                      <a:cubicBezTo>
                        <a:pt x="1416" y="7880"/>
                        <a:pt x="1621" y="7560"/>
                        <a:pt x="1781" y="7263"/>
                      </a:cubicBezTo>
                      <a:cubicBezTo>
                        <a:pt x="2169" y="6602"/>
                        <a:pt x="2557" y="5985"/>
                        <a:pt x="2649" y="5209"/>
                      </a:cubicBezTo>
                      <a:cubicBezTo>
                        <a:pt x="2763" y="4365"/>
                        <a:pt x="2603" y="3543"/>
                        <a:pt x="2375" y="2744"/>
                      </a:cubicBezTo>
                      <a:cubicBezTo>
                        <a:pt x="2101" y="1900"/>
                        <a:pt x="1599" y="1055"/>
                        <a:pt x="1553" y="142"/>
                      </a:cubicBezTo>
                      <a:cubicBezTo>
                        <a:pt x="1553" y="54"/>
                        <a:pt x="1470" y="1"/>
                        <a:pt x="13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48"/>
                <p:cNvSpPr/>
                <p:nvPr/>
              </p:nvSpPr>
              <p:spPr>
                <a:xfrm>
                  <a:off x="1574400" y="3203675"/>
                  <a:ext cx="53850" cy="1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7742" extrusionOk="0">
                      <a:moveTo>
                        <a:pt x="1918" y="7011"/>
                      </a:moveTo>
                      <a:cubicBezTo>
                        <a:pt x="1918" y="7015"/>
                        <a:pt x="1918" y="7018"/>
                        <a:pt x="1918" y="7021"/>
                      </a:cubicBezTo>
                      <a:lnTo>
                        <a:pt x="1918" y="7021"/>
                      </a:lnTo>
                      <a:cubicBezTo>
                        <a:pt x="1920" y="7033"/>
                        <a:pt x="1921" y="7044"/>
                        <a:pt x="1923" y="7054"/>
                      </a:cubicBezTo>
                      <a:lnTo>
                        <a:pt x="1923" y="7054"/>
                      </a:lnTo>
                      <a:cubicBezTo>
                        <a:pt x="1921" y="7042"/>
                        <a:pt x="1920" y="7028"/>
                        <a:pt x="1918" y="7011"/>
                      </a:cubicBezTo>
                      <a:close/>
                      <a:moveTo>
                        <a:pt x="1958" y="1"/>
                      </a:moveTo>
                      <a:cubicBezTo>
                        <a:pt x="1902" y="1"/>
                        <a:pt x="1844" y="24"/>
                        <a:pt x="1804" y="72"/>
                      </a:cubicBezTo>
                      <a:cubicBezTo>
                        <a:pt x="1599" y="415"/>
                        <a:pt x="1302" y="734"/>
                        <a:pt x="1119" y="1099"/>
                      </a:cubicBezTo>
                      <a:cubicBezTo>
                        <a:pt x="868" y="1647"/>
                        <a:pt x="708" y="2218"/>
                        <a:pt x="549" y="2788"/>
                      </a:cubicBezTo>
                      <a:cubicBezTo>
                        <a:pt x="206" y="3953"/>
                        <a:pt x="1" y="5276"/>
                        <a:pt x="229" y="6486"/>
                      </a:cubicBezTo>
                      <a:cubicBezTo>
                        <a:pt x="343" y="7034"/>
                        <a:pt x="686" y="7719"/>
                        <a:pt x="1347" y="7742"/>
                      </a:cubicBezTo>
                      <a:cubicBezTo>
                        <a:pt x="1667" y="7742"/>
                        <a:pt x="1964" y="7559"/>
                        <a:pt x="1941" y="7217"/>
                      </a:cubicBezTo>
                      <a:cubicBezTo>
                        <a:pt x="1941" y="7162"/>
                        <a:pt x="1933" y="7124"/>
                        <a:pt x="1926" y="7088"/>
                      </a:cubicBezTo>
                      <a:lnTo>
                        <a:pt x="1926" y="7088"/>
                      </a:lnTo>
                      <a:cubicBezTo>
                        <a:pt x="1926" y="7080"/>
                        <a:pt x="1924" y="7068"/>
                        <a:pt x="1923" y="7054"/>
                      </a:cubicBezTo>
                      <a:lnTo>
                        <a:pt x="1923" y="7054"/>
                      </a:lnTo>
                      <a:cubicBezTo>
                        <a:pt x="1924" y="7067"/>
                        <a:pt x="1925" y="7076"/>
                        <a:pt x="1926" y="7084"/>
                      </a:cubicBezTo>
                      <a:lnTo>
                        <a:pt x="1926" y="7084"/>
                      </a:lnTo>
                      <a:cubicBezTo>
                        <a:pt x="1922" y="7063"/>
                        <a:pt x="1919" y="7043"/>
                        <a:pt x="1918" y="7021"/>
                      </a:cubicBezTo>
                      <a:lnTo>
                        <a:pt x="1918" y="7021"/>
                      </a:lnTo>
                      <a:cubicBezTo>
                        <a:pt x="1912" y="6976"/>
                        <a:pt x="1904" y="6922"/>
                        <a:pt x="1895" y="6897"/>
                      </a:cubicBezTo>
                      <a:cubicBezTo>
                        <a:pt x="1872" y="6829"/>
                        <a:pt x="1827" y="6760"/>
                        <a:pt x="1804" y="6692"/>
                      </a:cubicBezTo>
                      <a:cubicBezTo>
                        <a:pt x="1796" y="6675"/>
                        <a:pt x="1791" y="6669"/>
                        <a:pt x="1789" y="6669"/>
                      </a:cubicBezTo>
                      <a:cubicBezTo>
                        <a:pt x="1788" y="6669"/>
                        <a:pt x="1788" y="6670"/>
                        <a:pt x="1788" y="6672"/>
                      </a:cubicBezTo>
                      <a:lnTo>
                        <a:pt x="1788" y="6672"/>
                      </a:lnTo>
                      <a:cubicBezTo>
                        <a:pt x="1786" y="6664"/>
                        <a:pt x="1784" y="6656"/>
                        <a:pt x="1781" y="6646"/>
                      </a:cubicBezTo>
                      <a:cubicBezTo>
                        <a:pt x="1713" y="6440"/>
                        <a:pt x="1644" y="6258"/>
                        <a:pt x="1599" y="6075"/>
                      </a:cubicBezTo>
                      <a:cubicBezTo>
                        <a:pt x="1597" y="6070"/>
                        <a:pt x="1596" y="6065"/>
                        <a:pt x="1595" y="6060"/>
                      </a:cubicBezTo>
                      <a:lnTo>
                        <a:pt x="1595" y="6060"/>
                      </a:lnTo>
                      <a:cubicBezTo>
                        <a:pt x="1598" y="6069"/>
                        <a:pt x="1600" y="6075"/>
                        <a:pt x="1602" y="6075"/>
                      </a:cubicBezTo>
                      <a:cubicBezTo>
                        <a:pt x="1604" y="6075"/>
                        <a:pt x="1604" y="6058"/>
                        <a:pt x="1599" y="6007"/>
                      </a:cubicBezTo>
                      <a:cubicBezTo>
                        <a:pt x="1599" y="5938"/>
                        <a:pt x="1576" y="5893"/>
                        <a:pt x="1576" y="5824"/>
                      </a:cubicBezTo>
                      <a:cubicBezTo>
                        <a:pt x="1553" y="5664"/>
                        <a:pt x="1553" y="5505"/>
                        <a:pt x="1553" y="5322"/>
                      </a:cubicBezTo>
                      <a:cubicBezTo>
                        <a:pt x="1553" y="4774"/>
                        <a:pt x="1576" y="4158"/>
                        <a:pt x="1667" y="3633"/>
                      </a:cubicBezTo>
                      <a:cubicBezTo>
                        <a:pt x="1736" y="2971"/>
                        <a:pt x="1850" y="2309"/>
                        <a:pt x="1964" y="1647"/>
                      </a:cubicBezTo>
                      <a:cubicBezTo>
                        <a:pt x="2032" y="1168"/>
                        <a:pt x="1987" y="666"/>
                        <a:pt x="2124" y="209"/>
                      </a:cubicBezTo>
                      <a:cubicBezTo>
                        <a:pt x="2153" y="77"/>
                        <a:pt x="2059" y="1"/>
                        <a:pt x="19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8" name="Google Shape;3688;p48"/>
                <p:cNvSpPr/>
                <p:nvPr/>
              </p:nvSpPr>
              <p:spPr>
                <a:xfrm>
                  <a:off x="1620625" y="3273850"/>
                  <a:ext cx="38900" cy="15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6" h="6035" extrusionOk="0">
                      <a:moveTo>
                        <a:pt x="1082" y="0"/>
                      </a:moveTo>
                      <a:cubicBezTo>
                        <a:pt x="1030" y="0"/>
                        <a:pt x="977" y="16"/>
                        <a:pt x="936" y="50"/>
                      </a:cubicBezTo>
                      <a:cubicBezTo>
                        <a:pt x="777" y="187"/>
                        <a:pt x="617" y="301"/>
                        <a:pt x="503" y="461"/>
                      </a:cubicBezTo>
                      <a:cubicBezTo>
                        <a:pt x="366" y="666"/>
                        <a:pt x="252" y="917"/>
                        <a:pt x="183" y="1146"/>
                      </a:cubicBezTo>
                      <a:cubicBezTo>
                        <a:pt x="46" y="1648"/>
                        <a:pt x="1" y="2173"/>
                        <a:pt x="1" y="2698"/>
                      </a:cubicBezTo>
                      <a:cubicBezTo>
                        <a:pt x="23" y="3200"/>
                        <a:pt x="69" y="3702"/>
                        <a:pt x="138" y="4204"/>
                      </a:cubicBezTo>
                      <a:cubicBezTo>
                        <a:pt x="229" y="4683"/>
                        <a:pt x="297" y="5186"/>
                        <a:pt x="457" y="5665"/>
                      </a:cubicBezTo>
                      <a:cubicBezTo>
                        <a:pt x="537" y="5916"/>
                        <a:pt x="763" y="6034"/>
                        <a:pt x="987" y="6034"/>
                      </a:cubicBezTo>
                      <a:cubicBezTo>
                        <a:pt x="1272" y="6034"/>
                        <a:pt x="1556" y="5841"/>
                        <a:pt x="1530" y="5482"/>
                      </a:cubicBezTo>
                      <a:cubicBezTo>
                        <a:pt x="1461" y="4569"/>
                        <a:pt x="1233" y="3702"/>
                        <a:pt x="1165" y="2789"/>
                      </a:cubicBezTo>
                      <a:cubicBezTo>
                        <a:pt x="1119" y="2332"/>
                        <a:pt x="1096" y="1853"/>
                        <a:pt x="1142" y="1397"/>
                      </a:cubicBezTo>
                      <a:cubicBezTo>
                        <a:pt x="1142" y="1214"/>
                        <a:pt x="1165" y="1031"/>
                        <a:pt x="1188" y="849"/>
                      </a:cubicBezTo>
                      <a:cubicBezTo>
                        <a:pt x="1210" y="621"/>
                        <a:pt x="1188" y="438"/>
                        <a:pt x="1256" y="233"/>
                      </a:cubicBezTo>
                      <a:cubicBezTo>
                        <a:pt x="1320" y="88"/>
                        <a:pt x="120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48"/>
                <p:cNvSpPr/>
                <p:nvPr/>
              </p:nvSpPr>
              <p:spPr>
                <a:xfrm>
                  <a:off x="1627475" y="3183575"/>
                  <a:ext cx="76500" cy="2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" h="11078" extrusionOk="0">
                      <a:moveTo>
                        <a:pt x="2072" y="0"/>
                      </a:moveTo>
                      <a:cubicBezTo>
                        <a:pt x="2002" y="0"/>
                        <a:pt x="1930" y="52"/>
                        <a:pt x="1918" y="146"/>
                      </a:cubicBezTo>
                      <a:cubicBezTo>
                        <a:pt x="1872" y="1036"/>
                        <a:pt x="1690" y="1881"/>
                        <a:pt x="1644" y="2771"/>
                      </a:cubicBezTo>
                      <a:cubicBezTo>
                        <a:pt x="1621" y="3661"/>
                        <a:pt x="1804" y="4505"/>
                        <a:pt x="1827" y="5396"/>
                      </a:cubicBezTo>
                      <a:cubicBezTo>
                        <a:pt x="1895" y="6925"/>
                        <a:pt x="1096" y="8157"/>
                        <a:pt x="457" y="9481"/>
                      </a:cubicBezTo>
                      <a:cubicBezTo>
                        <a:pt x="229" y="9984"/>
                        <a:pt x="1" y="10874"/>
                        <a:pt x="754" y="11056"/>
                      </a:cubicBezTo>
                      <a:cubicBezTo>
                        <a:pt x="815" y="11071"/>
                        <a:pt x="872" y="11078"/>
                        <a:pt x="927" y="11078"/>
                      </a:cubicBezTo>
                      <a:cubicBezTo>
                        <a:pt x="1382" y="11078"/>
                        <a:pt x="1620" y="10602"/>
                        <a:pt x="1804" y="10235"/>
                      </a:cubicBezTo>
                      <a:cubicBezTo>
                        <a:pt x="2489" y="8956"/>
                        <a:pt x="2991" y="7564"/>
                        <a:pt x="3036" y="6103"/>
                      </a:cubicBezTo>
                      <a:cubicBezTo>
                        <a:pt x="3059" y="5122"/>
                        <a:pt x="2831" y="4186"/>
                        <a:pt x="2648" y="3250"/>
                      </a:cubicBezTo>
                      <a:cubicBezTo>
                        <a:pt x="2443" y="2223"/>
                        <a:pt x="2283" y="1173"/>
                        <a:pt x="2215" y="146"/>
                      </a:cubicBezTo>
                      <a:cubicBezTo>
                        <a:pt x="2204" y="46"/>
                        <a:pt x="2139" y="0"/>
                        <a:pt x="20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48"/>
                <p:cNvSpPr/>
                <p:nvPr/>
              </p:nvSpPr>
              <p:spPr>
                <a:xfrm>
                  <a:off x="1698225" y="3356175"/>
                  <a:ext cx="39825" cy="9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708" extrusionOk="0">
                      <a:moveTo>
                        <a:pt x="1485" y="2440"/>
                      </a:moveTo>
                      <a:cubicBezTo>
                        <a:pt x="1488" y="2469"/>
                        <a:pt x="1492" y="2498"/>
                        <a:pt x="1491" y="2498"/>
                      </a:cubicBezTo>
                      <a:cubicBezTo>
                        <a:pt x="1491" y="2498"/>
                        <a:pt x="1489" y="2488"/>
                        <a:pt x="1485" y="2463"/>
                      </a:cubicBezTo>
                      <a:cubicBezTo>
                        <a:pt x="1485" y="2456"/>
                        <a:pt x="1485" y="2448"/>
                        <a:pt x="1485" y="2440"/>
                      </a:cubicBezTo>
                      <a:close/>
                      <a:moveTo>
                        <a:pt x="820" y="1"/>
                      </a:moveTo>
                      <a:cubicBezTo>
                        <a:pt x="776" y="1"/>
                        <a:pt x="731" y="7"/>
                        <a:pt x="686" y="21"/>
                      </a:cubicBezTo>
                      <a:cubicBezTo>
                        <a:pt x="343" y="112"/>
                        <a:pt x="183" y="592"/>
                        <a:pt x="115" y="888"/>
                      </a:cubicBezTo>
                      <a:cubicBezTo>
                        <a:pt x="115" y="917"/>
                        <a:pt x="97" y="946"/>
                        <a:pt x="101" y="946"/>
                      </a:cubicBezTo>
                      <a:cubicBezTo>
                        <a:pt x="103" y="946"/>
                        <a:pt x="110" y="939"/>
                        <a:pt x="127" y="922"/>
                      </a:cubicBezTo>
                      <a:lnTo>
                        <a:pt x="127" y="922"/>
                      </a:lnTo>
                      <a:cubicBezTo>
                        <a:pt x="117" y="944"/>
                        <a:pt x="106" y="971"/>
                        <a:pt x="92" y="1002"/>
                      </a:cubicBezTo>
                      <a:cubicBezTo>
                        <a:pt x="92" y="1025"/>
                        <a:pt x="92" y="1025"/>
                        <a:pt x="92" y="1048"/>
                      </a:cubicBezTo>
                      <a:cubicBezTo>
                        <a:pt x="69" y="1139"/>
                        <a:pt x="47" y="1253"/>
                        <a:pt x="47" y="1368"/>
                      </a:cubicBezTo>
                      <a:cubicBezTo>
                        <a:pt x="47" y="1459"/>
                        <a:pt x="24" y="1573"/>
                        <a:pt x="24" y="1664"/>
                      </a:cubicBezTo>
                      <a:cubicBezTo>
                        <a:pt x="1" y="1938"/>
                        <a:pt x="1" y="2189"/>
                        <a:pt x="24" y="2463"/>
                      </a:cubicBezTo>
                      <a:cubicBezTo>
                        <a:pt x="47" y="2897"/>
                        <a:pt x="161" y="3376"/>
                        <a:pt x="572" y="3627"/>
                      </a:cubicBezTo>
                      <a:cubicBezTo>
                        <a:pt x="662" y="3682"/>
                        <a:pt x="770" y="3707"/>
                        <a:pt x="879" y="3707"/>
                      </a:cubicBezTo>
                      <a:cubicBezTo>
                        <a:pt x="1182" y="3707"/>
                        <a:pt x="1503" y="3512"/>
                        <a:pt x="1553" y="3194"/>
                      </a:cubicBezTo>
                      <a:cubicBezTo>
                        <a:pt x="1573" y="3075"/>
                        <a:pt x="1593" y="2939"/>
                        <a:pt x="1553" y="2816"/>
                      </a:cubicBezTo>
                      <a:lnTo>
                        <a:pt x="1553" y="2816"/>
                      </a:lnTo>
                      <a:cubicBezTo>
                        <a:pt x="1552" y="2796"/>
                        <a:pt x="1549" y="2774"/>
                        <a:pt x="1530" y="2737"/>
                      </a:cubicBezTo>
                      <a:cubicBezTo>
                        <a:pt x="1530" y="2623"/>
                        <a:pt x="1507" y="2532"/>
                        <a:pt x="1485" y="2418"/>
                      </a:cubicBezTo>
                      <a:cubicBezTo>
                        <a:pt x="1485" y="2410"/>
                        <a:pt x="1485" y="2402"/>
                        <a:pt x="1485" y="2395"/>
                      </a:cubicBezTo>
                      <a:cubicBezTo>
                        <a:pt x="1462" y="2144"/>
                        <a:pt x="1462" y="1893"/>
                        <a:pt x="1439" y="1642"/>
                      </a:cubicBezTo>
                      <a:cubicBezTo>
                        <a:pt x="1439" y="1550"/>
                        <a:pt x="1439" y="1459"/>
                        <a:pt x="1416" y="1345"/>
                      </a:cubicBezTo>
                      <a:cubicBezTo>
                        <a:pt x="1416" y="1299"/>
                        <a:pt x="1416" y="1253"/>
                        <a:pt x="1416" y="1208"/>
                      </a:cubicBezTo>
                      <a:cubicBezTo>
                        <a:pt x="1416" y="1139"/>
                        <a:pt x="1393" y="1071"/>
                        <a:pt x="1393" y="980"/>
                      </a:cubicBezTo>
                      <a:cubicBezTo>
                        <a:pt x="1393" y="945"/>
                        <a:pt x="1393" y="917"/>
                        <a:pt x="1393" y="888"/>
                      </a:cubicBezTo>
                      <a:cubicBezTo>
                        <a:pt x="1370" y="797"/>
                        <a:pt x="1370" y="729"/>
                        <a:pt x="1348" y="660"/>
                      </a:cubicBezTo>
                      <a:cubicBezTo>
                        <a:pt x="1348" y="629"/>
                        <a:pt x="1348" y="588"/>
                        <a:pt x="1348" y="569"/>
                      </a:cubicBezTo>
                      <a:cubicBezTo>
                        <a:pt x="1348" y="455"/>
                        <a:pt x="1325" y="340"/>
                        <a:pt x="1256" y="249"/>
                      </a:cubicBezTo>
                      <a:cubicBezTo>
                        <a:pt x="1147" y="103"/>
                        <a:pt x="993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48"/>
                <p:cNvSpPr/>
                <p:nvPr/>
              </p:nvSpPr>
              <p:spPr>
                <a:xfrm>
                  <a:off x="1743875" y="3340125"/>
                  <a:ext cx="43975" cy="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" h="3695" extrusionOk="0">
                      <a:moveTo>
                        <a:pt x="586" y="1"/>
                      </a:moveTo>
                      <a:cubicBezTo>
                        <a:pt x="463" y="1"/>
                        <a:pt x="343" y="47"/>
                        <a:pt x="252" y="138"/>
                      </a:cubicBezTo>
                      <a:cubicBezTo>
                        <a:pt x="92" y="298"/>
                        <a:pt x="92" y="457"/>
                        <a:pt x="47" y="640"/>
                      </a:cubicBezTo>
                      <a:cubicBezTo>
                        <a:pt x="24" y="777"/>
                        <a:pt x="1" y="914"/>
                        <a:pt x="1" y="1074"/>
                      </a:cubicBezTo>
                      <a:cubicBezTo>
                        <a:pt x="24" y="1371"/>
                        <a:pt x="69" y="1667"/>
                        <a:pt x="138" y="1941"/>
                      </a:cubicBezTo>
                      <a:cubicBezTo>
                        <a:pt x="184" y="2169"/>
                        <a:pt x="229" y="2420"/>
                        <a:pt x="298" y="2649"/>
                      </a:cubicBezTo>
                      <a:cubicBezTo>
                        <a:pt x="320" y="2763"/>
                        <a:pt x="366" y="2877"/>
                        <a:pt x="412" y="2991"/>
                      </a:cubicBezTo>
                      <a:cubicBezTo>
                        <a:pt x="450" y="3105"/>
                        <a:pt x="488" y="3203"/>
                        <a:pt x="565" y="3312"/>
                      </a:cubicBezTo>
                      <a:lnTo>
                        <a:pt x="565" y="3312"/>
                      </a:lnTo>
                      <a:cubicBezTo>
                        <a:pt x="564" y="3310"/>
                        <a:pt x="562" y="3310"/>
                        <a:pt x="562" y="3310"/>
                      </a:cubicBezTo>
                      <a:cubicBezTo>
                        <a:pt x="554" y="3310"/>
                        <a:pt x="602" y="3394"/>
                        <a:pt x="617" y="3425"/>
                      </a:cubicBezTo>
                      <a:cubicBezTo>
                        <a:pt x="724" y="3610"/>
                        <a:pt x="914" y="3695"/>
                        <a:pt x="1104" y="3695"/>
                      </a:cubicBezTo>
                      <a:cubicBezTo>
                        <a:pt x="1359" y="3695"/>
                        <a:pt x="1615" y="3540"/>
                        <a:pt x="1667" y="3265"/>
                      </a:cubicBezTo>
                      <a:cubicBezTo>
                        <a:pt x="1682" y="3220"/>
                        <a:pt x="1717" y="3135"/>
                        <a:pt x="1713" y="3135"/>
                      </a:cubicBezTo>
                      <a:cubicBezTo>
                        <a:pt x="1711" y="3135"/>
                        <a:pt x="1698" y="3157"/>
                        <a:pt x="1667" y="3219"/>
                      </a:cubicBezTo>
                      <a:cubicBezTo>
                        <a:pt x="1736" y="3060"/>
                        <a:pt x="1758" y="2923"/>
                        <a:pt x="1736" y="2763"/>
                      </a:cubicBezTo>
                      <a:cubicBezTo>
                        <a:pt x="1713" y="2626"/>
                        <a:pt x="1690" y="2466"/>
                        <a:pt x="1667" y="2306"/>
                      </a:cubicBezTo>
                      <a:cubicBezTo>
                        <a:pt x="1622" y="2078"/>
                        <a:pt x="1530" y="1850"/>
                        <a:pt x="1462" y="1622"/>
                      </a:cubicBezTo>
                      <a:cubicBezTo>
                        <a:pt x="1393" y="1393"/>
                        <a:pt x="1325" y="1165"/>
                        <a:pt x="1256" y="914"/>
                      </a:cubicBezTo>
                      <a:cubicBezTo>
                        <a:pt x="1256" y="868"/>
                        <a:pt x="1233" y="823"/>
                        <a:pt x="1233" y="777"/>
                      </a:cubicBezTo>
                      <a:cubicBezTo>
                        <a:pt x="1214" y="699"/>
                        <a:pt x="1177" y="620"/>
                        <a:pt x="1139" y="542"/>
                      </a:cubicBezTo>
                      <a:lnTo>
                        <a:pt x="1139" y="542"/>
                      </a:lnTo>
                      <a:cubicBezTo>
                        <a:pt x="1135" y="515"/>
                        <a:pt x="1119" y="448"/>
                        <a:pt x="1119" y="435"/>
                      </a:cubicBezTo>
                      <a:cubicBezTo>
                        <a:pt x="1074" y="298"/>
                        <a:pt x="1028" y="206"/>
                        <a:pt x="937" y="138"/>
                      </a:cubicBezTo>
                      <a:cubicBezTo>
                        <a:pt x="834" y="47"/>
                        <a:pt x="709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48"/>
                <p:cNvSpPr/>
                <p:nvPr/>
              </p:nvSpPr>
              <p:spPr>
                <a:xfrm>
                  <a:off x="1799225" y="3353100"/>
                  <a:ext cx="35425" cy="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932" extrusionOk="0">
                      <a:moveTo>
                        <a:pt x="709" y="235"/>
                      </a:moveTo>
                      <a:cubicBezTo>
                        <a:pt x="743" y="247"/>
                        <a:pt x="772" y="258"/>
                        <a:pt x="801" y="273"/>
                      </a:cubicBezTo>
                      <a:lnTo>
                        <a:pt x="801" y="273"/>
                      </a:lnTo>
                      <a:cubicBezTo>
                        <a:pt x="773" y="259"/>
                        <a:pt x="742" y="247"/>
                        <a:pt x="709" y="235"/>
                      </a:cubicBezTo>
                      <a:close/>
                      <a:moveTo>
                        <a:pt x="891" y="327"/>
                      </a:moveTo>
                      <a:cubicBezTo>
                        <a:pt x="891" y="328"/>
                        <a:pt x="891" y="329"/>
                        <a:pt x="891" y="331"/>
                      </a:cubicBezTo>
                      <a:lnTo>
                        <a:pt x="891" y="331"/>
                      </a:lnTo>
                      <a:cubicBezTo>
                        <a:pt x="894" y="333"/>
                        <a:pt x="897" y="336"/>
                        <a:pt x="900" y="338"/>
                      </a:cubicBezTo>
                      <a:lnTo>
                        <a:pt x="900" y="338"/>
                      </a:lnTo>
                      <a:cubicBezTo>
                        <a:pt x="899" y="335"/>
                        <a:pt x="896" y="331"/>
                        <a:pt x="891" y="327"/>
                      </a:cubicBezTo>
                      <a:close/>
                      <a:moveTo>
                        <a:pt x="1178" y="1154"/>
                      </a:moveTo>
                      <a:cubicBezTo>
                        <a:pt x="1178" y="1154"/>
                        <a:pt x="1179" y="1170"/>
                        <a:pt x="1185" y="1213"/>
                      </a:cubicBezTo>
                      <a:lnTo>
                        <a:pt x="1185" y="1213"/>
                      </a:lnTo>
                      <a:cubicBezTo>
                        <a:pt x="1182" y="1183"/>
                        <a:pt x="1178" y="1154"/>
                        <a:pt x="1178" y="1154"/>
                      </a:cubicBezTo>
                      <a:close/>
                      <a:moveTo>
                        <a:pt x="644" y="1"/>
                      </a:moveTo>
                      <a:cubicBezTo>
                        <a:pt x="548" y="1"/>
                        <a:pt x="448" y="58"/>
                        <a:pt x="412" y="167"/>
                      </a:cubicBezTo>
                      <a:cubicBezTo>
                        <a:pt x="412" y="212"/>
                        <a:pt x="389" y="258"/>
                        <a:pt x="366" y="304"/>
                      </a:cubicBezTo>
                      <a:cubicBezTo>
                        <a:pt x="366" y="306"/>
                        <a:pt x="366" y="308"/>
                        <a:pt x="365" y="311"/>
                      </a:cubicBezTo>
                      <a:lnTo>
                        <a:pt x="365" y="311"/>
                      </a:lnTo>
                      <a:cubicBezTo>
                        <a:pt x="359" y="315"/>
                        <a:pt x="354" y="320"/>
                        <a:pt x="349" y="325"/>
                      </a:cubicBezTo>
                      <a:lnTo>
                        <a:pt x="349" y="325"/>
                      </a:lnTo>
                      <a:cubicBezTo>
                        <a:pt x="351" y="324"/>
                        <a:pt x="353" y="323"/>
                        <a:pt x="356" y="322"/>
                      </a:cubicBezTo>
                      <a:lnTo>
                        <a:pt x="356" y="322"/>
                      </a:lnTo>
                      <a:cubicBezTo>
                        <a:pt x="353" y="324"/>
                        <a:pt x="350" y="325"/>
                        <a:pt x="347" y="326"/>
                      </a:cubicBezTo>
                      <a:lnTo>
                        <a:pt x="347" y="326"/>
                      </a:lnTo>
                      <a:cubicBezTo>
                        <a:pt x="348" y="325"/>
                        <a:pt x="348" y="325"/>
                        <a:pt x="349" y="325"/>
                      </a:cubicBezTo>
                      <a:lnTo>
                        <a:pt x="349" y="325"/>
                      </a:lnTo>
                      <a:cubicBezTo>
                        <a:pt x="347" y="325"/>
                        <a:pt x="345" y="326"/>
                        <a:pt x="343" y="327"/>
                      </a:cubicBezTo>
                      <a:cubicBezTo>
                        <a:pt x="345" y="327"/>
                        <a:pt x="346" y="326"/>
                        <a:pt x="347" y="326"/>
                      </a:cubicBezTo>
                      <a:lnTo>
                        <a:pt x="347" y="326"/>
                      </a:lnTo>
                      <a:cubicBezTo>
                        <a:pt x="286" y="381"/>
                        <a:pt x="242" y="453"/>
                        <a:pt x="229" y="532"/>
                      </a:cubicBezTo>
                      <a:cubicBezTo>
                        <a:pt x="206" y="623"/>
                        <a:pt x="161" y="715"/>
                        <a:pt x="161" y="806"/>
                      </a:cubicBezTo>
                      <a:cubicBezTo>
                        <a:pt x="150" y="826"/>
                        <a:pt x="145" y="838"/>
                        <a:pt x="146" y="838"/>
                      </a:cubicBezTo>
                      <a:cubicBezTo>
                        <a:pt x="147" y="838"/>
                        <a:pt x="150" y="833"/>
                        <a:pt x="156" y="824"/>
                      </a:cubicBezTo>
                      <a:lnTo>
                        <a:pt x="156" y="824"/>
                      </a:lnTo>
                      <a:cubicBezTo>
                        <a:pt x="115" y="888"/>
                        <a:pt x="86" y="967"/>
                        <a:pt x="69" y="1034"/>
                      </a:cubicBezTo>
                      <a:cubicBezTo>
                        <a:pt x="24" y="1240"/>
                        <a:pt x="1" y="1491"/>
                        <a:pt x="24" y="1719"/>
                      </a:cubicBezTo>
                      <a:cubicBezTo>
                        <a:pt x="47" y="1924"/>
                        <a:pt x="69" y="2153"/>
                        <a:pt x="161" y="2358"/>
                      </a:cubicBezTo>
                      <a:cubicBezTo>
                        <a:pt x="252" y="2541"/>
                        <a:pt x="321" y="2723"/>
                        <a:pt x="526" y="2837"/>
                      </a:cubicBezTo>
                      <a:cubicBezTo>
                        <a:pt x="617" y="2906"/>
                        <a:pt x="709" y="2906"/>
                        <a:pt x="823" y="2929"/>
                      </a:cubicBezTo>
                      <a:cubicBezTo>
                        <a:pt x="845" y="2931"/>
                        <a:pt x="868" y="2932"/>
                        <a:pt x="890" y="2932"/>
                      </a:cubicBezTo>
                      <a:cubicBezTo>
                        <a:pt x="1095" y="2932"/>
                        <a:pt x="1286" y="2838"/>
                        <a:pt x="1348" y="2632"/>
                      </a:cubicBezTo>
                      <a:cubicBezTo>
                        <a:pt x="1348" y="2604"/>
                        <a:pt x="1365" y="2541"/>
                        <a:pt x="1362" y="2540"/>
                      </a:cubicBezTo>
                      <a:lnTo>
                        <a:pt x="1362" y="2540"/>
                      </a:lnTo>
                      <a:cubicBezTo>
                        <a:pt x="1393" y="2463"/>
                        <a:pt x="1416" y="2388"/>
                        <a:pt x="1416" y="2289"/>
                      </a:cubicBezTo>
                      <a:cubicBezTo>
                        <a:pt x="1393" y="2153"/>
                        <a:pt x="1348" y="2038"/>
                        <a:pt x="1325" y="1901"/>
                      </a:cubicBezTo>
                      <a:cubicBezTo>
                        <a:pt x="1302" y="1833"/>
                        <a:pt x="1279" y="1742"/>
                        <a:pt x="1279" y="1673"/>
                      </a:cubicBezTo>
                      <a:cubicBezTo>
                        <a:pt x="1266" y="1646"/>
                        <a:pt x="1252" y="1572"/>
                        <a:pt x="1248" y="1562"/>
                      </a:cubicBezTo>
                      <a:lnTo>
                        <a:pt x="1248" y="1562"/>
                      </a:lnTo>
                      <a:cubicBezTo>
                        <a:pt x="1239" y="1505"/>
                        <a:pt x="1225" y="1457"/>
                        <a:pt x="1211" y="1399"/>
                      </a:cubicBezTo>
                      <a:cubicBezTo>
                        <a:pt x="1211" y="1354"/>
                        <a:pt x="1188" y="1308"/>
                        <a:pt x="1188" y="1262"/>
                      </a:cubicBezTo>
                      <a:cubicBezTo>
                        <a:pt x="1188" y="1256"/>
                        <a:pt x="1187" y="1247"/>
                        <a:pt x="1187" y="1237"/>
                      </a:cubicBezTo>
                      <a:lnTo>
                        <a:pt x="1187" y="1237"/>
                      </a:lnTo>
                      <a:cubicBezTo>
                        <a:pt x="1187" y="1238"/>
                        <a:pt x="1187" y="1239"/>
                        <a:pt x="1188" y="1240"/>
                      </a:cubicBezTo>
                      <a:cubicBezTo>
                        <a:pt x="1187" y="1230"/>
                        <a:pt x="1186" y="1221"/>
                        <a:pt x="1185" y="1213"/>
                      </a:cubicBezTo>
                      <a:lnTo>
                        <a:pt x="1185" y="1213"/>
                      </a:lnTo>
                      <a:cubicBezTo>
                        <a:pt x="1185" y="1221"/>
                        <a:pt x="1186" y="1229"/>
                        <a:pt x="1187" y="1237"/>
                      </a:cubicBezTo>
                      <a:lnTo>
                        <a:pt x="1187" y="1237"/>
                      </a:lnTo>
                      <a:cubicBezTo>
                        <a:pt x="1165" y="1192"/>
                        <a:pt x="1165" y="1148"/>
                        <a:pt x="1165" y="1125"/>
                      </a:cubicBezTo>
                      <a:cubicBezTo>
                        <a:pt x="1165" y="1046"/>
                        <a:pt x="1148" y="950"/>
                        <a:pt x="1099" y="881"/>
                      </a:cubicBezTo>
                      <a:lnTo>
                        <a:pt x="1099" y="881"/>
                      </a:lnTo>
                      <a:cubicBezTo>
                        <a:pt x="1098" y="879"/>
                        <a:pt x="1097" y="877"/>
                        <a:pt x="1097" y="874"/>
                      </a:cubicBezTo>
                      <a:cubicBezTo>
                        <a:pt x="1051" y="783"/>
                        <a:pt x="1051" y="692"/>
                        <a:pt x="1028" y="600"/>
                      </a:cubicBezTo>
                      <a:cubicBezTo>
                        <a:pt x="1014" y="489"/>
                        <a:pt x="975" y="404"/>
                        <a:pt x="900" y="338"/>
                      </a:cubicBezTo>
                      <a:lnTo>
                        <a:pt x="900" y="338"/>
                      </a:lnTo>
                      <a:cubicBezTo>
                        <a:pt x="902" y="342"/>
                        <a:pt x="901" y="344"/>
                        <a:pt x="900" y="344"/>
                      </a:cubicBezTo>
                      <a:cubicBezTo>
                        <a:pt x="897" y="344"/>
                        <a:pt x="893" y="339"/>
                        <a:pt x="891" y="331"/>
                      </a:cubicBezTo>
                      <a:lnTo>
                        <a:pt x="891" y="331"/>
                      </a:lnTo>
                      <a:cubicBezTo>
                        <a:pt x="874" y="316"/>
                        <a:pt x="854" y="303"/>
                        <a:pt x="833" y="290"/>
                      </a:cubicBezTo>
                      <a:lnTo>
                        <a:pt x="833" y="290"/>
                      </a:lnTo>
                      <a:cubicBezTo>
                        <a:pt x="851" y="301"/>
                        <a:pt x="870" y="312"/>
                        <a:pt x="891" y="327"/>
                      </a:cubicBezTo>
                      <a:cubicBezTo>
                        <a:pt x="891" y="316"/>
                        <a:pt x="891" y="294"/>
                        <a:pt x="891" y="281"/>
                      </a:cubicBezTo>
                      <a:cubicBezTo>
                        <a:pt x="868" y="235"/>
                        <a:pt x="846" y="190"/>
                        <a:pt x="846" y="144"/>
                      </a:cubicBezTo>
                      <a:cubicBezTo>
                        <a:pt x="813" y="47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48"/>
                <p:cNvSpPr/>
                <p:nvPr/>
              </p:nvSpPr>
              <p:spPr>
                <a:xfrm>
                  <a:off x="1840325" y="3361575"/>
                  <a:ext cx="21700" cy="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2386" extrusionOk="0">
                      <a:moveTo>
                        <a:pt x="693" y="1"/>
                      </a:moveTo>
                      <a:cubicBezTo>
                        <a:pt x="619" y="1"/>
                        <a:pt x="546" y="41"/>
                        <a:pt x="525" y="124"/>
                      </a:cubicBezTo>
                      <a:cubicBezTo>
                        <a:pt x="503" y="261"/>
                        <a:pt x="480" y="376"/>
                        <a:pt x="434" y="513"/>
                      </a:cubicBezTo>
                      <a:cubicBezTo>
                        <a:pt x="388" y="627"/>
                        <a:pt x="320" y="741"/>
                        <a:pt x="297" y="855"/>
                      </a:cubicBezTo>
                      <a:cubicBezTo>
                        <a:pt x="251" y="969"/>
                        <a:pt x="206" y="1083"/>
                        <a:pt x="183" y="1197"/>
                      </a:cubicBezTo>
                      <a:cubicBezTo>
                        <a:pt x="122" y="1339"/>
                        <a:pt x="44" y="1480"/>
                        <a:pt x="74" y="1622"/>
                      </a:cubicBezTo>
                      <a:lnTo>
                        <a:pt x="74" y="1622"/>
                      </a:lnTo>
                      <a:cubicBezTo>
                        <a:pt x="57" y="1724"/>
                        <a:pt x="40" y="1826"/>
                        <a:pt x="23" y="1928"/>
                      </a:cubicBezTo>
                      <a:cubicBezTo>
                        <a:pt x="23" y="2042"/>
                        <a:pt x="0" y="2202"/>
                        <a:pt x="69" y="2316"/>
                      </a:cubicBezTo>
                      <a:cubicBezTo>
                        <a:pt x="98" y="2360"/>
                        <a:pt x="137" y="2385"/>
                        <a:pt x="180" y="2385"/>
                      </a:cubicBezTo>
                      <a:cubicBezTo>
                        <a:pt x="203" y="2385"/>
                        <a:pt x="227" y="2378"/>
                        <a:pt x="251" y="2361"/>
                      </a:cubicBezTo>
                      <a:cubicBezTo>
                        <a:pt x="343" y="2293"/>
                        <a:pt x="411" y="2179"/>
                        <a:pt x="457" y="2065"/>
                      </a:cubicBezTo>
                      <a:cubicBezTo>
                        <a:pt x="497" y="1963"/>
                        <a:pt x="538" y="1862"/>
                        <a:pt x="579" y="1760"/>
                      </a:cubicBezTo>
                      <a:lnTo>
                        <a:pt x="579" y="1760"/>
                      </a:lnTo>
                      <a:cubicBezTo>
                        <a:pt x="621" y="1718"/>
                        <a:pt x="647" y="1662"/>
                        <a:pt x="662" y="1585"/>
                      </a:cubicBezTo>
                      <a:cubicBezTo>
                        <a:pt x="685" y="1517"/>
                        <a:pt x="708" y="1448"/>
                        <a:pt x="708" y="1380"/>
                      </a:cubicBezTo>
                      <a:cubicBezTo>
                        <a:pt x="754" y="1243"/>
                        <a:pt x="776" y="1129"/>
                        <a:pt x="799" y="992"/>
                      </a:cubicBezTo>
                      <a:cubicBezTo>
                        <a:pt x="822" y="855"/>
                        <a:pt x="822" y="741"/>
                        <a:pt x="822" y="604"/>
                      </a:cubicBezTo>
                      <a:cubicBezTo>
                        <a:pt x="845" y="467"/>
                        <a:pt x="868" y="307"/>
                        <a:pt x="868" y="170"/>
                      </a:cubicBezTo>
                      <a:cubicBezTo>
                        <a:pt x="868" y="58"/>
                        <a:pt x="780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4" name="Google Shape;3694;p48"/>
                <p:cNvSpPr/>
                <p:nvPr/>
              </p:nvSpPr>
              <p:spPr>
                <a:xfrm>
                  <a:off x="2007525" y="3687650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8" y="731"/>
                      </a:moveTo>
                      <a:cubicBezTo>
                        <a:pt x="1438" y="1119"/>
                        <a:pt x="1119" y="1439"/>
                        <a:pt x="731" y="1439"/>
                      </a:cubicBezTo>
                      <a:cubicBezTo>
                        <a:pt x="320" y="1439"/>
                        <a:pt x="0" y="1119"/>
                        <a:pt x="0" y="731"/>
                      </a:cubicBezTo>
                      <a:cubicBezTo>
                        <a:pt x="0" y="320"/>
                        <a:pt x="320" y="1"/>
                        <a:pt x="731" y="1"/>
                      </a:cubicBezTo>
                      <a:cubicBezTo>
                        <a:pt x="1119" y="1"/>
                        <a:pt x="1438" y="320"/>
                        <a:pt x="1438" y="73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48"/>
                <p:cNvSpPr/>
                <p:nvPr/>
              </p:nvSpPr>
              <p:spPr>
                <a:xfrm>
                  <a:off x="1597225" y="4174975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9" y="708"/>
                      </a:moveTo>
                      <a:cubicBezTo>
                        <a:pt x="1439" y="1119"/>
                        <a:pt x="1119" y="1438"/>
                        <a:pt x="731" y="1438"/>
                      </a:cubicBezTo>
                      <a:cubicBezTo>
                        <a:pt x="320" y="1438"/>
                        <a:pt x="1" y="1119"/>
                        <a:pt x="1" y="708"/>
                      </a:cubicBezTo>
                      <a:cubicBezTo>
                        <a:pt x="1" y="320"/>
                        <a:pt x="320" y="0"/>
                        <a:pt x="731" y="0"/>
                      </a:cubicBezTo>
                      <a:cubicBezTo>
                        <a:pt x="1119" y="0"/>
                        <a:pt x="1439" y="320"/>
                        <a:pt x="1439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6" name="Google Shape;3696;p48"/>
                <p:cNvSpPr/>
                <p:nvPr/>
              </p:nvSpPr>
              <p:spPr>
                <a:xfrm>
                  <a:off x="1525325" y="5047475"/>
                  <a:ext cx="36550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1439" extrusionOk="0">
                      <a:moveTo>
                        <a:pt x="1462" y="708"/>
                      </a:moveTo>
                      <a:cubicBezTo>
                        <a:pt x="1462" y="1119"/>
                        <a:pt x="1142" y="1438"/>
                        <a:pt x="731" y="1438"/>
                      </a:cubicBezTo>
                      <a:cubicBezTo>
                        <a:pt x="343" y="1438"/>
                        <a:pt x="1" y="1119"/>
                        <a:pt x="1" y="708"/>
                      </a:cubicBezTo>
                      <a:cubicBezTo>
                        <a:pt x="1" y="320"/>
                        <a:pt x="343" y="0"/>
                        <a:pt x="731" y="0"/>
                      </a:cubicBezTo>
                      <a:cubicBezTo>
                        <a:pt x="1142" y="0"/>
                        <a:pt x="1462" y="320"/>
                        <a:pt x="1462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7" name="Google Shape;3697;p48"/>
                <p:cNvSpPr/>
                <p:nvPr/>
              </p:nvSpPr>
              <p:spPr>
                <a:xfrm>
                  <a:off x="1391225" y="3656275"/>
                  <a:ext cx="268225" cy="2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9" h="10729" extrusionOk="0">
                      <a:moveTo>
                        <a:pt x="10729" y="5364"/>
                      </a:moveTo>
                      <a:cubicBezTo>
                        <a:pt x="10729" y="8331"/>
                        <a:pt x="8332" y="10728"/>
                        <a:pt x="5365" y="10728"/>
                      </a:cubicBezTo>
                      <a:cubicBezTo>
                        <a:pt x="2420" y="10728"/>
                        <a:pt x="1" y="8331"/>
                        <a:pt x="1" y="5364"/>
                      </a:cubicBezTo>
                      <a:cubicBezTo>
                        <a:pt x="1" y="2420"/>
                        <a:pt x="2420" y="0"/>
                        <a:pt x="5365" y="0"/>
                      </a:cubicBezTo>
                      <a:cubicBezTo>
                        <a:pt x="8332" y="0"/>
                        <a:pt x="10729" y="2420"/>
                        <a:pt x="10729" y="53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698" name="Google Shape;3698;p48"/>
                <p:cNvGrpSpPr/>
                <p:nvPr/>
              </p:nvGrpSpPr>
              <p:grpSpPr>
                <a:xfrm>
                  <a:off x="71350" y="2408925"/>
                  <a:ext cx="7517550" cy="2939850"/>
                  <a:chOff x="71350" y="2408925"/>
                  <a:chExt cx="7517550" cy="2939850"/>
                </a:xfrm>
              </p:grpSpPr>
              <p:sp>
                <p:nvSpPr>
                  <p:cNvPr id="3699" name="Google Shape;3699;p48"/>
                  <p:cNvSpPr/>
                  <p:nvPr/>
                </p:nvSpPr>
                <p:spPr>
                  <a:xfrm>
                    <a:off x="1926500" y="3330300"/>
                    <a:ext cx="302450" cy="18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8" h="7313" extrusionOk="0">
                        <a:moveTo>
                          <a:pt x="10246" y="0"/>
                        </a:moveTo>
                        <a:cubicBezTo>
                          <a:pt x="10194" y="0"/>
                          <a:pt x="10141" y="2"/>
                          <a:pt x="10089" y="6"/>
                        </a:cubicBezTo>
                        <a:cubicBezTo>
                          <a:pt x="9450" y="52"/>
                          <a:pt x="8833" y="348"/>
                          <a:pt x="8354" y="736"/>
                        </a:cubicBezTo>
                        <a:cubicBezTo>
                          <a:pt x="7395" y="1512"/>
                          <a:pt x="6802" y="2654"/>
                          <a:pt x="5935" y="3521"/>
                        </a:cubicBezTo>
                        <a:cubicBezTo>
                          <a:pt x="5044" y="4411"/>
                          <a:pt x="4086" y="5005"/>
                          <a:pt x="2853" y="5279"/>
                        </a:cubicBezTo>
                        <a:cubicBezTo>
                          <a:pt x="2168" y="5416"/>
                          <a:pt x="1621" y="5552"/>
                          <a:pt x="1050" y="5963"/>
                        </a:cubicBezTo>
                        <a:cubicBezTo>
                          <a:pt x="662" y="6237"/>
                          <a:pt x="0" y="6466"/>
                          <a:pt x="320" y="7059"/>
                        </a:cubicBezTo>
                        <a:cubicBezTo>
                          <a:pt x="403" y="7205"/>
                          <a:pt x="582" y="7313"/>
                          <a:pt x="751" y="7313"/>
                        </a:cubicBezTo>
                        <a:cubicBezTo>
                          <a:pt x="767" y="7313"/>
                          <a:pt x="783" y="7312"/>
                          <a:pt x="799" y="7310"/>
                        </a:cubicBezTo>
                        <a:cubicBezTo>
                          <a:pt x="1370" y="7287"/>
                          <a:pt x="1689" y="6831"/>
                          <a:pt x="2168" y="6602"/>
                        </a:cubicBezTo>
                        <a:cubicBezTo>
                          <a:pt x="2716" y="6374"/>
                          <a:pt x="3355" y="6351"/>
                          <a:pt x="3926" y="6146"/>
                        </a:cubicBezTo>
                        <a:cubicBezTo>
                          <a:pt x="4953" y="5804"/>
                          <a:pt x="5820" y="5187"/>
                          <a:pt x="6574" y="4434"/>
                        </a:cubicBezTo>
                        <a:cubicBezTo>
                          <a:pt x="7350" y="3612"/>
                          <a:pt x="7898" y="2631"/>
                          <a:pt x="8674" y="1809"/>
                        </a:cubicBezTo>
                        <a:cubicBezTo>
                          <a:pt x="9062" y="1375"/>
                          <a:pt x="9495" y="1056"/>
                          <a:pt x="10066" y="896"/>
                        </a:cubicBezTo>
                        <a:cubicBezTo>
                          <a:pt x="10705" y="714"/>
                          <a:pt x="11344" y="554"/>
                          <a:pt x="11983" y="440"/>
                        </a:cubicBezTo>
                        <a:cubicBezTo>
                          <a:pt x="12052" y="440"/>
                          <a:pt x="12097" y="326"/>
                          <a:pt x="12006" y="303"/>
                        </a:cubicBezTo>
                        <a:cubicBezTo>
                          <a:pt x="11419" y="219"/>
                          <a:pt x="10833" y="0"/>
                          <a:pt x="1024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0" name="Google Shape;3700;p48"/>
                  <p:cNvSpPr/>
                  <p:nvPr/>
                </p:nvSpPr>
                <p:spPr>
                  <a:xfrm>
                    <a:off x="2179275" y="3549200"/>
                    <a:ext cx="262525" cy="14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1" h="5744" extrusionOk="0">
                        <a:moveTo>
                          <a:pt x="3300" y="999"/>
                        </a:moveTo>
                        <a:cubicBezTo>
                          <a:pt x="3335" y="1002"/>
                          <a:pt x="3370" y="1005"/>
                          <a:pt x="3404" y="1008"/>
                        </a:cubicBezTo>
                        <a:lnTo>
                          <a:pt x="3404" y="1008"/>
                        </a:lnTo>
                        <a:cubicBezTo>
                          <a:pt x="3390" y="1017"/>
                          <a:pt x="3377" y="1025"/>
                          <a:pt x="3364" y="1034"/>
                        </a:cubicBezTo>
                        <a:lnTo>
                          <a:pt x="3364" y="1034"/>
                        </a:lnTo>
                        <a:cubicBezTo>
                          <a:pt x="3343" y="1022"/>
                          <a:pt x="3321" y="1010"/>
                          <a:pt x="3300" y="999"/>
                        </a:cubicBezTo>
                        <a:close/>
                        <a:moveTo>
                          <a:pt x="1325" y="1387"/>
                        </a:moveTo>
                        <a:cubicBezTo>
                          <a:pt x="1280" y="1463"/>
                          <a:pt x="1247" y="1541"/>
                          <a:pt x="1224" y="1620"/>
                        </a:cubicBezTo>
                        <a:lnTo>
                          <a:pt x="1224" y="1620"/>
                        </a:lnTo>
                        <a:cubicBezTo>
                          <a:pt x="1222" y="1568"/>
                          <a:pt x="1232" y="1519"/>
                          <a:pt x="1256" y="1476"/>
                        </a:cubicBezTo>
                        <a:cubicBezTo>
                          <a:pt x="1275" y="1444"/>
                          <a:pt x="1299" y="1415"/>
                          <a:pt x="1325" y="1387"/>
                        </a:cubicBezTo>
                        <a:close/>
                        <a:moveTo>
                          <a:pt x="9207" y="3731"/>
                        </a:moveTo>
                        <a:cubicBezTo>
                          <a:pt x="9212" y="3731"/>
                          <a:pt x="9217" y="3733"/>
                          <a:pt x="9222" y="3735"/>
                        </a:cubicBezTo>
                        <a:cubicBezTo>
                          <a:pt x="9222" y="3735"/>
                          <a:pt x="9205" y="3743"/>
                          <a:pt x="9179" y="3754"/>
                        </a:cubicBezTo>
                        <a:lnTo>
                          <a:pt x="9179" y="3754"/>
                        </a:lnTo>
                        <a:cubicBezTo>
                          <a:pt x="9186" y="3740"/>
                          <a:pt x="9195" y="3731"/>
                          <a:pt x="9207" y="3731"/>
                        </a:cubicBezTo>
                        <a:close/>
                        <a:moveTo>
                          <a:pt x="9190" y="4029"/>
                        </a:moveTo>
                        <a:cubicBezTo>
                          <a:pt x="9196" y="4031"/>
                          <a:pt x="9199" y="4032"/>
                          <a:pt x="9199" y="4032"/>
                        </a:cubicBezTo>
                        <a:cubicBezTo>
                          <a:pt x="9198" y="4033"/>
                          <a:pt x="9196" y="4033"/>
                          <a:pt x="9195" y="4033"/>
                        </a:cubicBezTo>
                        <a:cubicBezTo>
                          <a:pt x="9194" y="4033"/>
                          <a:pt x="9193" y="4033"/>
                          <a:pt x="9191" y="4032"/>
                        </a:cubicBezTo>
                        <a:lnTo>
                          <a:pt x="9191" y="4032"/>
                        </a:lnTo>
                        <a:cubicBezTo>
                          <a:pt x="9191" y="4031"/>
                          <a:pt x="9191" y="4030"/>
                          <a:pt x="9190" y="4029"/>
                        </a:cubicBezTo>
                        <a:close/>
                        <a:moveTo>
                          <a:pt x="3136" y="1"/>
                        </a:moveTo>
                        <a:cubicBezTo>
                          <a:pt x="2488" y="1"/>
                          <a:pt x="1823" y="104"/>
                          <a:pt x="1233" y="357"/>
                        </a:cubicBezTo>
                        <a:cubicBezTo>
                          <a:pt x="434" y="700"/>
                          <a:pt x="1" y="1384"/>
                          <a:pt x="434" y="2229"/>
                        </a:cubicBezTo>
                        <a:cubicBezTo>
                          <a:pt x="652" y="2664"/>
                          <a:pt x="1165" y="3193"/>
                          <a:pt x="1636" y="3193"/>
                        </a:cubicBezTo>
                        <a:cubicBezTo>
                          <a:pt x="1733" y="3193"/>
                          <a:pt x="1828" y="3171"/>
                          <a:pt x="1919" y="3120"/>
                        </a:cubicBezTo>
                        <a:lnTo>
                          <a:pt x="1919" y="3120"/>
                        </a:lnTo>
                        <a:cubicBezTo>
                          <a:pt x="2050" y="3298"/>
                          <a:pt x="2279" y="3408"/>
                          <a:pt x="2498" y="3408"/>
                        </a:cubicBezTo>
                        <a:cubicBezTo>
                          <a:pt x="2555" y="3408"/>
                          <a:pt x="2611" y="3400"/>
                          <a:pt x="2665" y="3385"/>
                        </a:cubicBezTo>
                        <a:lnTo>
                          <a:pt x="2665" y="3385"/>
                        </a:lnTo>
                        <a:cubicBezTo>
                          <a:pt x="2717" y="3391"/>
                          <a:pt x="2769" y="3394"/>
                          <a:pt x="2822" y="3394"/>
                        </a:cubicBezTo>
                        <a:cubicBezTo>
                          <a:pt x="2904" y="3394"/>
                          <a:pt x="2986" y="3386"/>
                          <a:pt x="3066" y="3369"/>
                        </a:cubicBezTo>
                        <a:lnTo>
                          <a:pt x="3066" y="3369"/>
                        </a:lnTo>
                        <a:cubicBezTo>
                          <a:pt x="3399" y="3445"/>
                          <a:pt x="3739" y="3497"/>
                          <a:pt x="4071" y="3507"/>
                        </a:cubicBezTo>
                        <a:lnTo>
                          <a:pt x="4071" y="3507"/>
                        </a:lnTo>
                        <a:cubicBezTo>
                          <a:pt x="4494" y="3989"/>
                          <a:pt x="4966" y="4415"/>
                          <a:pt x="5626" y="4480"/>
                        </a:cubicBezTo>
                        <a:lnTo>
                          <a:pt x="5626" y="4480"/>
                        </a:lnTo>
                        <a:cubicBezTo>
                          <a:pt x="5934" y="4936"/>
                          <a:pt x="6322" y="5329"/>
                          <a:pt x="6825" y="5607"/>
                        </a:cubicBezTo>
                        <a:cubicBezTo>
                          <a:pt x="7008" y="5704"/>
                          <a:pt x="7205" y="5744"/>
                          <a:pt x="7408" y="5744"/>
                        </a:cubicBezTo>
                        <a:cubicBezTo>
                          <a:pt x="8018" y="5744"/>
                          <a:pt x="8686" y="5385"/>
                          <a:pt x="9199" y="5128"/>
                        </a:cubicBezTo>
                        <a:cubicBezTo>
                          <a:pt x="9770" y="4854"/>
                          <a:pt x="10500" y="4397"/>
                          <a:pt x="10272" y="3644"/>
                        </a:cubicBezTo>
                        <a:cubicBezTo>
                          <a:pt x="10067" y="2936"/>
                          <a:pt x="9291" y="2800"/>
                          <a:pt x="8674" y="2663"/>
                        </a:cubicBezTo>
                        <a:cubicBezTo>
                          <a:pt x="7921" y="2503"/>
                          <a:pt x="7031" y="1887"/>
                          <a:pt x="6369" y="1362"/>
                        </a:cubicBezTo>
                        <a:cubicBezTo>
                          <a:pt x="5593" y="722"/>
                          <a:pt x="4840" y="152"/>
                          <a:pt x="3812" y="38"/>
                        </a:cubicBezTo>
                        <a:cubicBezTo>
                          <a:pt x="3592" y="14"/>
                          <a:pt x="3365" y="1"/>
                          <a:pt x="313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1" name="Google Shape;3701;p48"/>
                  <p:cNvSpPr/>
                  <p:nvPr/>
                </p:nvSpPr>
                <p:spPr>
                  <a:xfrm>
                    <a:off x="2404675" y="3544850"/>
                    <a:ext cx="73075" cy="13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3" h="5401" extrusionOk="0">
                        <a:moveTo>
                          <a:pt x="2577" y="1"/>
                        </a:moveTo>
                        <a:cubicBezTo>
                          <a:pt x="2551" y="1"/>
                          <a:pt x="2523" y="18"/>
                          <a:pt x="2511" y="52"/>
                        </a:cubicBezTo>
                        <a:cubicBezTo>
                          <a:pt x="2352" y="577"/>
                          <a:pt x="2215" y="1125"/>
                          <a:pt x="2238" y="1673"/>
                        </a:cubicBezTo>
                        <a:cubicBezTo>
                          <a:pt x="2238" y="2197"/>
                          <a:pt x="2306" y="2837"/>
                          <a:pt x="2078" y="3316"/>
                        </a:cubicBezTo>
                        <a:cubicBezTo>
                          <a:pt x="1895" y="3704"/>
                          <a:pt x="1461" y="3932"/>
                          <a:pt x="1096" y="4069"/>
                        </a:cubicBezTo>
                        <a:cubicBezTo>
                          <a:pt x="640" y="4229"/>
                          <a:pt x="275" y="4252"/>
                          <a:pt x="69" y="4754"/>
                        </a:cubicBezTo>
                        <a:cubicBezTo>
                          <a:pt x="1" y="4937"/>
                          <a:pt x="115" y="5119"/>
                          <a:pt x="229" y="5256"/>
                        </a:cubicBezTo>
                        <a:cubicBezTo>
                          <a:pt x="318" y="5364"/>
                          <a:pt x="436" y="5401"/>
                          <a:pt x="560" y="5401"/>
                        </a:cubicBezTo>
                        <a:cubicBezTo>
                          <a:pt x="594" y="5401"/>
                          <a:pt x="628" y="5398"/>
                          <a:pt x="663" y="5393"/>
                        </a:cubicBezTo>
                        <a:cubicBezTo>
                          <a:pt x="777" y="5370"/>
                          <a:pt x="891" y="5325"/>
                          <a:pt x="959" y="5233"/>
                        </a:cubicBezTo>
                        <a:cubicBezTo>
                          <a:pt x="970" y="5233"/>
                          <a:pt x="995" y="5209"/>
                          <a:pt x="1010" y="5190"/>
                        </a:cubicBezTo>
                        <a:lnTo>
                          <a:pt x="1010" y="5190"/>
                        </a:lnTo>
                        <a:cubicBezTo>
                          <a:pt x="1016" y="5188"/>
                          <a:pt x="1022" y="5188"/>
                          <a:pt x="1028" y="5188"/>
                        </a:cubicBezTo>
                        <a:cubicBezTo>
                          <a:pt x="1073" y="5165"/>
                          <a:pt x="1119" y="5165"/>
                          <a:pt x="1165" y="5142"/>
                        </a:cubicBezTo>
                        <a:cubicBezTo>
                          <a:pt x="1256" y="5119"/>
                          <a:pt x="1347" y="5096"/>
                          <a:pt x="1439" y="5051"/>
                        </a:cubicBezTo>
                        <a:cubicBezTo>
                          <a:pt x="2009" y="4822"/>
                          <a:pt x="2648" y="4526"/>
                          <a:pt x="2808" y="3864"/>
                        </a:cubicBezTo>
                        <a:cubicBezTo>
                          <a:pt x="2877" y="3613"/>
                          <a:pt x="2877" y="3316"/>
                          <a:pt x="2899" y="3042"/>
                        </a:cubicBezTo>
                        <a:cubicBezTo>
                          <a:pt x="2922" y="2722"/>
                          <a:pt x="2922" y="2403"/>
                          <a:pt x="2899" y="2083"/>
                        </a:cubicBezTo>
                        <a:cubicBezTo>
                          <a:pt x="2877" y="1741"/>
                          <a:pt x="2831" y="1421"/>
                          <a:pt x="2762" y="1079"/>
                        </a:cubicBezTo>
                        <a:cubicBezTo>
                          <a:pt x="2671" y="759"/>
                          <a:pt x="2603" y="394"/>
                          <a:pt x="2626" y="52"/>
                        </a:cubicBezTo>
                        <a:cubicBezTo>
                          <a:pt x="2626" y="18"/>
                          <a:pt x="2603" y="1"/>
                          <a:pt x="257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2" name="Google Shape;3702;p48"/>
                  <p:cNvSpPr/>
                  <p:nvPr/>
                </p:nvSpPr>
                <p:spPr>
                  <a:xfrm>
                    <a:off x="2428075" y="3607125"/>
                    <a:ext cx="74925" cy="7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" h="2880" extrusionOk="0">
                        <a:moveTo>
                          <a:pt x="2800" y="0"/>
                        </a:moveTo>
                        <a:cubicBezTo>
                          <a:pt x="2769" y="0"/>
                          <a:pt x="2739" y="15"/>
                          <a:pt x="2717" y="49"/>
                        </a:cubicBezTo>
                        <a:cubicBezTo>
                          <a:pt x="2580" y="231"/>
                          <a:pt x="2443" y="483"/>
                          <a:pt x="2260" y="597"/>
                        </a:cubicBezTo>
                        <a:cubicBezTo>
                          <a:pt x="2306" y="597"/>
                          <a:pt x="2351" y="574"/>
                          <a:pt x="2397" y="574"/>
                        </a:cubicBezTo>
                        <a:cubicBezTo>
                          <a:pt x="2169" y="597"/>
                          <a:pt x="1963" y="779"/>
                          <a:pt x="1781" y="916"/>
                        </a:cubicBezTo>
                        <a:cubicBezTo>
                          <a:pt x="1575" y="1053"/>
                          <a:pt x="1370" y="1190"/>
                          <a:pt x="1187" y="1327"/>
                        </a:cubicBezTo>
                        <a:cubicBezTo>
                          <a:pt x="959" y="1464"/>
                          <a:pt x="754" y="1555"/>
                          <a:pt x="548" y="1738"/>
                        </a:cubicBezTo>
                        <a:cubicBezTo>
                          <a:pt x="480" y="1784"/>
                          <a:pt x="411" y="1852"/>
                          <a:pt x="343" y="1921"/>
                        </a:cubicBezTo>
                        <a:cubicBezTo>
                          <a:pt x="297" y="1943"/>
                          <a:pt x="252" y="1989"/>
                          <a:pt x="229" y="2012"/>
                        </a:cubicBezTo>
                        <a:cubicBezTo>
                          <a:pt x="160" y="2080"/>
                          <a:pt x="115" y="2126"/>
                          <a:pt x="69" y="2194"/>
                        </a:cubicBezTo>
                        <a:cubicBezTo>
                          <a:pt x="0" y="2331"/>
                          <a:pt x="0" y="2514"/>
                          <a:pt x="92" y="2651"/>
                        </a:cubicBezTo>
                        <a:cubicBezTo>
                          <a:pt x="183" y="2811"/>
                          <a:pt x="320" y="2856"/>
                          <a:pt x="480" y="2879"/>
                        </a:cubicBezTo>
                        <a:cubicBezTo>
                          <a:pt x="685" y="2879"/>
                          <a:pt x="845" y="2765"/>
                          <a:pt x="982" y="2651"/>
                        </a:cubicBezTo>
                        <a:cubicBezTo>
                          <a:pt x="1028" y="2605"/>
                          <a:pt x="1050" y="2560"/>
                          <a:pt x="1096" y="2537"/>
                        </a:cubicBezTo>
                        <a:cubicBezTo>
                          <a:pt x="1096" y="2514"/>
                          <a:pt x="1119" y="2491"/>
                          <a:pt x="1142" y="2491"/>
                        </a:cubicBezTo>
                        <a:cubicBezTo>
                          <a:pt x="1142" y="2483"/>
                          <a:pt x="1150" y="2472"/>
                          <a:pt x="1159" y="2462"/>
                        </a:cubicBezTo>
                        <a:lnTo>
                          <a:pt x="1159" y="2462"/>
                        </a:lnTo>
                        <a:cubicBezTo>
                          <a:pt x="1171" y="2457"/>
                          <a:pt x="1187" y="2446"/>
                          <a:pt x="1187" y="2446"/>
                        </a:cubicBezTo>
                        <a:cubicBezTo>
                          <a:pt x="1233" y="2423"/>
                          <a:pt x="1256" y="2400"/>
                          <a:pt x="1279" y="2377"/>
                        </a:cubicBezTo>
                        <a:cubicBezTo>
                          <a:pt x="1324" y="2354"/>
                          <a:pt x="1370" y="2331"/>
                          <a:pt x="1416" y="2309"/>
                        </a:cubicBezTo>
                        <a:cubicBezTo>
                          <a:pt x="1530" y="2240"/>
                          <a:pt x="1644" y="2194"/>
                          <a:pt x="1758" y="2126"/>
                        </a:cubicBezTo>
                        <a:cubicBezTo>
                          <a:pt x="1986" y="1989"/>
                          <a:pt x="2192" y="1806"/>
                          <a:pt x="2351" y="1601"/>
                        </a:cubicBezTo>
                        <a:cubicBezTo>
                          <a:pt x="2500" y="1389"/>
                          <a:pt x="2688" y="1098"/>
                          <a:pt x="2659" y="820"/>
                        </a:cubicBezTo>
                        <a:lnTo>
                          <a:pt x="2659" y="820"/>
                        </a:lnTo>
                        <a:lnTo>
                          <a:pt x="2671" y="893"/>
                        </a:lnTo>
                        <a:cubicBezTo>
                          <a:pt x="2717" y="665"/>
                          <a:pt x="2831" y="437"/>
                          <a:pt x="2945" y="231"/>
                        </a:cubicBezTo>
                        <a:cubicBezTo>
                          <a:pt x="2996" y="129"/>
                          <a:pt x="2894" y="0"/>
                          <a:pt x="280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3" name="Google Shape;3703;p48"/>
                  <p:cNvSpPr/>
                  <p:nvPr/>
                </p:nvSpPr>
                <p:spPr>
                  <a:xfrm>
                    <a:off x="2418950" y="3462550"/>
                    <a:ext cx="41675" cy="21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7" h="8463" extrusionOk="0">
                        <a:moveTo>
                          <a:pt x="1406" y="0"/>
                        </a:moveTo>
                        <a:cubicBezTo>
                          <a:pt x="1384" y="0"/>
                          <a:pt x="1363" y="10"/>
                          <a:pt x="1347" y="34"/>
                        </a:cubicBezTo>
                        <a:cubicBezTo>
                          <a:pt x="1096" y="628"/>
                          <a:pt x="1050" y="1290"/>
                          <a:pt x="982" y="1929"/>
                        </a:cubicBezTo>
                        <a:cubicBezTo>
                          <a:pt x="936" y="2636"/>
                          <a:pt x="913" y="3367"/>
                          <a:pt x="936" y="4097"/>
                        </a:cubicBezTo>
                        <a:cubicBezTo>
                          <a:pt x="936" y="4462"/>
                          <a:pt x="959" y="4850"/>
                          <a:pt x="959" y="5216"/>
                        </a:cubicBezTo>
                        <a:cubicBezTo>
                          <a:pt x="959" y="5558"/>
                          <a:pt x="1050" y="5878"/>
                          <a:pt x="1027" y="6197"/>
                        </a:cubicBezTo>
                        <a:cubicBezTo>
                          <a:pt x="1005" y="6517"/>
                          <a:pt x="868" y="6859"/>
                          <a:pt x="639" y="7087"/>
                        </a:cubicBezTo>
                        <a:cubicBezTo>
                          <a:pt x="457" y="7270"/>
                          <a:pt x="274" y="7407"/>
                          <a:pt x="137" y="7635"/>
                        </a:cubicBezTo>
                        <a:cubicBezTo>
                          <a:pt x="0" y="7863"/>
                          <a:pt x="92" y="8114"/>
                          <a:pt x="251" y="8297"/>
                        </a:cubicBezTo>
                        <a:cubicBezTo>
                          <a:pt x="297" y="8365"/>
                          <a:pt x="343" y="8388"/>
                          <a:pt x="411" y="8411"/>
                        </a:cubicBezTo>
                        <a:cubicBezTo>
                          <a:pt x="450" y="8424"/>
                          <a:pt x="598" y="8444"/>
                          <a:pt x="674" y="8455"/>
                        </a:cubicBezTo>
                        <a:lnTo>
                          <a:pt x="674" y="8455"/>
                        </a:lnTo>
                        <a:cubicBezTo>
                          <a:pt x="845" y="8439"/>
                          <a:pt x="1010" y="8310"/>
                          <a:pt x="1096" y="8160"/>
                        </a:cubicBezTo>
                        <a:cubicBezTo>
                          <a:pt x="1393" y="7704"/>
                          <a:pt x="1484" y="7179"/>
                          <a:pt x="1598" y="6654"/>
                        </a:cubicBezTo>
                        <a:cubicBezTo>
                          <a:pt x="1667" y="6311"/>
                          <a:pt x="1644" y="6014"/>
                          <a:pt x="1598" y="5695"/>
                        </a:cubicBezTo>
                        <a:cubicBezTo>
                          <a:pt x="1530" y="5330"/>
                          <a:pt x="1530" y="4965"/>
                          <a:pt x="1484" y="4622"/>
                        </a:cubicBezTo>
                        <a:cubicBezTo>
                          <a:pt x="1438" y="3846"/>
                          <a:pt x="1347" y="3093"/>
                          <a:pt x="1370" y="2340"/>
                        </a:cubicBezTo>
                        <a:cubicBezTo>
                          <a:pt x="1370" y="1997"/>
                          <a:pt x="1370" y="1678"/>
                          <a:pt x="1393" y="1335"/>
                        </a:cubicBezTo>
                        <a:cubicBezTo>
                          <a:pt x="1415" y="924"/>
                          <a:pt x="1393" y="514"/>
                          <a:pt x="1484" y="80"/>
                        </a:cubicBezTo>
                        <a:cubicBezTo>
                          <a:pt x="1484" y="35"/>
                          <a:pt x="1445" y="0"/>
                          <a:pt x="1406" y="0"/>
                        </a:cubicBezTo>
                        <a:close/>
                        <a:moveTo>
                          <a:pt x="674" y="8455"/>
                        </a:moveTo>
                        <a:lnTo>
                          <a:pt x="674" y="8455"/>
                        </a:lnTo>
                        <a:cubicBezTo>
                          <a:pt x="662" y="8456"/>
                          <a:pt x="651" y="8457"/>
                          <a:pt x="639" y="8457"/>
                        </a:cubicBezTo>
                        <a:cubicBezTo>
                          <a:pt x="687" y="8461"/>
                          <a:pt x="711" y="8463"/>
                          <a:pt x="718" y="8463"/>
                        </a:cubicBezTo>
                        <a:cubicBezTo>
                          <a:pt x="726" y="8463"/>
                          <a:pt x="707" y="8460"/>
                          <a:pt x="674" y="845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4" name="Google Shape;3704;p48"/>
                  <p:cNvSpPr/>
                  <p:nvPr/>
                </p:nvSpPr>
                <p:spPr>
                  <a:xfrm>
                    <a:off x="2464600" y="5092550"/>
                    <a:ext cx="77625" cy="2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1165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1" y="388"/>
                          <a:pt x="480" y="754"/>
                          <a:pt x="731" y="1142"/>
                        </a:cubicBezTo>
                        <a:cubicBezTo>
                          <a:pt x="1530" y="1142"/>
                          <a:pt x="2306" y="1164"/>
                          <a:pt x="3105" y="1164"/>
                        </a:cubicBezTo>
                        <a:cubicBezTo>
                          <a:pt x="2853" y="799"/>
                          <a:pt x="2602" y="434"/>
                          <a:pt x="2351" y="46"/>
                        </a:cubicBezTo>
                        <a:cubicBezTo>
                          <a:pt x="1575" y="46"/>
                          <a:pt x="799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705" name="Google Shape;3705;p48"/>
                  <p:cNvGrpSpPr/>
                  <p:nvPr/>
                </p:nvGrpSpPr>
                <p:grpSpPr>
                  <a:xfrm>
                    <a:off x="71350" y="2408925"/>
                    <a:ext cx="7517550" cy="2939850"/>
                    <a:chOff x="71350" y="2408925"/>
                    <a:chExt cx="7517550" cy="2939850"/>
                  </a:xfrm>
                </p:grpSpPr>
                <p:sp>
                  <p:nvSpPr>
                    <p:cNvPr id="3706" name="Google Shape;3706;p48"/>
                    <p:cNvSpPr/>
                    <p:nvPr/>
                  </p:nvSpPr>
                  <p:spPr>
                    <a:xfrm>
                      <a:off x="3084300" y="3701350"/>
                      <a:ext cx="23425" cy="85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7" h="3402" extrusionOk="0">
                          <a:moveTo>
                            <a:pt x="708" y="3379"/>
                          </a:moveTo>
                          <a:cubicBezTo>
                            <a:pt x="715" y="3379"/>
                            <a:pt x="711" y="3381"/>
                            <a:pt x="703" y="3383"/>
                          </a:cubicBezTo>
                          <a:lnTo>
                            <a:pt x="703" y="3383"/>
                          </a:lnTo>
                          <a:cubicBezTo>
                            <a:pt x="705" y="3382"/>
                            <a:pt x="707" y="3380"/>
                            <a:pt x="708" y="3379"/>
                          </a:cubicBezTo>
                          <a:close/>
                          <a:moveTo>
                            <a:pt x="640" y="3379"/>
                          </a:moveTo>
                          <a:lnTo>
                            <a:pt x="640" y="3379"/>
                          </a:lnTo>
                          <a:cubicBezTo>
                            <a:pt x="640" y="3381"/>
                            <a:pt x="641" y="3382"/>
                            <a:pt x="642" y="3384"/>
                          </a:cubicBezTo>
                          <a:lnTo>
                            <a:pt x="642" y="3384"/>
                          </a:lnTo>
                          <a:cubicBezTo>
                            <a:pt x="641" y="3383"/>
                            <a:pt x="640" y="3381"/>
                            <a:pt x="640" y="3379"/>
                          </a:cubicBezTo>
                          <a:close/>
                          <a:moveTo>
                            <a:pt x="214" y="0"/>
                          </a:moveTo>
                          <a:cubicBezTo>
                            <a:pt x="125" y="0"/>
                            <a:pt x="33" y="65"/>
                            <a:pt x="46" y="183"/>
                          </a:cubicBezTo>
                          <a:cubicBezTo>
                            <a:pt x="69" y="388"/>
                            <a:pt x="69" y="571"/>
                            <a:pt x="46" y="776"/>
                          </a:cubicBezTo>
                          <a:cubicBezTo>
                            <a:pt x="1" y="1050"/>
                            <a:pt x="46" y="1370"/>
                            <a:pt x="69" y="1644"/>
                          </a:cubicBezTo>
                          <a:cubicBezTo>
                            <a:pt x="69" y="1941"/>
                            <a:pt x="92" y="2237"/>
                            <a:pt x="160" y="2534"/>
                          </a:cubicBezTo>
                          <a:cubicBezTo>
                            <a:pt x="183" y="2762"/>
                            <a:pt x="229" y="2990"/>
                            <a:pt x="366" y="3196"/>
                          </a:cubicBezTo>
                          <a:cubicBezTo>
                            <a:pt x="389" y="3242"/>
                            <a:pt x="434" y="3287"/>
                            <a:pt x="480" y="3333"/>
                          </a:cubicBezTo>
                          <a:cubicBezTo>
                            <a:pt x="526" y="3356"/>
                            <a:pt x="571" y="3379"/>
                            <a:pt x="617" y="3401"/>
                          </a:cubicBezTo>
                          <a:cubicBezTo>
                            <a:pt x="631" y="3401"/>
                            <a:pt x="655" y="3401"/>
                            <a:pt x="676" y="3396"/>
                          </a:cubicBezTo>
                          <a:lnTo>
                            <a:pt x="676" y="3396"/>
                          </a:lnTo>
                          <a:cubicBezTo>
                            <a:pt x="711" y="3401"/>
                            <a:pt x="762" y="3401"/>
                            <a:pt x="777" y="3401"/>
                          </a:cubicBezTo>
                          <a:cubicBezTo>
                            <a:pt x="822" y="3379"/>
                            <a:pt x="845" y="3379"/>
                            <a:pt x="891" y="3333"/>
                          </a:cubicBezTo>
                          <a:cubicBezTo>
                            <a:pt x="936" y="3287"/>
                            <a:pt x="936" y="3196"/>
                            <a:pt x="891" y="3173"/>
                          </a:cubicBezTo>
                          <a:cubicBezTo>
                            <a:pt x="868" y="3150"/>
                            <a:pt x="868" y="3150"/>
                            <a:pt x="868" y="3127"/>
                          </a:cubicBezTo>
                          <a:lnTo>
                            <a:pt x="866" y="3127"/>
                          </a:lnTo>
                          <a:cubicBezTo>
                            <a:pt x="860" y="3096"/>
                            <a:pt x="841" y="3074"/>
                            <a:pt x="822" y="3036"/>
                          </a:cubicBezTo>
                          <a:lnTo>
                            <a:pt x="822" y="3036"/>
                          </a:lnTo>
                          <a:cubicBezTo>
                            <a:pt x="835" y="3055"/>
                            <a:pt x="840" y="3062"/>
                            <a:pt x="842" y="3062"/>
                          </a:cubicBezTo>
                          <a:cubicBezTo>
                            <a:pt x="846" y="3062"/>
                            <a:pt x="822" y="3013"/>
                            <a:pt x="822" y="3013"/>
                          </a:cubicBezTo>
                          <a:cubicBezTo>
                            <a:pt x="822" y="2990"/>
                            <a:pt x="799" y="2968"/>
                            <a:pt x="799" y="2922"/>
                          </a:cubicBezTo>
                          <a:cubicBezTo>
                            <a:pt x="777" y="2899"/>
                            <a:pt x="777" y="2876"/>
                            <a:pt x="777" y="2854"/>
                          </a:cubicBezTo>
                          <a:lnTo>
                            <a:pt x="777" y="2854"/>
                          </a:lnTo>
                          <a:cubicBezTo>
                            <a:pt x="782" y="2869"/>
                            <a:pt x="785" y="2875"/>
                            <a:pt x="786" y="2875"/>
                          </a:cubicBezTo>
                          <a:cubicBezTo>
                            <a:pt x="789" y="2875"/>
                            <a:pt x="771" y="2803"/>
                            <a:pt x="754" y="2785"/>
                          </a:cubicBezTo>
                          <a:cubicBezTo>
                            <a:pt x="685" y="2466"/>
                            <a:pt x="640" y="2214"/>
                            <a:pt x="617" y="1918"/>
                          </a:cubicBezTo>
                          <a:cubicBezTo>
                            <a:pt x="548" y="1301"/>
                            <a:pt x="526" y="708"/>
                            <a:pt x="366" y="115"/>
                          </a:cubicBezTo>
                          <a:cubicBezTo>
                            <a:pt x="346" y="36"/>
                            <a:pt x="281" y="0"/>
                            <a:pt x="2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7" name="Google Shape;3707;p48"/>
                    <p:cNvSpPr/>
                    <p:nvPr/>
                  </p:nvSpPr>
                  <p:spPr>
                    <a:xfrm>
                      <a:off x="3114550" y="3725150"/>
                      <a:ext cx="15250" cy="95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0" h="3838" extrusionOk="0">
                          <a:moveTo>
                            <a:pt x="475" y="0"/>
                          </a:moveTo>
                          <a:cubicBezTo>
                            <a:pt x="442" y="0"/>
                            <a:pt x="411" y="16"/>
                            <a:pt x="388" y="53"/>
                          </a:cubicBezTo>
                          <a:cubicBezTo>
                            <a:pt x="274" y="349"/>
                            <a:pt x="160" y="623"/>
                            <a:pt x="114" y="920"/>
                          </a:cubicBezTo>
                          <a:cubicBezTo>
                            <a:pt x="69" y="1262"/>
                            <a:pt x="23" y="1605"/>
                            <a:pt x="23" y="1970"/>
                          </a:cubicBezTo>
                          <a:cubicBezTo>
                            <a:pt x="0" y="2290"/>
                            <a:pt x="23" y="2632"/>
                            <a:pt x="46" y="2974"/>
                          </a:cubicBezTo>
                          <a:cubicBezTo>
                            <a:pt x="69" y="3134"/>
                            <a:pt x="114" y="3294"/>
                            <a:pt x="137" y="3454"/>
                          </a:cubicBezTo>
                          <a:cubicBezTo>
                            <a:pt x="183" y="3591"/>
                            <a:pt x="206" y="3750"/>
                            <a:pt x="320" y="3819"/>
                          </a:cubicBezTo>
                          <a:cubicBezTo>
                            <a:pt x="339" y="3832"/>
                            <a:pt x="360" y="3837"/>
                            <a:pt x="381" y="3837"/>
                          </a:cubicBezTo>
                          <a:cubicBezTo>
                            <a:pt x="436" y="3837"/>
                            <a:pt x="492" y="3800"/>
                            <a:pt x="525" y="3750"/>
                          </a:cubicBezTo>
                          <a:cubicBezTo>
                            <a:pt x="594" y="3659"/>
                            <a:pt x="548" y="3499"/>
                            <a:pt x="548" y="3385"/>
                          </a:cubicBezTo>
                          <a:cubicBezTo>
                            <a:pt x="525" y="3248"/>
                            <a:pt x="525" y="3111"/>
                            <a:pt x="525" y="2951"/>
                          </a:cubicBezTo>
                          <a:cubicBezTo>
                            <a:pt x="502" y="2632"/>
                            <a:pt x="480" y="2312"/>
                            <a:pt x="480" y="1970"/>
                          </a:cubicBezTo>
                          <a:cubicBezTo>
                            <a:pt x="480" y="1650"/>
                            <a:pt x="502" y="1331"/>
                            <a:pt x="525" y="1011"/>
                          </a:cubicBezTo>
                          <a:cubicBezTo>
                            <a:pt x="548" y="715"/>
                            <a:pt x="548" y="441"/>
                            <a:pt x="594" y="144"/>
                          </a:cubicBezTo>
                          <a:cubicBezTo>
                            <a:pt x="609" y="67"/>
                            <a:pt x="541" y="0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8" name="Google Shape;3708;p48"/>
                    <p:cNvSpPr/>
                    <p:nvPr/>
                  </p:nvSpPr>
                  <p:spPr>
                    <a:xfrm>
                      <a:off x="3137950" y="3703325"/>
                      <a:ext cx="41100" cy="15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4" h="6374" extrusionOk="0">
                          <a:moveTo>
                            <a:pt x="1352" y="0"/>
                          </a:moveTo>
                          <a:cubicBezTo>
                            <a:pt x="1310" y="0"/>
                            <a:pt x="1268" y="30"/>
                            <a:pt x="1256" y="81"/>
                          </a:cubicBezTo>
                          <a:cubicBezTo>
                            <a:pt x="1096" y="515"/>
                            <a:pt x="1141" y="1063"/>
                            <a:pt x="1141" y="1542"/>
                          </a:cubicBezTo>
                          <a:cubicBezTo>
                            <a:pt x="1141" y="2113"/>
                            <a:pt x="1141" y="2683"/>
                            <a:pt x="1119" y="3231"/>
                          </a:cubicBezTo>
                          <a:cubicBezTo>
                            <a:pt x="1073" y="3779"/>
                            <a:pt x="1027" y="4327"/>
                            <a:pt x="868" y="4852"/>
                          </a:cubicBezTo>
                          <a:cubicBezTo>
                            <a:pt x="863" y="4867"/>
                            <a:pt x="859" y="4882"/>
                            <a:pt x="855" y="4897"/>
                          </a:cubicBezTo>
                          <a:lnTo>
                            <a:pt x="855" y="4897"/>
                          </a:lnTo>
                          <a:cubicBezTo>
                            <a:pt x="827" y="4591"/>
                            <a:pt x="767" y="4283"/>
                            <a:pt x="708" y="3984"/>
                          </a:cubicBezTo>
                          <a:cubicBezTo>
                            <a:pt x="616" y="3505"/>
                            <a:pt x="502" y="3048"/>
                            <a:pt x="434" y="2569"/>
                          </a:cubicBezTo>
                          <a:cubicBezTo>
                            <a:pt x="411" y="2341"/>
                            <a:pt x="388" y="2135"/>
                            <a:pt x="411" y="1907"/>
                          </a:cubicBezTo>
                          <a:cubicBezTo>
                            <a:pt x="411" y="1725"/>
                            <a:pt x="457" y="1542"/>
                            <a:pt x="388" y="1382"/>
                          </a:cubicBezTo>
                          <a:cubicBezTo>
                            <a:pt x="388" y="1359"/>
                            <a:pt x="365" y="1337"/>
                            <a:pt x="343" y="1337"/>
                          </a:cubicBezTo>
                          <a:cubicBezTo>
                            <a:pt x="23" y="1496"/>
                            <a:pt x="0" y="2021"/>
                            <a:pt x="0" y="2318"/>
                          </a:cubicBezTo>
                          <a:cubicBezTo>
                            <a:pt x="0" y="2797"/>
                            <a:pt x="91" y="3277"/>
                            <a:pt x="183" y="3733"/>
                          </a:cubicBezTo>
                          <a:cubicBezTo>
                            <a:pt x="274" y="4190"/>
                            <a:pt x="365" y="4646"/>
                            <a:pt x="388" y="5126"/>
                          </a:cubicBezTo>
                          <a:cubicBezTo>
                            <a:pt x="411" y="5308"/>
                            <a:pt x="411" y="5514"/>
                            <a:pt x="388" y="5696"/>
                          </a:cubicBezTo>
                          <a:cubicBezTo>
                            <a:pt x="388" y="5787"/>
                            <a:pt x="365" y="5856"/>
                            <a:pt x="343" y="5947"/>
                          </a:cubicBezTo>
                          <a:cubicBezTo>
                            <a:pt x="320" y="5993"/>
                            <a:pt x="320" y="6039"/>
                            <a:pt x="320" y="6084"/>
                          </a:cubicBezTo>
                          <a:cubicBezTo>
                            <a:pt x="318" y="6092"/>
                            <a:pt x="316" y="6099"/>
                            <a:pt x="315" y="6104"/>
                          </a:cubicBezTo>
                          <a:lnTo>
                            <a:pt x="315" y="6104"/>
                          </a:lnTo>
                          <a:cubicBezTo>
                            <a:pt x="310" y="6113"/>
                            <a:pt x="305" y="6121"/>
                            <a:pt x="301" y="6129"/>
                          </a:cubicBezTo>
                          <a:lnTo>
                            <a:pt x="301" y="6129"/>
                          </a:lnTo>
                          <a:cubicBezTo>
                            <a:pt x="295" y="6134"/>
                            <a:pt x="286" y="6141"/>
                            <a:pt x="274" y="6153"/>
                          </a:cubicBezTo>
                          <a:cubicBezTo>
                            <a:pt x="177" y="6230"/>
                            <a:pt x="277" y="6373"/>
                            <a:pt x="394" y="6373"/>
                          </a:cubicBezTo>
                          <a:cubicBezTo>
                            <a:pt x="414" y="6373"/>
                            <a:pt x="436" y="6369"/>
                            <a:pt x="457" y="6358"/>
                          </a:cubicBezTo>
                          <a:cubicBezTo>
                            <a:pt x="890" y="6107"/>
                            <a:pt x="1141" y="5605"/>
                            <a:pt x="1278" y="5148"/>
                          </a:cubicBezTo>
                          <a:cubicBezTo>
                            <a:pt x="1484" y="4601"/>
                            <a:pt x="1552" y="4007"/>
                            <a:pt x="1598" y="3414"/>
                          </a:cubicBezTo>
                          <a:cubicBezTo>
                            <a:pt x="1644" y="2820"/>
                            <a:pt x="1644" y="2204"/>
                            <a:pt x="1621" y="1588"/>
                          </a:cubicBezTo>
                          <a:cubicBezTo>
                            <a:pt x="1598" y="1108"/>
                            <a:pt x="1598" y="538"/>
                            <a:pt x="1438" y="58"/>
                          </a:cubicBezTo>
                          <a:cubicBezTo>
                            <a:pt x="1418" y="18"/>
                            <a:pt x="1385" y="0"/>
                            <a:pt x="13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9" name="Google Shape;3709;p48"/>
                    <p:cNvSpPr/>
                    <p:nvPr/>
                  </p:nvSpPr>
                  <p:spPr>
                    <a:xfrm>
                      <a:off x="3167050" y="3742400"/>
                      <a:ext cx="104500" cy="20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80" h="8086" extrusionOk="0">
                          <a:moveTo>
                            <a:pt x="566" y="1"/>
                          </a:moveTo>
                          <a:cubicBezTo>
                            <a:pt x="521" y="1"/>
                            <a:pt x="475" y="28"/>
                            <a:pt x="457" y="93"/>
                          </a:cubicBezTo>
                          <a:cubicBezTo>
                            <a:pt x="251" y="1052"/>
                            <a:pt x="69" y="2033"/>
                            <a:pt x="23" y="3015"/>
                          </a:cubicBezTo>
                          <a:cubicBezTo>
                            <a:pt x="0" y="3540"/>
                            <a:pt x="0" y="4065"/>
                            <a:pt x="92" y="4590"/>
                          </a:cubicBezTo>
                          <a:cubicBezTo>
                            <a:pt x="160" y="5001"/>
                            <a:pt x="297" y="5411"/>
                            <a:pt x="662" y="5617"/>
                          </a:cubicBezTo>
                          <a:cubicBezTo>
                            <a:pt x="693" y="5632"/>
                            <a:pt x="726" y="5640"/>
                            <a:pt x="757" y="5640"/>
                          </a:cubicBezTo>
                          <a:cubicBezTo>
                            <a:pt x="819" y="5640"/>
                            <a:pt x="875" y="5609"/>
                            <a:pt x="890" y="5548"/>
                          </a:cubicBezTo>
                          <a:cubicBezTo>
                            <a:pt x="987" y="5301"/>
                            <a:pt x="1066" y="5037"/>
                            <a:pt x="1129" y="4771"/>
                          </a:cubicBezTo>
                          <a:lnTo>
                            <a:pt x="1129" y="4771"/>
                          </a:lnTo>
                          <a:cubicBezTo>
                            <a:pt x="1203" y="5222"/>
                            <a:pt x="1329" y="5719"/>
                            <a:pt x="1621" y="6050"/>
                          </a:cubicBezTo>
                          <a:cubicBezTo>
                            <a:pt x="1668" y="6089"/>
                            <a:pt x="1725" y="6107"/>
                            <a:pt x="1781" y="6107"/>
                          </a:cubicBezTo>
                          <a:cubicBezTo>
                            <a:pt x="1890" y="6107"/>
                            <a:pt x="1994" y="6042"/>
                            <a:pt x="2009" y="5936"/>
                          </a:cubicBezTo>
                          <a:cubicBezTo>
                            <a:pt x="2025" y="5879"/>
                            <a:pt x="2036" y="5822"/>
                            <a:pt x="2044" y="5763"/>
                          </a:cubicBezTo>
                          <a:lnTo>
                            <a:pt x="2044" y="5763"/>
                          </a:lnTo>
                          <a:cubicBezTo>
                            <a:pt x="2112" y="6121"/>
                            <a:pt x="2235" y="6469"/>
                            <a:pt x="2465" y="6781"/>
                          </a:cubicBezTo>
                          <a:cubicBezTo>
                            <a:pt x="2517" y="6859"/>
                            <a:pt x="2598" y="6900"/>
                            <a:pt x="2684" y="6900"/>
                          </a:cubicBezTo>
                          <a:cubicBezTo>
                            <a:pt x="2749" y="6900"/>
                            <a:pt x="2817" y="6876"/>
                            <a:pt x="2876" y="6827"/>
                          </a:cubicBezTo>
                          <a:cubicBezTo>
                            <a:pt x="3012" y="6690"/>
                            <a:pt x="3068" y="6504"/>
                            <a:pt x="3104" y="6321"/>
                          </a:cubicBezTo>
                          <a:lnTo>
                            <a:pt x="3104" y="6321"/>
                          </a:lnTo>
                          <a:cubicBezTo>
                            <a:pt x="3129" y="6408"/>
                            <a:pt x="3152" y="6493"/>
                            <a:pt x="3173" y="6575"/>
                          </a:cubicBezTo>
                          <a:cubicBezTo>
                            <a:pt x="3241" y="6804"/>
                            <a:pt x="3287" y="7055"/>
                            <a:pt x="3378" y="7283"/>
                          </a:cubicBezTo>
                          <a:cubicBezTo>
                            <a:pt x="3447" y="7511"/>
                            <a:pt x="3493" y="7785"/>
                            <a:pt x="3629" y="7968"/>
                          </a:cubicBezTo>
                          <a:cubicBezTo>
                            <a:pt x="3692" y="8051"/>
                            <a:pt x="3773" y="8086"/>
                            <a:pt x="3851" y="8086"/>
                          </a:cubicBezTo>
                          <a:cubicBezTo>
                            <a:pt x="4022" y="8086"/>
                            <a:pt x="4180" y="7920"/>
                            <a:pt x="4101" y="7727"/>
                          </a:cubicBezTo>
                          <a:lnTo>
                            <a:pt x="4101" y="7727"/>
                          </a:lnTo>
                          <a:cubicBezTo>
                            <a:pt x="4075" y="7533"/>
                            <a:pt x="3984" y="7340"/>
                            <a:pt x="3926" y="7146"/>
                          </a:cubicBezTo>
                          <a:cubicBezTo>
                            <a:pt x="3858" y="6895"/>
                            <a:pt x="3789" y="6644"/>
                            <a:pt x="3698" y="6416"/>
                          </a:cubicBezTo>
                          <a:cubicBezTo>
                            <a:pt x="3561" y="5959"/>
                            <a:pt x="3470" y="5389"/>
                            <a:pt x="3173" y="5023"/>
                          </a:cubicBezTo>
                          <a:cubicBezTo>
                            <a:pt x="3140" y="4977"/>
                            <a:pt x="3096" y="4957"/>
                            <a:pt x="3054" y="4957"/>
                          </a:cubicBezTo>
                          <a:cubicBezTo>
                            <a:pt x="2973" y="4957"/>
                            <a:pt x="2896" y="5029"/>
                            <a:pt x="2901" y="5115"/>
                          </a:cubicBezTo>
                          <a:lnTo>
                            <a:pt x="2901" y="5115"/>
                          </a:lnTo>
                          <a:cubicBezTo>
                            <a:pt x="2900" y="5115"/>
                            <a:pt x="2900" y="5115"/>
                            <a:pt x="2899" y="5115"/>
                          </a:cubicBezTo>
                          <a:lnTo>
                            <a:pt x="2899" y="5115"/>
                          </a:lnTo>
                          <a:cubicBezTo>
                            <a:pt x="2879" y="5324"/>
                            <a:pt x="2907" y="5543"/>
                            <a:pt x="2955" y="5760"/>
                          </a:cubicBezTo>
                          <a:lnTo>
                            <a:pt x="2955" y="5760"/>
                          </a:lnTo>
                          <a:cubicBezTo>
                            <a:pt x="2945" y="5824"/>
                            <a:pt x="2934" y="5884"/>
                            <a:pt x="2922" y="5936"/>
                          </a:cubicBezTo>
                          <a:cubicBezTo>
                            <a:pt x="2888" y="6073"/>
                            <a:pt x="2825" y="6159"/>
                            <a:pt x="2748" y="6230"/>
                          </a:cubicBezTo>
                          <a:lnTo>
                            <a:pt x="2748" y="6230"/>
                          </a:lnTo>
                          <a:cubicBezTo>
                            <a:pt x="2390" y="5518"/>
                            <a:pt x="2443" y="4655"/>
                            <a:pt x="2260" y="3882"/>
                          </a:cubicBezTo>
                          <a:cubicBezTo>
                            <a:pt x="2250" y="3833"/>
                            <a:pt x="2210" y="3809"/>
                            <a:pt x="2168" y="3809"/>
                          </a:cubicBezTo>
                          <a:cubicBezTo>
                            <a:pt x="2117" y="3809"/>
                            <a:pt x="2062" y="3845"/>
                            <a:pt x="2055" y="3913"/>
                          </a:cubicBezTo>
                          <a:lnTo>
                            <a:pt x="2055" y="3913"/>
                          </a:lnTo>
                          <a:cubicBezTo>
                            <a:pt x="1910" y="4288"/>
                            <a:pt x="1911" y="4677"/>
                            <a:pt x="1952" y="5068"/>
                          </a:cubicBezTo>
                          <a:lnTo>
                            <a:pt x="1952" y="5068"/>
                          </a:lnTo>
                          <a:cubicBezTo>
                            <a:pt x="1935" y="5137"/>
                            <a:pt x="1918" y="5205"/>
                            <a:pt x="1895" y="5274"/>
                          </a:cubicBezTo>
                          <a:cubicBezTo>
                            <a:pt x="1884" y="5304"/>
                            <a:pt x="1872" y="5332"/>
                            <a:pt x="1860" y="5358"/>
                          </a:cubicBezTo>
                          <a:lnTo>
                            <a:pt x="1860" y="5358"/>
                          </a:lnTo>
                          <a:cubicBezTo>
                            <a:pt x="1750" y="5056"/>
                            <a:pt x="1637" y="4753"/>
                            <a:pt x="1575" y="4430"/>
                          </a:cubicBezTo>
                          <a:cubicBezTo>
                            <a:pt x="1486" y="3961"/>
                            <a:pt x="1462" y="3470"/>
                            <a:pt x="1418" y="3001"/>
                          </a:cubicBezTo>
                          <a:lnTo>
                            <a:pt x="1418" y="3001"/>
                          </a:lnTo>
                          <a:cubicBezTo>
                            <a:pt x="1435" y="2901"/>
                            <a:pt x="1354" y="2839"/>
                            <a:pt x="1275" y="2839"/>
                          </a:cubicBezTo>
                          <a:cubicBezTo>
                            <a:pt x="1217" y="2839"/>
                            <a:pt x="1160" y="2872"/>
                            <a:pt x="1141" y="2946"/>
                          </a:cubicBezTo>
                          <a:cubicBezTo>
                            <a:pt x="988" y="3450"/>
                            <a:pt x="1003" y="3974"/>
                            <a:pt x="1085" y="4479"/>
                          </a:cubicBezTo>
                          <a:lnTo>
                            <a:pt x="1085" y="4479"/>
                          </a:lnTo>
                          <a:cubicBezTo>
                            <a:pt x="1023" y="4733"/>
                            <a:pt x="928" y="4987"/>
                            <a:pt x="781" y="5196"/>
                          </a:cubicBezTo>
                          <a:lnTo>
                            <a:pt x="781" y="5196"/>
                          </a:lnTo>
                          <a:cubicBezTo>
                            <a:pt x="657" y="4929"/>
                            <a:pt x="603" y="4616"/>
                            <a:pt x="548" y="4361"/>
                          </a:cubicBezTo>
                          <a:cubicBezTo>
                            <a:pt x="480" y="3859"/>
                            <a:pt x="480" y="3380"/>
                            <a:pt x="502" y="2878"/>
                          </a:cubicBezTo>
                          <a:cubicBezTo>
                            <a:pt x="525" y="1965"/>
                            <a:pt x="594" y="1052"/>
                            <a:pt x="685" y="139"/>
                          </a:cubicBezTo>
                          <a:cubicBezTo>
                            <a:pt x="698" y="58"/>
                            <a:pt x="632" y="1"/>
                            <a:pt x="56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0" name="Google Shape;3710;p48"/>
                    <p:cNvSpPr/>
                    <p:nvPr/>
                  </p:nvSpPr>
                  <p:spPr>
                    <a:xfrm>
                      <a:off x="3265200" y="3871700"/>
                      <a:ext cx="31400" cy="6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2641" extrusionOk="0">
                          <a:moveTo>
                            <a:pt x="212" y="1"/>
                          </a:moveTo>
                          <a:cubicBezTo>
                            <a:pt x="135" y="1"/>
                            <a:pt x="53" y="4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1"/>
                          </a:cubicBezTo>
                          <a:cubicBezTo>
                            <a:pt x="0" y="209"/>
                            <a:pt x="0" y="226"/>
                            <a:pt x="0" y="226"/>
                          </a:cubicBezTo>
                          <a:cubicBezTo>
                            <a:pt x="0" y="253"/>
                            <a:pt x="0" y="274"/>
                            <a:pt x="0" y="308"/>
                          </a:cubicBezTo>
                          <a:cubicBezTo>
                            <a:pt x="12" y="331"/>
                            <a:pt x="29" y="348"/>
                            <a:pt x="49" y="362"/>
                          </a:cubicBezTo>
                          <a:lnTo>
                            <a:pt x="49" y="362"/>
                          </a:lnTo>
                          <a:cubicBezTo>
                            <a:pt x="55" y="374"/>
                            <a:pt x="62" y="386"/>
                            <a:pt x="69" y="399"/>
                          </a:cubicBezTo>
                          <a:lnTo>
                            <a:pt x="69" y="399"/>
                          </a:lnTo>
                          <a:cubicBezTo>
                            <a:pt x="69" y="399"/>
                            <a:pt x="69" y="399"/>
                            <a:pt x="69" y="399"/>
                          </a:cubicBezTo>
                          <a:cubicBezTo>
                            <a:pt x="54" y="429"/>
                            <a:pt x="77" y="458"/>
                            <a:pt x="108" y="463"/>
                          </a:cubicBezTo>
                          <a:lnTo>
                            <a:pt x="108" y="463"/>
                          </a:lnTo>
                          <a:cubicBezTo>
                            <a:pt x="178" y="571"/>
                            <a:pt x="265" y="679"/>
                            <a:pt x="343" y="787"/>
                          </a:cubicBezTo>
                          <a:cubicBezTo>
                            <a:pt x="457" y="970"/>
                            <a:pt x="525" y="1130"/>
                            <a:pt x="571" y="1335"/>
                          </a:cubicBezTo>
                          <a:cubicBezTo>
                            <a:pt x="594" y="1449"/>
                            <a:pt x="616" y="1472"/>
                            <a:pt x="616" y="1586"/>
                          </a:cubicBezTo>
                          <a:cubicBezTo>
                            <a:pt x="616" y="1677"/>
                            <a:pt x="616" y="1792"/>
                            <a:pt x="616" y="1883"/>
                          </a:cubicBezTo>
                          <a:cubicBezTo>
                            <a:pt x="616" y="1928"/>
                            <a:pt x="639" y="1974"/>
                            <a:pt x="639" y="1997"/>
                          </a:cubicBezTo>
                          <a:cubicBezTo>
                            <a:pt x="639" y="1997"/>
                            <a:pt x="629" y="1987"/>
                            <a:pt x="622" y="1987"/>
                          </a:cubicBezTo>
                          <a:cubicBezTo>
                            <a:pt x="619" y="1987"/>
                            <a:pt x="616" y="1989"/>
                            <a:pt x="616" y="1997"/>
                          </a:cubicBezTo>
                          <a:cubicBezTo>
                            <a:pt x="616" y="2043"/>
                            <a:pt x="616" y="2088"/>
                            <a:pt x="594" y="2157"/>
                          </a:cubicBezTo>
                          <a:cubicBezTo>
                            <a:pt x="594" y="2202"/>
                            <a:pt x="571" y="2271"/>
                            <a:pt x="571" y="2339"/>
                          </a:cubicBezTo>
                          <a:cubicBezTo>
                            <a:pt x="571" y="2385"/>
                            <a:pt x="571" y="2453"/>
                            <a:pt x="571" y="2499"/>
                          </a:cubicBezTo>
                          <a:cubicBezTo>
                            <a:pt x="571" y="2582"/>
                            <a:pt x="643" y="2641"/>
                            <a:pt x="717" y="2641"/>
                          </a:cubicBezTo>
                          <a:cubicBezTo>
                            <a:pt x="745" y="2641"/>
                            <a:pt x="774" y="2632"/>
                            <a:pt x="799" y="2613"/>
                          </a:cubicBezTo>
                          <a:cubicBezTo>
                            <a:pt x="913" y="2545"/>
                            <a:pt x="1005" y="2476"/>
                            <a:pt x="1050" y="2339"/>
                          </a:cubicBezTo>
                          <a:cubicBezTo>
                            <a:pt x="1119" y="2225"/>
                            <a:pt x="1164" y="2088"/>
                            <a:pt x="1187" y="1997"/>
                          </a:cubicBezTo>
                          <a:cubicBezTo>
                            <a:pt x="1256" y="1746"/>
                            <a:pt x="1210" y="1472"/>
                            <a:pt x="1141" y="1221"/>
                          </a:cubicBezTo>
                          <a:cubicBezTo>
                            <a:pt x="1027" y="742"/>
                            <a:pt x="753" y="285"/>
                            <a:pt x="320" y="34"/>
                          </a:cubicBezTo>
                          <a:cubicBezTo>
                            <a:pt x="289" y="11"/>
                            <a:pt x="251" y="1"/>
                            <a:pt x="2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1" name="Google Shape;3711;p48"/>
                    <p:cNvSpPr/>
                    <p:nvPr/>
                  </p:nvSpPr>
                  <p:spPr>
                    <a:xfrm>
                      <a:off x="3254550" y="3564150"/>
                      <a:ext cx="115675" cy="385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27" h="15421" extrusionOk="0">
                          <a:moveTo>
                            <a:pt x="4619" y="0"/>
                          </a:moveTo>
                          <a:cubicBezTo>
                            <a:pt x="4616" y="0"/>
                            <a:pt x="4611" y="3"/>
                            <a:pt x="4603" y="10"/>
                          </a:cubicBezTo>
                          <a:cubicBezTo>
                            <a:pt x="4124" y="946"/>
                            <a:pt x="3645" y="1905"/>
                            <a:pt x="3371" y="2955"/>
                          </a:cubicBezTo>
                          <a:cubicBezTo>
                            <a:pt x="3097" y="4073"/>
                            <a:pt x="3188" y="5192"/>
                            <a:pt x="3211" y="6333"/>
                          </a:cubicBezTo>
                          <a:cubicBezTo>
                            <a:pt x="3211" y="6904"/>
                            <a:pt x="3188" y="7497"/>
                            <a:pt x="3051" y="8068"/>
                          </a:cubicBezTo>
                          <a:cubicBezTo>
                            <a:pt x="2914" y="8638"/>
                            <a:pt x="2617" y="9118"/>
                            <a:pt x="2344" y="9597"/>
                          </a:cubicBezTo>
                          <a:cubicBezTo>
                            <a:pt x="1841" y="10396"/>
                            <a:pt x="1294" y="11126"/>
                            <a:pt x="860" y="11948"/>
                          </a:cubicBezTo>
                          <a:cubicBezTo>
                            <a:pt x="632" y="12404"/>
                            <a:pt x="426" y="12884"/>
                            <a:pt x="289" y="13363"/>
                          </a:cubicBezTo>
                          <a:cubicBezTo>
                            <a:pt x="174" y="13824"/>
                            <a:pt x="75" y="14349"/>
                            <a:pt x="74" y="14844"/>
                          </a:cubicBezTo>
                          <a:lnTo>
                            <a:pt x="74" y="14844"/>
                          </a:lnTo>
                          <a:cubicBezTo>
                            <a:pt x="21" y="14919"/>
                            <a:pt x="0" y="15026"/>
                            <a:pt x="38" y="15121"/>
                          </a:cubicBezTo>
                          <a:cubicBezTo>
                            <a:pt x="27" y="15094"/>
                            <a:pt x="22" y="15083"/>
                            <a:pt x="19" y="15083"/>
                          </a:cubicBezTo>
                          <a:cubicBezTo>
                            <a:pt x="11" y="15083"/>
                            <a:pt x="38" y="15194"/>
                            <a:pt x="38" y="15212"/>
                          </a:cubicBezTo>
                          <a:cubicBezTo>
                            <a:pt x="80" y="15316"/>
                            <a:pt x="179" y="15420"/>
                            <a:pt x="282" y="15420"/>
                          </a:cubicBezTo>
                          <a:cubicBezTo>
                            <a:pt x="292" y="15420"/>
                            <a:pt x="302" y="15419"/>
                            <a:pt x="312" y="15417"/>
                          </a:cubicBezTo>
                          <a:cubicBezTo>
                            <a:pt x="586" y="15372"/>
                            <a:pt x="632" y="15189"/>
                            <a:pt x="632" y="14938"/>
                          </a:cubicBezTo>
                          <a:cubicBezTo>
                            <a:pt x="632" y="14641"/>
                            <a:pt x="654" y="14367"/>
                            <a:pt x="677" y="14094"/>
                          </a:cubicBezTo>
                          <a:cubicBezTo>
                            <a:pt x="746" y="13614"/>
                            <a:pt x="883" y="13135"/>
                            <a:pt x="1042" y="12701"/>
                          </a:cubicBezTo>
                          <a:cubicBezTo>
                            <a:pt x="1385" y="11834"/>
                            <a:pt x="1887" y="11035"/>
                            <a:pt x="2344" y="10213"/>
                          </a:cubicBezTo>
                          <a:cubicBezTo>
                            <a:pt x="2617" y="9757"/>
                            <a:pt x="2868" y="9300"/>
                            <a:pt x="3074" y="8821"/>
                          </a:cubicBezTo>
                          <a:cubicBezTo>
                            <a:pt x="3279" y="8296"/>
                            <a:pt x="3371" y="7748"/>
                            <a:pt x="3393" y="7200"/>
                          </a:cubicBezTo>
                          <a:cubicBezTo>
                            <a:pt x="3439" y="5991"/>
                            <a:pt x="3188" y="4804"/>
                            <a:pt x="3371" y="3617"/>
                          </a:cubicBezTo>
                          <a:cubicBezTo>
                            <a:pt x="3576" y="2338"/>
                            <a:pt x="4124" y="1174"/>
                            <a:pt x="4626" y="10"/>
                          </a:cubicBezTo>
                          <a:cubicBezTo>
                            <a:pt x="4626" y="10"/>
                            <a:pt x="4626" y="0"/>
                            <a:pt x="46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2" name="Google Shape;3712;p48"/>
                    <p:cNvSpPr/>
                    <p:nvPr/>
                  </p:nvSpPr>
                  <p:spPr>
                    <a:xfrm>
                      <a:off x="3359350" y="3556175"/>
                      <a:ext cx="31400" cy="33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1349" extrusionOk="0">
                          <a:moveTo>
                            <a:pt x="765" y="72"/>
                          </a:moveTo>
                          <a:cubicBezTo>
                            <a:pt x="763" y="72"/>
                            <a:pt x="754" y="75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50" y="78"/>
                            <a:pt x="752" y="78"/>
                            <a:pt x="754" y="78"/>
                          </a:cubicBezTo>
                          <a:cubicBezTo>
                            <a:pt x="763" y="73"/>
                            <a:pt x="766" y="72"/>
                            <a:pt x="765" y="72"/>
                          </a:cubicBezTo>
                          <a:close/>
                          <a:moveTo>
                            <a:pt x="527" y="180"/>
                          </a:moveTo>
                          <a:cubicBezTo>
                            <a:pt x="530" y="187"/>
                            <a:pt x="536" y="196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41" y="202"/>
                            <a:pt x="541" y="202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34" y="196"/>
                            <a:pt x="530" y="189"/>
                            <a:pt x="527" y="181"/>
                          </a:cubicBezTo>
                          <a:lnTo>
                            <a:pt x="527" y="181"/>
                          </a:lnTo>
                          <a:cubicBezTo>
                            <a:pt x="527" y="180"/>
                            <a:pt x="527" y="180"/>
                            <a:pt x="527" y="180"/>
                          </a:cubicBezTo>
                          <a:close/>
                          <a:moveTo>
                            <a:pt x="622" y="391"/>
                          </a:moveTo>
                          <a:cubicBezTo>
                            <a:pt x="623" y="391"/>
                            <a:pt x="623" y="391"/>
                            <a:pt x="624" y="392"/>
                          </a:cubicBezTo>
                          <a:lnTo>
                            <a:pt x="624" y="392"/>
                          </a:lnTo>
                          <a:cubicBezTo>
                            <a:pt x="626" y="397"/>
                            <a:pt x="627" y="400"/>
                            <a:pt x="625" y="400"/>
                          </a:cubicBezTo>
                          <a:cubicBezTo>
                            <a:pt x="625" y="400"/>
                            <a:pt x="624" y="400"/>
                            <a:pt x="623" y="399"/>
                          </a:cubicBezTo>
                          <a:lnTo>
                            <a:pt x="623" y="399"/>
                          </a:lnTo>
                          <a:cubicBezTo>
                            <a:pt x="620" y="395"/>
                            <a:pt x="619" y="391"/>
                            <a:pt x="622" y="391"/>
                          </a:cubicBezTo>
                          <a:close/>
                          <a:moveTo>
                            <a:pt x="1005" y="1"/>
                          </a:moveTo>
                          <a:cubicBezTo>
                            <a:pt x="983" y="1"/>
                            <a:pt x="961" y="4"/>
                            <a:pt x="936" y="10"/>
                          </a:cubicBezTo>
                          <a:cubicBezTo>
                            <a:pt x="868" y="10"/>
                            <a:pt x="822" y="33"/>
                            <a:pt x="776" y="78"/>
                          </a:cubicBezTo>
                          <a:cubicBezTo>
                            <a:pt x="757" y="83"/>
                            <a:pt x="747" y="85"/>
                            <a:pt x="743" y="85"/>
                          </a:cubicBezTo>
                          <a:cubicBezTo>
                            <a:pt x="737" y="85"/>
                            <a:pt x="741" y="82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31" y="78"/>
                            <a:pt x="729" y="80"/>
                            <a:pt x="708" y="101"/>
                          </a:cubicBezTo>
                          <a:cubicBezTo>
                            <a:pt x="685" y="101"/>
                            <a:pt x="639" y="124"/>
                            <a:pt x="617" y="147"/>
                          </a:cubicBezTo>
                          <a:cubicBezTo>
                            <a:pt x="593" y="161"/>
                            <a:pt x="571" y="177"/>
                            <a:pt x="549" y="195"/>
                          </a:cubicBezTo>
                          <a:lnTo>
                            <a:pt x="549" y="195"/>
                          </a:lnTo>
                          <a:cubicBezTo>
                            <a:pt x="549" y="194"/>
                            <a:pt x="549" y="193"/>
                            <a:pt x="548" y="192"/>
                          </a:cubicBezTo>
                          <a:cubicBezTo>
                            <a:pt x="548" y="180"/>
                            <a:pt x="542" y="175"/>
                            <a:pt x="532" y="168"/>
                          </a:cubicBezTo>
                          <a:lnTo>
                            <a:pt x="532" y="168"/>
                          </a:lnTo>
                          <a:cubicBezTo>
                            <a:pt x="539" y="156"/>
                            <a:pt x="548" y="147"/>
                            <a:pt x="548" y="147"/>
                          </a:cubicBezTo>
                          <a:cubicBezTo>
                            <a:pt x="548" y="128"/>
                            <a:pt x="533" y="95"/>
                            <a:pt x="515" y="95"/>
                          </a:cubicBezTo>
                          <a:cubicBezTo>
                            <a:pt x="511" y="95"/>
                            <a:pt x="507" y="97"/>
                            <a:pt x="503" y="101"/>
                          </a:cubicBezTo>
                          <a:cubicBezTo>
                            <a:pt x="503" y="112"/>
                            <a:pt x="497" y="118"/>
                            <a:pt x="488" y="124"/>
                          </a:cubicBezTo>
                          <a:lnTo>
                            <a:pt x="488" y="124"/>
                          </a:lnTo>
                          <a:cubicBezTo>
                            <a:pt x="448" y="124"/>
                            <a:pt x="409" y="126"/>
                            <a:pt x="388" y="147"/>
                          </a:cubicBezTo>
                          <a:cubicBezTo>
                            <a:pt x="343" y="147"/>
                            <a:pt x="320" y="192"/>
                            <a:pt x="297" y="238"/>
                          </a:cubicBezTo>
                          <a:cubicBezTo>
                            <a:pt x="274" y="284"/>
                            <a:pt x="251" y="352"/>
                            <a:pt x="251" y="421"/>
                          </a:cubicBezTo>
                          <a:cubicBezTo>
                            <a:pt x="251" y="454"/>
                            <a:pt x="255" y="487"/>
                            <a:pt x="263" y="520"/>
                          </a:cubicBezTo>
                          <a:lnTo>
                            <a:pt x="263" y="520"/>
                          </a:lnTo>
                          <a:cubicBezTo>
                            <a:pt x="227" y="565"/>
                            <a:pt x="189" y="614"/>
                            <a:pt x="160" y="672"/>
                          </a:cubicBezTo>
                          <a:cubicBezTo>
                            <a:pt x="104" y="747"/>
                            <a:pt x="48" y="837"/>
                            <a:pt x="55" y="943"/>
                          </a:cubicBezTo>
                          <a:lnTo>
                            <a:pt x="55" y="943"/>
                          </a:lnTo>
                          <a:cubicBezTo>
                            <a:pt x="44" y="974"/>
                            <a:pt x="34" y="1005"/>
                            <a:pt x="23" y="1037"/>
                          </a:cubicBezTo>
                          <a:cubicBezTo>
                            <a:pt x="23" y="1083"/>
                            <a:pt x="23" y="1151"/>
                            <a:pt x="0" y="1220"/>
                          </a:cubicBezTo>
                          <a:cubicBezTo>
                            <a:pt x="0" y="1291"/>
                            <a:pt x="70" y="1348"/>
                            <a:pt x="133" y="1348"/>
                          </a:cubicBezTo>
                          <a:cubicBezTo>
                            <a:pt x="151" y="1348"/>
                            <a:pt x="168" y="1344"/>
                            <a:pt x="183" y="1334"/>
                          </a:cubicBezTo>
                          <a:cubicBezTo>
                            <a:pt x="229" y="1288"/>
                            <a:pt x="274" y="1265"/>
                            <a:pt x="320" y="1242"/>
                          </a:cubicBezTo>
                          <a:cubicBezTo>
                            <a:pt x="352" y="1210"/>
                            <a:pt x="384" y="1179"/>
                            <a:pt x="415" y="1147"/>
                          </a:cubicBezTo>
                          <a:lnTo>
                            <a:pt x="415" y="1147"/>
                          </a:lnTo>
                          <a:cubicBezTo>
                            <a:pt x="458" y="1126"/>
                            <a:pt x="492" y="1094"/>
                            <a:pt x="524" y="1063"/>
                          </a:cubicBezTo>
                          <a:lnTo>
                            <a:pt x="524" y="1063"/>
                          </a:lnTo>
                          <a:cubicBezTo>
                            <a:pt x="560" y="1111"/>
                            <a:pt x="599" y="1156"/>
                            <a:pt x="639" y="1197"/>
                          </a:cubicBezTo>
                          <a:cubicBezTo>
                            <a:pt x="688" y="1255"/>
                            <a:pt x="762" y="1285"/>
                            <a:pt x="837" y="1285"/>
                          </a:cubicBezTo>
                          <a:cubicBezTo>
                            <a:pt x="935" y="1285"/>
                            <a:pt x="1034" y="1233"/>
                            <a:pt x="1073" y="1128"/>
                          </a:cubicBezTo>
                          <a:cubicBezTo>
                            <a:pt x="1119" y="1014"/>
                            <a:pt x="1164" y="900"/>
                            <a:pt x="1187" y="763"/>
                          </a:cubicBezTo>
                          <a:cubicBezTo>
                            <a:pt x="1187" y="688"/>
                            <a:pt x="1187" y="613"/>
                            <a:pt x="1181" y="538"/>
                          </a:cubicBezTo>
                          <a:lnTo>
                            <a:pt x="1181" y="538"/>
                          </a:lnTo>
                          <a:cubicBezTo>
                            <a:pt x="1206" y="462"/>
                            <a:pt x="1222" y="382"/>
                            <a:pt x="1233" y="306"/>
                          </a:cubicBezTo>
                          <a:cubicBezTo>
                            <a:pt x="1256" y="215"/>
                            <a:pt x="1233" y="124"/>
                            <a:pt x="1164" y="55"/>
                          </a:cubicBezTo>
                          <a:cubicBezTo>
                            <a:pt x="1114" y="22"/>
                            <a:pt x="1064" y="1"/>
                            <a:pt x="10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3" name="Google Shape;3713;p48"/>
                    <p:cNvSpPr/>
                    <p:nvPr/>
                  </p:nvSpPr>
                  <p:spPr>
                    <a:xfrm>
                      <a:off x="3321125" y="3609300"/>
                      <a:ext cx="45100" cy="39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" h="1579" extrusionOk="0">
                          <a:moveTo>
                            <a:pt x="1220" y="483"/>
                          </a:moveTo>
                          <a:cubicBezTo>
                            <a:pt x="1220" y="483"/>
                            <a:pt x="1220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235" y="492"/>
                            <a:pt x="1247" y="501"/>
                            <a:pt x="1255" y="510"/>
                          </a:cubicBezTo>
                          <a:cubicBezTo>
                            <a:pt x="1236" y="490"/>
                            <a:pt x="1225" y="483"/>
                            <a:pt x="1220" y="483"/>
                          </a:cubicBezTo>
                          <a:close/>
                          <a:moveTo>
                            <a:pt x="1297" y="532"/>
                          </a:moveTo>
                          <a:cubicBezTo>
                            <a:pt x="1299" y="532"/>
                            <a:pt x="1300" y="532"/>
                            <a:pt x="1301" y="532"/>
                          </a:cubicBezTo>
                          <a:lnTo>
                            <a:pt x="1297" y="532"/>
                          </a:lnTo>
                          <a:cubicBezTo>
                            <a:pt x="1297" y="532"/>
                            <a:pt x="1297" y="532"/>
                            <a:pt x="1297" y="532"/>
                          </a:cubicBezTo>
                          <a:close/>
                          <a:moveTo>
                            <a:pt x="1298" y="529"/>
                          </a:moveTo>
                          <a:cubicBezTo>
                            <a:pt x="1299" y="530"/>
                            <a:pt x="1300" y="531"/>
                            <a:pt x="1301" y="532"/>
                          </a:cubicBezTo>
                          <a:cubicBezTo>
                            <a:pt x="1300" y="532"/>
                            <a:pt x="1299" y="531"/>
                            <a:pt x="1297" y="531"/>
                          </a:cubicBezTo>
                          <a:lnTo>
                            <a:pt x="1297" y="531"/>
                          </a:lnTo>
                          <a:cubicBezTo>
                            <a:pt x="1297" y="530"/>
                            <a:pt x="1298" y="530"/>
                            <a:pt x="1298" y="529"/>
                          </a:cubicBezTo>
                          <a:close/>
                          <a:moveTo>
                            <a:pt x="1370" y="806"/>
                          </a:moveTo>
                          <a:cubicBezTo>
                            <a:pt x="1381" y="806"/>
                            <a:pt x="1375" y="812"/>
                            <a:pt x="1367" y="818"/>
                          </a:cubicBezTo>
                          <a:cubicBezTo>
                            <a:pt x="1370" y="812"/>
                            <a:pt x="1370" y="806"/>
                            <a:pt x="1370" y="806"/>
                          </a:cubicBezTo>
                          <a:lnTo>
                            <a:pt x="1370" y="806"/>
                          </a:lnTo>
                          <a:cubicBezTo>
                            <a:pt x="1370" y="806"/>
                            <a:pt x="1370" y="806"/>
                            <a:pt x="1370" y="806"/>
                          </a:cubicBezTo>
                          <a:close/>
                          <a:moveTo>
                            <a:pt x="287" y="0"/>
                          </a:moveTo>
                          <a:cubicBezTo>
                            <a:pt x="218" y="0"/>
                            <a:pt x="154" y="23"/>
                            <a:pt x="114" y="76"/>
                          </a:cubicBezTo>
                          <a:cubicBezTo>
                            <a:pt x="46" y="167"/>
                            <a:pt x="0" y="304"/>
                            <a:pt x="69" y="418"/>
                          </a:cubicBezTo>
                          <a:cubicBezTo>
                            <a:pt x="160" y="532"/>
                            <a:pt x="274" y="624"/>
                            <a:pt x="388" y="715"/>
                          </a:cubicBezTo>
                          <a:cubicBezTo>
                            <a:pt x="432" y="759"/>
                            <a:pt x="486" y="784"/>
                            <a:pt x="543" y="784"/>
                          </a:cubicBezTo>
                          <a:cubicBezTo>
                            <a:pt x="562" y="784"/>
                            <a:pt x="582" y="782"/>
                            <a:pt x="601" y="776"/>
                          </a:cubicBezTo>
                          <a:lnTo>
                            <a:pt x="601" y="776"/>
                          </a:lnTo>
                          <a:cubicBezTo>
                            <a:pt x="664" y="813"/>
                            <a:pt x="730" y="847"/>
                            <a:pt x="799" y="875"/>
                          </a:cubicBezTo>
                          <a:cubicBezTo>
                            <a:pt x="874" y="913"/>
                            <a:pt x="957" y="930"/>
                            <a:pt x="1038" y="930"/>
                          </a:cubicBezTo>
                          <a:cubicBezTo>
                            <a:pt x="1105" y="930"/>
                            <a:pt x="1171" y="918"/>
                            <a:pt x="1233" y="898"/>
                          </a:cubicBezTo>
                          <a:lnTo>
                            <a:pt x="1233" y="898"/>
                          </a:lnTo>
                          <a:cubicBezTo>
                            <a:pt x="1227" y="943"/>
                            <a:pt x="1221" y="989"/>
                            <a:pt x="1210" y="1035"/>
                          </a:cubicBezTo>
                          <a:cubicBezTo>
                            <a:pt x="1187" y="1080"/>
                            <a:pt x="1164" y="1126"/>
                            <a:pt x="1164" y="1172"/>
                          </a:cubicBezTo>
                          <a:cubicBezTo>
                            <a:pt x="1141" y="1217"/>
                            <a:pt x="1141" y="1286"/>
                            <a:pt x="1141" y="1354"/>
                          </a:cubicBezTo>
                          <a:cubicBezTo>
                            <a:pt x="1158" y="1473"/>
                            <a:pt x="1263" y="1579"/>
                            <a:pt x="1372" y="1579"/>
                          </a:cubicBezTo>
                          <a:cubicBezTo>
                            <a:pt x="1410" y="1579"/>
                            <a:pt x="1448" y="1566"/>
                            <a:pt x="1484" y="1537"/>
                          </a:cubicBezTo>
                          <a:cubicBezTo>
                            <a:pt x="1552" y="1491"/>
                            <a:pt x="1621" y="1446"/>
                            <a:pt x="1643" y="1377"/>
                          </a:cubicBezTo>
                          <a:cubicBezTo>
                            <a:pt x="1666" y="1331"/>
                            <a:pt x="1689" y="1263"/>
                            <a:pt x="1712" y="1194"/>
                          </a:cubicBezTo>
                          <a:cubicBezTo>
                            <a:pt x="1735" y="1103"/>
                            <a:pt x="1758" y="989"/>
                            <a:pt x="1780" y="898"/>
                          </a:cubicBezTo>
                          <a:cubicBezTo>
                            <a:pt x="1780" y="761"/>
                            <a:pt x="1803" y="647"/>
                            <a:pt x="1803" y="510"/>
                          </a:cubicBezTo>
                          <a:cubicBezTo>
                            <a:pt x="1803" y="464"/>
                            <a:pt x="1803" y="373"/>
                            <a:pt x="1780" y="304"/>
                          </a:cubicBezTo>
                          <a:cubicBezTo>
                            <a:pt x="1758" y="213"/>
                            <a:pt x="1689" y="144"/>
                            <a:pt x="1575" y="122"/>
                          </a:cubicBezTo>
                          <a:cubicBezTo>
                            <a:pt x="1567" y="117"/>
                            <a:pt x="1558" y="116"/>
                            <a:pt x="1550" y="116"/>
                          </a:cubicBezTo>
                          <a:cubicBezTo>
                            <a:pt x="1541" y="116"/>
                            <a:pt x="1532" y="118"/>
                            <a:pt x="1524" y="122"/>
                          </a:cubicBezTo>
                          <a:lnTo>
                            <a:pt x="1524" y="122"/>
                          </a:lnTo>
                          <a:cubicBezTo>
                            <a:pt x="1436" y="124"/>
                            <a:pt x="1391" y="192"/>
                            <a:pt x="1347" y="259"/>
                          </a:cubicBezTo>
                          <a:cubicBezTo>
                            <a:pt x="1324" y="327"/>
                            <a:pt x="1324" y="396"/>
                            <a:pt x="1301" y="464"/>
                          </a:cubicBezTo>
                          <a:cubicBezTo>
                            <a:pt x="1301" y="486"/>
                            <a:pt x="1300" y="507"/>
                            <a:pt x="1298" y="529"/>
                          </a:cubicBezTo>
                          <a:lnTo>
                            <a:pt x="1298" y="529"/>
                          </a:lnTo>
                          <a:cubicBezTo>
                            <a:pt x="1287" y="520"/>
                            <a:pt x="1278" y="515"/>
                            <a:pt x="1273" y="515"/>
                          </a:cubicBezTo>
                          <a:cubicBezTo>
                            <a:pt x="1267" y="515"/>
                            <a:pt x="1267" y="521"/>
                            <a:pt x="1278" y="532"/>
                          </a:cubicBezTo>
                          <a:cubicBezTo>
                            <a:pt x="1255" y="510"/>
                            <a:pt x="1255" y="510"/>
                            <a:pt x="1233" y="510"/>
                          </a:cubicBezTo>
                          <a:cubicBezTo>
                            <a:pt x="1219" y="497"/>
                            <a:pt x="1214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197" y="469"/>
                            <a:pt x="1169" y="455"/>
                            <a:pt x="1141" y="441"/>
                          </a:cubicBezTo>
                          <a:cubicBezTo>
                            <a:pt x="1128" y="428"/>
                            <a:pt x="1107" y="415"/>
                            <a:pt x="1110" y="415"/>
                          </a:cubicBezTo>
                          <a:lnTo>
                            <a:pt x="1110" y="415"/>
                          </a:lnTo>
                          <a:cubicBezTo>
                            <a:pt x="1111" y="415"/>
                            <a:pt x="1126" y="422"/>
                            <a:pt x="1164" y="441"/>
                          </a:cubicBezTo>
                          <a:cubicBezTo>
                            <a:pt x="1119" y="418"/>
                            <a:pt x="1096" y="396"/>
                            <a:pt x="1073" y="396"/>
                          </a:cubicBezTo>
                          <a:cubicBezTo>
                            <a:pt x="1050" y="373"/>
                            <a:pt x="1004" y="350"/>
                            <a:pt x="982" y="350"/>
                          </a:cubicBezTo>
                          <a:cubicBezTo>
                            <a:pt x="913" y="304"/>
                            <a:pt x="867" y="281"/>
                            <a:pt x="822" y="236"/>
                          </a:cubicBezTo>
                          <a:cubicBezTo>
                            <a:pt x="800" y="225"/>
                            <a:pt x="779" y="214"/>
                            <a:pt x="758" y="204"/>
                          </a:cubicBezTo>
                          <a:lnTo>
                            <a:pt x="758" y="204"/>
                          </a:lnTo>
                          <a:cubicBezTo>
                            <a:pt x="756" y="199"/>
                            <a:pt x="755" y="195"/>
                            <a:pt x="753" y="190"/>
                          </a:cubicBezTo>
                          <a:cubicBezTo>
                            <a:pt x="719" y="139"/>
                            <a:pt x="659" y="113"/>
                            <a:pt x="602" y="113"/>
                          </a:cubicBezTo>
                          <a:cubicBezTo>
                            <a:pt x="596" y="113"/>
                            <a:pt x="590" y="113"/>
                            <a:pt x="583" y="114"/>
                          </a:cubicBezTo>
                          <a:lnTo>
                            <a:pt x="583" y="114"/>
                          </a:lnTo>
                          <a:cubicBezTo>
                            <a:pt x="531" y="86"/>
                            <a:pt x="480" y="58"/>
                            <a:pt x="434" y="30"/>
                          </a:cubicBezTo>
                          <a:cubicBezTo>
                            <a:pt x="386" y="11"/>
                            <a:pt x="335" y="0"/>
                            <a:pt x="28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4" name="Google Shape;3714;p48"/>
                    <p:cNvSpPr/>
                    <p:nvPr/>
                  </p:nvSpPr>
                  <p:spPr>
                    <a:xfrm>
                      <a:off x="3282525" y="3632300"/>
                      <a:ext cx="78975" cy="42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59" h="1717" extrusionOk="0">
                          <a:moveTo>
                            <a:pt x="2663" y="1"/>
                          </a:moveTo>
                          <a:cubicBezTo>
                            <a:pt x="2480" y="1"/>
                            <a:pt x="2297" y="137"/>
                            <a:pt x="2229" y="320"/>
                          </a:cubicBezTo>
                          <a:cubicBezTo>
                            <a:pt x="2218" y="348"/>
                            <a:pt x="2209" y="379"/>
                            <a:pt x="2204" y="411"/>
                          </a:cubicBezTo>
                          <a:lnTo>
                            <a:pt x="2204" y="411"/>
                          </a:lnTo>
                          <a:cubicBezTo>
                            <a:pt x="2114" y="410"/>
                            <a:pt x="2023" y="407"/>
                            <a:pt x="1932" y="389"/>
                          </a:cubicBezTo>
                          <a:cubicBezTo>
                            <a:pt x="1727" y="343"/>
                            <a:pt x="1521" y="274"/>
                            <a:pt x="1293" y="229"/>
                          </a:cubicBezTo>
                          <a:cubicBezTo>
                            <a:pt x="1264" y="218"/>
                            <a:pt x="1237" y="214"/>
                            <a:pt x="1211" y="214"/>
                          </a:cubicBezTo>
                          <a:cubicBezTo>
                            <a:pt x="1094" y="214"/>
                            <a:pt x="1009" y="311"/>
                            <a:pt x="990" y="424"/>
                          </a:cubicBezTo>
                          <a:lnTo>
                            <a:pt x="990" y="424"/>
                          </a:lnTo>
                          <a:cubicBezTo>
                            <a:pt x="759" y="278"/>
                            <a:pt x="544" y="154"/>
                            <a:pt x="289" y="69"/>
                          </a:cubicBezTo>
                          <a:cubicBezTo>
                            <a:pt x="263" y="60"/>
                            <a:pt x="239" y="57"/>
                            <a:pt x="217" y="57"/>
                          </a:cubicBezTo>
                          <a:cubicBezTo>
                            <a:pt x="63" y="57"/>
                            <a:pt x="1" y="249"/>
                            <a:pt x="60" y="389"/>
                          </a:cubicBezTo>
                          <a:cubicBezTo>
                            <a:pt x="106" y="503"/>
                            <a:pt x="152" y="594"/>
                            <a:pt x="266" y="685"/>
                          </a:cubicBezTo>
                          <a:cubicBezTo>
                            <a:pt x="357" y="777"/>
                            <a:pt x="448" y="868"/>
                            <a:pt x="563" y="936"/>
                          </a:cubicBezTo>
                          <a:cubicBezTo>
                            <a:pt x="768" y="1073"/>
                            <a:pt x="996" y="1187"/>
                            <a:pt x="1225" y="1279"/>
                          </a:cubicBezTo>
                          <a:cubicBezTo>
                            <a:pt x="1476" y="1370"/>
                            <a:pt x="1727" y="1484"/>
                            <a:pt x="1978" y="1553"/>
                          </a:cubicBezTo>
                          <a:cubicBezTo>
                            <a:pt x="2115" y="1575"/>
                            <a:pt x="2229" y="1621"/>
                            <a:pt x="2343" y="1667"/>
                          </a:cubicBezTo>
                          <a:cubicBezTo>
                            <a:pt x="2457" y="1690"/>
                            <a:pt x="2571" y="1690"/>
                            <a:pt x="2685" y="1712"/>
                          </a:cubicBezTo>
                          <a:cubicBezTo>
                            <a:pt x="2693" y="1715"/>
                            <a:pt x="2700" y="1716"/>
                            <a:pt x="2707" y="1716"/>
                          </a:cubicBezTo>
                          <a:cubicBezTo>
                            <a:pt x="2763" y="1716"/>
                            <a:pt x="2795" y="1639"/>
                            <a:pt x="2754" y="1598"/>
                          </a:cubicBezTo>
                          <a:cubicBezTo>
                            <a:pt x="2685" y="1507"/>
                            <a:pt x="2617" y="1416"/>
                            <a:pt x="2526" y="1347"/>
                          </a:cubicBezTo>
                          <a:cubicBezTo>
                            <a:pt x="2434" y="1256"/>
                            <a:pt x="2320" y="1187"/>
                            <a:pt x="2206" y="1142"/>
                          </a:cubicBezTo>
                          <a:cubicBezTo>
                            <a:pt x="2151" y="1109"/>
                            <a:pt x="2095" y="1079"/>
                            <a:pt x="2039" y="1051"/>
                          </a:cubicBezTo>
                          <a:lnTo>
                            <a:pt x="2039" y="1051"/>
                          </a:lnTo>
                          <a:cubicBezTo>
                            <a:pt x="2073" y="975"/>
                            <a:pt x="2077" y="886"/>
                            <a:pt x="2038" y="809"/>
                          </a:cubicBezTo>
                          <a:lnTo>
                            <a:pt x="2038" y="809"/>
                          </a:lnTo>
                          <a:cubicBezTo>
                            <a:pt x="2138" y="822"/>
                            <a:pt x="2248" y="822"/>
                            <a:pt x="2343" y="822"/>
                          </a:cubicBezTo>
                          <a:cubicBezTo>
                            <a:pt x="2434" y="822"/>
                            <a:pt x="2515" y="832"/>
                            <a:pt x="2607" y="832"/>
                          </a:cubicBezTo>
                          <a:cubicBezTo>
                            <a:pt x="2652" y="832"/>
                            <a:pt x="2701" y="830"/>
                            <a:pt x="2754" y="822"/>
                          </a:cubicBezTo>
                          <a:cubicBezTo>
                            <a:pt x="2881" y="794"/>
                            <a:pt x="2938" y="670"/>
                            <a:pt x="2936" y="547"/>
                          </a:cubicBezTo>
                          <a:lnTo>
                            <a:pt x="2936" y="547"/>
                          </a:lnTo>
                          <a:cubicBezTo>
                            <a:pt x="3122" y="528"/>
                            <a:pt x="3159" y="271"/>
                            <a:pt x="3005" y="183"/>
                          </a:cubicBezTo>
                          <a:cubicBezTo>
                            <a:pt x="2891" y="115"/>
                            <a:pt x="2822" y="1"/>
                            <a:pt x="266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5" name="Google Shape;3715;p48"/>
                    <p:cNvSpPr/>
                    <p:nvPr/>
                  </p:nvSpPr>
                  <p:spPr>
                    <a:xfrm>
                      <a:off x="3290300" y="3656925"/>
                      <a:ext cx="87900" cy="9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6" h="3755" extrusionOk="0">
                          <a:moveTo>
                            <a:pt x="1875" y="2966"/>
                          </a:moveTo>
                          <a:cubicBezTo>
                            <a:pt x="1878" y="2970"/>
                            <a:pt x="1878" y="2973"/>
                            <a:pt x="1878" y="2973"/>
                          </a:cubicBezTo>
                          <a:cubicBezTo>
                            <a:pt x="1877" y="2973"/>
                            <a:pt x="1876" y="2971"/>
                            <a:pt x="1875" y="2966"/>
                          </a:cubicBezTo>
                          <a:close/>
                          <a:moveTo>
                            <a:pt x="2478" y="0"/>
                          </a:moveTo>
                          <a:cubicBezTo>
                            <a:pt x="2326" y="0"/>
                            <a:pt x="2202" y="206"/>
                            <a:pt x="2260" y="362"/>
                          </a:cubicBezTo>
                          <a:cubicBezTo>
                            <a:pt x="2321" y="570"/>
                            <a:pt x="2448" y="752"/>
                            <a:pt x="2616" y="890"/>
                          </a:cubicBezTo>
                          <a:lnTo>
                            <a:pt x="2616" y="890"/>
                          </a:lnTo>
                          <a:cubicBezTo>
                            <a:pt x="2588" y="897"/>
                            <a:pt x="2560" y="904"/>
                            <a:pt x="2534" y="910"/>
                          </a:cubicBezTo>
                          <a:cubicBezTo>
                            <a:pt x="2306" y="956"/>
                            <a:pt x="2123" y="978"/>
                            <a:pt x="1918" y="1070"/>
                          </a:cubicBezTo>
                          <a:cubicBezTo>
                            <a:pt x="1735" y="1138"/>
                            <a:pt x="1575" y="1230"/>
                            <a:pt x="1461" y="1412"/>
                          </a:cubicBezTo>
                          <a:cubicBezTo>
                            <a:pt x="1416" y="1481"/>
                            <a:pt x="1393" y="1572"/>
                            <a:pt x="1370" y="1663"/>
                          </a:cubicBezTo>
                          <a:cubicBezTo>
                            <a:pt x="1352" y="1699"/>
                            <a:pt x="1348" y="1748"/>
                            <a:pt x="1337" y="1779"/>
                          </a:cubicBezTo>
                          <a:lnTo>
                            <a:pt x="1337" y="1779"/>
                          </a:lnTo>
                          <a:cubicBezTo>
                            <a:pt x="1298" y="1769"/>
                            <a:pt x="1259" y="1765"/>
                            <a:pt x="1219" y="1765"/>
                          </a:cubicBezTo>
                          <a:cubicBezTo>
                            <a:pt x="1108" y="1765"/>
                            <a:pt x="995" y="1798"/>
                            <a:pt x="868" y="1823"/>
                          </a:cubicBezTo>
                          <a:cubicBezTo>
                            <a:pt x="640" y="1869"/>
                            <a:pt x="434" y="1937"/>
                            <a:pt x="252" y="2006"/>
                          </a:cubicBezTo>
                          <a:cubicBezTo>
                            <a:pt x="46" y="2097"/>
                            <a:pt x="1" y="2302"/>
                            <a:pt x="137" y="2462"/>
                          </a:cubicBezTo>
                          <a:cubicBezTo>
                            <a:pt x="380" y="2761"/>
                            <a:pt x="776" y="2892"/>
                            <a:pt x="1162" y="2892"/>
                          </a:cubicBezTo>
                          <a:cubicBezTo>
                            <a:pt x="1248" y="2892"/>
                            <a:pt x="1333" y="2885"/>
                            <a:pt x="1416" y="2873"/>
                          </a:cubicBezTo>
                          <a:cubicBezTo>
                            <a:pt x="1484" y="2873"/>
                            <a:pt x="1553" y="2850"/>
                            <a:pt x="1667" y="2850"/>
                          </a:cubicBezTo>
                          <a:cubicBezTo>
                            <a:pt x="1729" y="2850"/>
                            <a:pt x="1772" y="2887"/>
                            <a:pt x="1830" y="2928"/>
                          </a:cubicBezTo>
                          <a:lnTo>
                            <a:pt x="1830" y="2928"/>
                          </a:lnTo>
                          <a:cubicBezTo>
                            <a:pt x="1813" y="3008"/>
                            <a:pt x="1831" y="3100"/>
                            <a:pt x="1849" y="3193"/>
                          </a:cubicBezTo>
                          <a:cubicBezTo>
                            <a:pt x="1895" y="3307"/>
                            <a:pt x="1941" y="3466"/>
                            <a:pt x="1986" y="3603"/>
                          </a:cubicBezTo>
                          <a:cubicBezTo>
                            <a:pt x="2020" y="3703"/>
                            <a:pt x="2107" y="3755"/>
                            <a:pt x="2193" y="3755"/>
                          </a:cubicBezTo>
                          <a:cubicBezTo>
                            <a:pt x="2284" y="3755"/>
                            <a:pt x="2374" y="3698"/>
                            <a:pt x="2397" y="3581"/>
                          </a:cubicBezTo>
                          <a:cubicBezTo>
                            <a:pt x="2443" y="3398"/>
                            <a:pt x="2488" y="3238"/>
                            <a:pt x="2420" y="3056"/>
                          </a:cubicBezTo>
                          <a:cubicBezTo>
                            <a:pt x="2378" y="2931"/>
                            <a:pt x="2261" y="2730"/>
                            <a:pt x="2102" y="2730"/>
                          </a:cubicBezTo>
                          <a:cubicBezTo>
                            <a:pt x="2101" y="2730"/>
                            <a:pt x="2100" y="2730"/>
                            <a:pt x="2099" y="2730"/>
                          </a:cubicBezTo>
                          <a:lnTo>
                            <a:pt x="2099" y="2730"/>
                          </a:lnTo>
                          <a:cubicBezTo>
                            <a:pt x="2093" y="2709"/>
                            <a:pt x="2055" y="2690"/>
                            <a:pt x="2055" y="2690"/>
                          </a:cubicBezTo>
                          <a:cubicBezTo>
                            <a:pt x="2009" y="2645"/>
                            <a:pt x="1963" y="2622"/>
                            <a:pt x="1918" y="2599"/>
                          </a:cubicBezTo>
                          <a:cubicBezTo>
                            <a:pt x="1827" y="2553"/>
                            <a:pt x="1735" y="2508"/>
                            <a:pt x="1644" y="2462"/>
                          </a:cubicBezTo>
                          <a:cubicBezTo>
                            <a:pt x="1438" y="2394"/>
                            <a:pt x="1256" y="2348"/>
                            <a:pt x="1028" y="2325"/>
                          </a:cubicBezTo>
                          <a:cubicBezTo>
                            <a:pt x="1015" y="2323"/>
                            <a:pt x="1002" y="2320"/>
                            <a:pt x="989" y="2318"/>
                          </a:cubicBezTo>
                          <a:lnTo>
                            <a:pt x="989" y="2318"/>
                          </a:lnTo>
                          <a:cubicBezTo>
                            <a:pt x="1139" y="2285"/>
                            <a:pt x="1290" y="2321"/>
                            <a:pt x="1461" y="2257"/>
                          </a:cubicBezTo>
                          <a:cubicBezTo>
                            <a:pt x="1598" y="2188"/>
                            <a:pt x="1667" y="2006"/>
                            <a:pt x="1530" y="1869"/>
                          </a:cubicBezTo>
                          <a:cubicBezTo>
                            <a:pt x="1507" y="1846"/>
                            <a:pt x="1484" y="1846"/>
                            <a:pt x="1461" y="1823"/>
                          </a:cubicBezTo>
                          <a:cubicBezTo>
                            <a:pt x="1446" y="1807"/>
                            <a:pt x="1436" y="1799"/>
                            <a:pt x="1430" y="1794"/>
                          </a:cubicBezTo>
                          <a:lnTo>
                            <a:pt x="1430" y="1794"/>
                          </a:lnTo>
                          <a:cubicBezTo>
                            <a:pt x="1430" y="1794"/>
                            <a:pt x="1430" y="1794"/>
                            <a:pt x="1431" y="1794"/>
                          </a:cubicBezTo>
                          <a:cubicBezTo>
                            <a:pt x="1434" y="1794"/>
                            <a:pt x="1438" y="1791"/>
                            <a:pt x="1438" y="1777"/>
                          </a:cubicBezTo>
                          <a:cubicBezTo>
                            <a:pt x="1416" y="1709"/>
                            <a:pt x="1438" y="1640"/>
                            <a:pt x="1461" y="1595"/>
                          </a:cubicBezTo>
                          <a:cubicBezTo>
                            <a:pt x="1530" y="1526"/>
                            <a:pt x="1598" y="1481"/>
                            <a:pt x="1667" y="1458"/>
                          </a:cubicBezTo>
                          <a:cubicBezTo>
                            <a:pt x="1758" y="1435"/>
                            <a:pt x="1849" y="1429"/>
                            <a:pt x="1941" y="1429"/>
                          </a:cubicBezTo>
                          <a:cubicBezTo>
                            <a:pt x="2032" y="1429"/>
                            <a:pt x="2123" y="1435"/>
                            <a:pt x="2215" y="1435"/>
                          </a:cubicBezTo>
                          <a:cubicBezTo>
                            <a:pt x="2603" y="1435"/>
                            <a:pt x="3082" y="1344"/>
                            <a:pt x="3379" y="1070"/>
                          </a:cubicBezTo>
                          <a:cubicBezTo>
                            <a:pt x="3516" y="910"/>
                            <a:pt x="3424" y="682"/>
                            <a:pt x="3242" y="613"/>
                          </a:cubicBezTo>
                          <a:cubicBezTo>
                            <a:pt x="3128" y="568"/>
                            <a:pt x="3015" y="523"/>
                            <a:pt x="2924" y="433"/>
                          </a:cubicBezTo>
                          <a:lnTo>
                            <a:pt x="2924" y="433"/>
                          </a:lnTo>
                          <a:cubicBezTo>
                            <a:pt x="2905" y="370"/>
                            <a:pt x="2891" y="305"/>
                            <a:pt x="2876" y="248"/>
                          </a:cubicBezTo>
                          <a:cubicBezTo>
                            <a:pt x="2808" y="111"/>
                            <a:pt x="2694" y="65"/>
                            <a:pt x="2557" y="20"/>
                          </a:cubicBezTo>
                          <a:cubicBezTo>
                            <a:pt x="2530" y="6"/>
                            <a:pt x="2504" y="0"/>
                            <a:pt x="247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6" name="Google Shape;3716;p48"/>
                    <p:cNvSpPr/>
                    <p:nvPr/>
                  </p:nvSpPr>
                  <p:spPr>
                    <a:xfrm>
                      <a:off x="3337550" y="3758675"/>
                      <a:ext cx="102850" cy="30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4" h="1213" extrusionOk="0">
                          <a:moveTo>
                            <a:pt x="1485" y="0"/>
                          </a:moveTo>
                          <a:cubicBezTo>
                            <a:pt x="1448" y="0"/>
                            <a:pt x="1410" y="17"/>
                            <a:pt x="1375" y="58"/>
                          </a:cubicBezTo>
                          <a:cubicBezTo>
                            <a:pt x="1306" y="150"/>
                            <a:pt x="1283" y="195"/>
                            <a:pt x="1146" y="218"/>
                          </a:cubicBezTo>
                          <a:cubicBezTo>
                            <a:pt x="1055" y="218"/>
                            <a:pt x="964" y="241"/>
                            <a:pt x="872" y="241"/>
                          </a:cubicBezTo>
                          <a:cubicBezTo>
                            <a:pt x="798" y="250"/>
                            <a:pt x="719" y="260"/>
                            <a:pt x="644" y="260"/>
                          </a:cubicBezTo>
                          <a:cubicBezTo>
                            <a:pt x="533" y="260"/>
                            <a:pt x="428" y="240"/>
                            <a:pt x="347" y="173"/>
                          </a:cubicBezTo>
                          <a:cubicBezTo>
                            <a:pt x="311" y="145"/>
                            <a:pt x="274" y="133"/>
                            <a:pt x="240" y="133"/>
                          </a:cubicBezTo>
                          <a:cubicBezTo>
                            <a:pt x="103" y="133"/>
                            <a:pt x="0" y="323"/>
                            <a:pt x="73" y="469"/>
                          </a:cubicBezTo>
                          <a:cubicBezTo>
                            <a:pt x="165" y="629"/>
                            <a:pt x="279" y="789"/>
                            <a:pt x="439" y="903"/>
                          </a:cubicBezTo>
                          <a:cubicBezTo>
                            <a:pt x="598" y="1040"/>
                            <a:pt x="781" y="1131"/>
                            <a:pt x="964" y="1177"/>
                          </a:cubicBezTo>
                          <a:cubicBezTo>
                            <a:pt x="1070" y="1200"/>
                            <a:pt x="1164" y="1212"/>
                            <a:pt x="1252" y="1212"/>
                          </a:cubicBezTo>
                          <a:cubicBezTo>
                            <a:pt x="1428" y="1212"/>
                            <a:pt x="1580" y="1162"/>
                            <a:pt x="1763" y="1040"/>
                          </a:cubicBezTo>
                          <a:cubicBezTo>
                            <a:pt x="1961" y="924"/>
                            <a:pt x="2208" y="892"/>
                            <a:pt x="2451" y="892"/>
                          </a:cubicBezTo>
                          <a:cubicBezTo>
                            <a:pt x="2542" y="892"/>
                            <a:pt x="2634" y="897"/>
                            <a:pt x="2721" y="903"/>
                          </a:cubicBezTo>
                          <a:cubicBezTo>
                            <a:pt x="2880" y="912"/>
                            <a:pt x="3046" y="922"/>
                            <a:pt x="3213" y="922"/>
                          </a:cubicBezTo>
                          <a:cubicBezTo>
                            <a:pt x="3456" y="922"/>
                            <a:pt x="3701" y="902"/>
                            <a:pt x="3931" y="834"/>
                          </a:cubicBezTo>
                          <a:cubicBezTo>
                            <a:pt x="4114" y="766"/>
                            <a:pt x="4045" y="515"/>
                            <a:pt x="3862" y="492"/>
                          </a:cubicBezTo>
                          <a:cubicBezTo>
                            <a:pt x="3680" y="469"/>
                            <a:pt x="3497" y="469"/>
                            <a:pt x="3315" y="424"/>
                          </a:cubicBezTo>
                          <a:cubicBezTo>
                            <a:pt x="3132" y="378"/>
                            <a:pt x="2949" y="355"/>
                            <a:pt x="2767" y="332"/>
                          </a:cubicBezTo>
                          <a:cubicBezTo>
                            <a:pt x="2654" y="325"/>
                            <a:pt x="2539" y="320"/>
                            <a:pt x="2424" y="320"/>
                          </a:cubicBezTo>
                          <a:cubicBezTo>
                            <a:pt x="2168" y="320"/>
                            <a:pt x="1915" y="345"/>
                            <a:pt x="1694" y="424"/>
                          </a:cubicBezTo>
                          <a:cubicBezTo>
                            <a:pt x="1613" y="456"/>
                            <a:pt x="1544" y="499"/>
                            <a:pt x="1478" y="538"/>
                          </a:cubicBezTo>
                          <a:lnTo>
                            <a:pt x="1478" y="538"/>
                          </a:lnTo>
                          <a:cubicBezTo>
                            <a:pt x="1543" y="443"/>
                            <a:pt x="1591" y="337"/>
                            <a:pt x="1626" y="241"/>
                          </a:cubicBezTo>
                          <a:cubicBezTo>
                            <a:pt x="1676" y="139"/>
                            <a:pt x="1589" y="0"/>
                            <a:pt x="148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7" name="Google Shape;3717;p48"/>
                    <p:cNvSpPr/>
                    <p:nvPr/>
                  </p:nvSpPr>
                  <p:spPr>
                    <a:xfrm>
                      <a:off x="3273525" y="3748600"/>
                      <a:ext cx="73550" cy="89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42" h="3598" extrusionOk="0">
                          <a:moveTo>
                            <a:pt x="1720" y="865"/>
                          </a:moveTo>
                          <a:lnTo>
                            <a:pt x="1720" y="865"/>
                          </a:lnTo>
                          <a:cubicBezTo>
                            <a:pt x="1734" y="944"/>
                            <a:pt x="1759" y="1024"/>
                            <a:pt x="1790" y="1100"/>
                          </a:cubicBezTo>
                          <a:cubicBezTo>
                            <a:pt x="1836" y="1215"/>
                            <a:pt x="1881" y="1306"/>
                            <a:pt x="1950" y="1397"/>
                          </a:cubicBezTo>
                          <a:cubicBezTo>
                            <a:pt x="1997" y="1457"/>
                            <a:pt x="2032" y="1516"/>
                            <a:pt x="2065" y="1575"/>
                          </a:cubicBezTo>
                          <a:lnTo>
                            <a:pt x="2065" y="1575"/>
                          </a:lnTo>
                          <a:cubicBezTo>
                            <a:pt x="1994" y="1589"/>
                            <a:pt x="1923" y="1600"/>
                            <a:pt x="1858" y="1625"/>
                          </a:cubicBezTo>
                          <a:cubicBezTo>
                            <a:pt x="1797" y="1641"/>
                            <a:pt x="1741" y="1659"/>
                            <a:pt x="1687" y="1679"/>
                          </a:cubicBezTo>
                          <a:lnTo>
                            <a:pt x="1687" y="1679"/>
                          </a:lnTo>
                          <a:cubicBezTo>
                            <a:pt x="1594" y="1596"/>
                            <a:pt x="1512" y="1502"/>
                            <a:pt x="1448" y="1397"/>
                          </a:cubicBezTo>
                          <a:cubicBezTo>
                            <a:pt x="1332" y="1243"/>
                            <a:pt x="1253" y="1068"/>
                            <a:pt x="1205" y="887"/>
                          </a:cubicBezTo>
                          <a:lnTo>
                            <a:pt x="1205" y="887"/>
                          </a:lnTo>
                          <a:cubicBezTo>
                            <a:pt x="1247" y="889"/>
                            <a:pt x="1289" y="890"/>
                            <a:pt x="1331" y="890"/>
                          </a:cubicBezTo>
                          <a:cubicBezTo>
                            <a:pt x="1463" y="890"/>
                            <a:pt x="1594" y="881"/>
                            <a:pt x="1720" y="865"/>
                          </a:cubicBezTo>
                          <a:close/>
                          <a:moveTo>
                            <a:pt x="414" y="0"/>
                          </a:moveTo>
                          <a:cubicBezTo>
                            <a:pt x="167" y="0"/>
                            <a:pt x="0" y="294"/>
                            <a:pt x="192" y="507"/>
                          </a:cubicBezTo>
                          <a:cubicBezTo>
                            <a:pt x="383" y="698"/>
                            <a:pt x="638" y="805"/>
                            <a:pt x="914" y="855"/>
                          </a:cubicBezTo>
                          <a:lnTo>
                            <a:pt x="914" y="855"/>
                          </a:lnTo>
                          <a:cubicBezTo>
                            <a:pt x="988" y="1095"/>
                            <a:pt x="1109" y="1318"/>
                            <a:pt x="1288" y="1511"/>
                          </a:cubicBezTo>
                          <a:cubicBezTo>
                            <a:pt x="1371" y="1595"/>
                            <a:pt x="1461" y="1669"/>
                            <a:pt x="1555" y="1737"/>
                          </a:cubicBezTo>
                          <a:lnTo>
                            <a:pt x="1555" y="1737"/>
                          </a:lnTo>
                          <a:cubicBezTo>
                            <a:pt x="1497" y="1765"/>
                            <a:pt x="1440" y="1796"/>
                            <a:pt x="1379" y="1831"/>
                          </a:cubicBezTo>
                          <a:cubicBezTo>
                            <a:pt x="1128" y="1968"/>
                            <a:pt x="808" y="2196"/>
                            <a:pt x="694" y="2493"/>
                          </a:cubicBezTo>
                          <a:cubicBezTo>
                            <a:pt x="649" y="2607"/>
                            <a:pt x="626" y="2744"/>
                            <a:pt x="649" y="2858"/>
                          </a:cubicBezTo>
                          <a:cubicBezTo>
                            <a:pt x="672" y="2995"/>
                            <a:pt x="694" y="3155"/>
                            <a:pt x="786" y="3246"/>
                          </a:cubicBezTo>
                          <a:cubicBezTo>
                            <a:pt x="1014" y="3497"/>
                            <a:pt x="1356" y="3543"/>
                            <a:pt x="1676" y="3566"/>
                          </a:cubicBezTo>
                          <a:cubicBezTo>
                            <a:pt x="1805" y="3582"/>
                            <a:pt x="1934" y="3598"/>
                            <a:pt x="2055" y="3598"/>
                          </a:cubicBezTo>
                          <a:cubicBezTo>
                            <a:pt x="2105" y="3598"/>
                            <a:pt x="2154" y="3595"/>
                            <a:pt x="2201" y="3588"/>
                          </a:cubicBezTo>
                          <a:cubicBezTo>
                            <a:pt x="2361" y="3588"/>
                            <a:pt x="2498" y="3566"/>
                            <a:pt x="2634" y="3543"/>
                          </a:cubicBezTo>
                          <a:lnTo>
                            <a:pt x="2572" y="3543"/>
                          </a:lnTo>
                          <a:cubicBezTo>
                            <a:pt x="2803" y="3523"/>
                            <a:pt x="2941" y="3312"/>
                            <a:pt x="2817" y="3063"/>
                          </a:cubicBezTo>
                          <a:cubicBezTo>
                            <a:pt x="2749" y="2972"/>
                            <a:pt x="2680" y="2881"/>
                            <a:pt x="2589" y="2812"/>
                          </a:cubicBezTo>
                          <a:cubicBezTo>
                            <a:pt x="2570" y="2799"/>
                            <a:pt x="2550" y="2788"/>
                            <a:pt x="2530" y="2781"/>
                          </a:cubicBezTo>
                          <a:lnTo>
                            <a:pt x="2530" y="2781"/>
                          </a:lnTo>
                          <a:cubicBezTo>
                            <a:pt x="2485" y="2683"/>
                            <a:pt x="2390" y="2606"/>
                            <a:pt x="2273" y="2606"/>
                          </a:cubicBezTo>
                          <a:cubicBezTo>
                            <a:pt x="2264" y="2606"/>
                            <a:pt x="2255" y="2606"/>
                            <a:pt x="2246" y="2607"/>
                          </a:cubicBezTo>
                          <a:cubicBezTo>
                            <a:pt x="2132" y="2607"/>
                            <a:pt x="2041" y="2653"/>
                            <a:pt x="1950" y="2698"/>
                          </a:cubicBezTo>
                          <a:cubicBezTo>
                            <a:pt x="1927" y="2710"/>
                            <a:pt x="1918" y="2716"/>
                            <a:pt x="1917" y="2718"/>
                          </a:cubicBezTo>
                          <a:lnTo>
                            <a:pt x="1917" y="2718"/>
                          </a:lnTo>
                          <a:cubicBezTo>
                            <a:pt x="1913" y="2719"/>
                            <a:pt x="1909" y="2720"/>
                            <a:pt x="1904" y="2721"/>
                          </a:cubicBezTo>
                          <a:lnTo>
                            <a:pt x="1881" y="2721"/>
                          </a:lnTo>
                          <a:cubicBezTo>
                            <a:pt x="1863" y="2719"/>
                            <a:pt x="1845" y="2718"/>
                            <a:pt x="1827" y="2718"/>
                          </a:cubicBezTo>
                          <a:cubicBezTo>
                            <a:pt x="1673" y="2718"/>
                            <a:pt x="1529" y="2800"/>
                            <a:pt x="1479" y="2964"/>
                          </a:cubicBezTo>
                          <a:lnTo>
                            <a:pt x="1479" y="2964"/>
                          </a:lnTo>
                          <a:cubicBezTo>
                            <a:pt x="1381" y="2951"/>
                            <a:pt x="1283" y="2931"/>
                            <a:pt x="1174" y="2904"/>
                          </a:cubicBezTo>
                          <a:cubicBezTo>
                            <a:pt x="1151" y="2904"/>
                            <a:pt x="1128" y="2904"/>
                            <a:pt x="1105" y="2881"/>
                          </a:cubicBezTo>
                          <a:lnTo>
                            <a:pt x="1060" y="2881"/>
                          </a:lnTo>
                          <a:cubicBezTo>
                            <a:pt x="968" y="2835"/>
                            <a:pt x="968" y="2858"/>
                            <a:pt x="900" y="2835"/>
                          </a:cubicBezTo>
                          <a:cubicBezTo>
                            <a:pt x="890" y="2835"/>
                            <a:pt x="881" y="2827"/>
                            <a:pt x="874" y="2821"/>
                          </a:cubicBezTo>
                          <a:lnTo>
                            <a:pt x="874" y="2821"/>
                          </a:lnTo>
                          <a:cubicBezTo>
                            <a:pt x="869" y="2803"/>
                            <a:pt x="854" y="2785"/>
                            <a:pt x="854" y="2767"/>
                          </a:cubicBezTo>
                          <a:cubicBezTo>
                            <a:pt x="854" y="2698"/>
                            <a:pt x="854" y="2675"/>
                            <a:pt x="877" y="2607"/>
                          </a:cubicBezTo>
                          <a:cubicBezTo>
                            <a:pt x="1037" y="2402"/>
                            <a:pt x="1333" y="2333"/>
                            <a:pt x="1585" y="2242"/>
                          </a:cubicBezTo>
                          <a:cubicBezTo>
                            <a:pt x="1744" y="2173"/>
                            <a:pt x="1904" y="2105"/>
                            <a:pt x="2064" y="2013"/>
                          </a:cubicBezTo>
                          <a:cubicBezTo>
                            <a:pt x="2065" y="2013"/>
                            <a:pt x="2067" y="2012"/>
                            <a:pt x="2068" y="2011"/>
                          </a:cubicBezTo>
                          <a:lnTo>
                            <a:pt x="2068" y="2011"/>
                          </a:lnTo>
                          <a:cubicBezTo>
                            <a:pt x="2134" y="2037"/>
                            <a:pt x="2201" y="2061"/>
                            <a:pt x="2269" y="2082"/>
                          </a:cubicBezTo>
                          <a:cubicBezTo>
                            <a:pt x="2292" y="2082"/>
                            <a:pt x="2292" y="2036"/>
                            <a:pt x="2269" y="2036"/>
                          </a:cubicBezTo>
                          <a:cubicBezTo>
                            <a:pt x="2222" y="2016"/>
                            <a:pt x="2175" y="1994"/>
                            <a:pt x="2128" y="1971"/>
                          </a:cubicBezTo>
                          <a:lnTo>
                            <a:pt x="2128" y="1971"/>
                          </a:lnTo>
                          <a:cubicBezTo>
                            <a:pt x="2214" y="1909"/>
                            <a:pt x="2287" y="1836"/>
                            <a:pt x="2361" y="1762"/>
                          </a:cubicBezTo>
                          <a:cubicBezTo>
                            <a:pt x="2406" y="1694"/>
                            <a:pt x="2406" y="1580"/>
                            <a:pt x="2315" y="1534"/>
                          </a:cubicBezTo>
                          <a:cubicBezTo>
                            <a:pt x="2224" y="1489"/>
                            <a:pt x="2109" y="1443"/>
                            <a:pt x="2064" y="1352"/>
                          </a:cubicBezTo>
                          <a:cubicBezTo>
                            <a:pt x="2041" y="1260"/>
                            <a:pt x="2018" y="1169"/>
                            <a:pt x="2018" y="1078"/>
                          </a:cubicBezTo>
                          <a:cubicBezTo>
                            <a:pt x="1995" y="918"/>
                            <a:pt x="2064" y="849"/>
                            <a:pt x="2155" y="735"/>
                          </a:cubicBezTo>
                          <a:cubicBezTo>
                            <a:pt x="2287" y="625"/>
                            <a:pt x="2186" y="346"/>
                            <a:pt x="2015" y="346"/>
                          </a:cubicBezTo>
                          <a:cubicBezTo>
                            <a:pt x="2009" y="346"/>
                            <a:pt x="2002" y="346"/>
                            <a:pt x="1995" y="347"/>
                          </a:cubicBezTo>
                          <a:cubicBezTo>
                            <a:pt x="1886" y="364"/>
                            <a:pt x="1766" y="376"/>
                            <a:pt x="1643" y="381"/>
                          </a:cubicBezTo>
                          <a:lnTo>
                            <a:pt x="1643" y="381"/>
                          </a:lnTo>
                          <a:cubicBezTo>
                            <a:pt x="1613" y="335"/>
                            <a:pt x="1570" y="299"/>
                            <a:pt x="1516" y="279"/>
                          </a:cubicBezTo>
                          <a:cubicBezTo>
                            <a:pt x="1509" y="277"/>
                            <a:pt x="1502" y="276"/>
                            <a:pt x="1496" y="275"/>
                          </a:cubicBezTo>
                          <a:lnTo>
                            <a:pt x="1496" y="275"/>
                          </a:lnTo>
                          <a:cubicBezTo>
                            <a:pt x="1139" y="204"/>
                            <a:pt x="825" y="50"/>
                            <a:pt x="466" y="5"/>
                          </a:cubicBezTo>
                          <a:cubicBezTo>
                            <a:pt x="448" y="2"/>
                            <a:pt x="431" y="0"/>
                            <a:pt x="4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8" name="Google Shape;3718;p48"/>
                    <p:cNvSpPr/>
                    <p:nvPr/>
                  </p:nvSpPr>
                  <p:spPr>
                    <a:xfrm>
                      <a:off x="3324550" y="3799500"/>
                      <a:ext cx="22850" cy="17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4" h="708" extrusionOk="0">
                          <a:moveTo>
                            <a:pt x="235" y="478"/>
                          </a:moveTo>
                          <a:cubicBezTo>
                            <a:pt x="241" y="489"/>
                            <a:pt x="252" y="498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60" y="498"/>
                            <a:pt x="256" y="494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46" y="486"/>
                            <a:pt x="240" y="482"/>
                            <a:pt x="235" y="478"/>
                          </a:cubicBezTo>
                          <a:close/>
                          <a:moveTo>
                            <a:pt x="160" y="0"/>
                          </a:moveTo>
                          <a:cubicBezTo>
                            <a:pt x="114" y="23"/>
                            <a:pt x="68" y="69"/>
                            <a:pt x="46" y="114"/>
                          </a:cubicBezTo>
                          <a:cubicBezTo>
                            <a:pt x="23" y="160"/>
                            <a:pt x="0" y="229"/>
                            <a:pt x="23" y="274"/>
                          </a:cubicBezTo>
                          <a:cubicBezTo>
                            <a:pt x="46" y="343"/>
                            <a:pt x="68" y="366"/>
                            <a:pt x="137" y="411"/>
                          </a:cubicBezTo>
                          <a:cubicBezTo>
                            <a:pt x="170" y="427"/>
                            <a:pt x="202" y="455"/>
                            <a:pt x="235" y="478"/>
                          </a:cubicBezTo>
                          <a:lnTo>
                            <a:pt x="235" y="478"/>
                          </a:lnTo>
                          <a:cubicBezTo>
                            <a:pt x="231" y="472"/>
                            <a:pt x="228" y="464"/>
                            <a:pt x="228" y="457"/>
                          </a:cubicBezTo>
                          <a:lnTo>
                            <a:pt x="228" y="457"/>
                          </a:lnTo>
                          <a:cubicBezTo>
                            <a:pt x="235" y="469"/>
                            <a:pt x="243" y="480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59" y="495"/>
                            <a:pt x="267" y="499"/>
                            <a:pt x="274" y="502"/>
                          </a:cubicBezTo>
                          <a:cubicBezTo>
                            <a:pt x="271" y="502"/>
                            <a:pt x="267" y="502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87" y="520"/>
                            <a:pt x="314" y="534"/>
                            <a:pt x="342" y="548"/>
                          </a:cubicBezTo>
                          <a:cubicBezTo>
                            <a:pt x="365" y="571"/>
                            <a:pt x="411" y="594"/>
                            <a:pt x="434" y="617"/>
                          </a:cubicBezTo>
                          <a:cubicBezTo>
                            <a:pt x="457" y="617"/>
                            <a:pt x="502" y="639"/>
                            <a:pt x="525" y="639"/>
                          </a:cubicBezTo>
                          <a:cubicBezTo>
                            <a:pt x="571" y="662"/>
                            <a:pt x="616" y="685"/>
                            <a:pt x="662" y="708"/>
                          </a:cubicBezTo>
                          <a:cubicBezTo>
                            <a:pt x="753" y="708"/>
                            <a:pt x="822" y="685"/>
                            <a:pt x="867" y="617"/>
                          </a:cubicBezTo>
                          <a:cubicBezTo>
                            <a:pt x="890" y="594"/>
                            <a:pt x="890" y="571"/>
                            <a:pt x="913" y="525"/>
                          </a:cubicBezTo>
                          <a:cubicBezTo>
                            <a:pt x="913" y="480"/>
                            <a:pt x="913" y="434"/>
                            <a:pt x="867" y="388"/>
                          </a:cubicBezTo>
                          <a:cubicBezTo>
                            <a:pt x="867" y="366"/>
                            <a:pt x="845" y="343"/>
                            <a:pt x="822" y="320"/>
                          </a:cubicBezTo>
                          <a:cubicBezTo>
                            <a:pt x="799" y="320"/>
                            <a:pt x="799" y="297"/>
                            <a:pt x="776" y="297"/>
                          </a:cubicBezTo>
                          <a:cubicBezTo>
                            <a:pt x="753" y="274"/>
                            <a:pt x="730" y="251"/>
                            <a:pt x="708" y="229"/>
                          </a:cubicBezTo>
                          <a:cubicBezTo>
                            <a:pt x="631" y="171"/>
                            <a:pt x="554" y="129"/>
                            <a:pt x="477" y="90"/>
                          </a:cubicBezTo>
                          <a:lnTo>
                            <a:pt x="477" y="90"/>
                          </a:lnTo>
                          <a:cubicBezTo>
                            <a:pt x="485" y="92"/>
                            <a:pt x="494" y="92"/>
                            <a:pt x="502" y="92"/>
                          </a:cubicBezTo>
                          <a:cubicBezTo>
                            <a:pt x="434" y="69"/>
                            <a:pt x="388" y="46"/>
                            <a:pt x="342" y="23"/>
                          </a:cubicBezTo>
                          <a:cubicBezTo>
                            <a:pt x="274" y="0"/>
                            <a:pt x="228" y="0"/>
                            <a:pt x="16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9" name="Google Shape;3719;p48"/>
                    <p:cNvSpPr/>
                    <p:nvPr/>
                  </p:nvSpPr>
                  <p:spPr>
                    <a:xfrm>
                      <a:off x="3278375" y="3765050"/>
                      <a:ext cx="65075" cy="8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3" h="3537" extrusionOk="0">
                          <a:moveTo>
                            <a:pt x="2277" y="0"/>
                          </a:moveTo>
                          <a:cubicBezTo>
                            <a:pt x="2214" y="0"/>
                            <a:pt x="2152" y="25"/>
                            <a:pt x="2103" y="83"/>
                          </a:cubicBezTo>
                          <a:lnTo>
                            <a:pt x="2103" y="83"/>
                          </a:lnTo>
                          <a:cubicBezTo>
                            <a:pt x="2102" y="81"/>
                            <a:pt x="2100" y="79"/>
                            <a:pt x="2098" y="77"/>
                          </a:cubicBezTo>
                          <a:cubicBezTo>
                            <a:pt x="2029" y="147"/>
                            <a:pt x="1986" y="229"/>
                            <a:pt x="1939" y="305"/>
                          </a:cubicBezTo>
                          <a:lnTo>
                            <a:pt x="1939" y="305"/>
                          </a:lnTo>
                          <a:cubicBezTo>
                            <a:pt x="1939" y="305"/>
                            <a:pt x="1939" y="305"/>
                            <a:pt x="1938" y="306"/>
                          </a:cubicBezTo>
                          <a:cubicBezTo>
                            <a:pt x="1918" y="326"/>
                            <a:pt x="1903" y="349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3" y="374"/>
                            <a:pt x="1893" y="374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0" y="380"/>
                            <a:pt x="1888" y="387"/>
                            <a:pt x="1886" y="394"/>
                          </a:cubicBezTo>
                          <a:lnTo>
                            <a:pt x="1886" y="394"/>
                          </a:lnTo>
                          <a:cubicBezTo>
                            <a:pt x="1873" y="410"/>
                            <a:pt x="1860" y="426"/>
                            <a:pt x="1847" y="442"/>
                          </a:cubicBezTo>
                          <a:cubicBezTo>
                            <a:pt x="1756" y="557"/>
                            <a:pt x="1664" y="671"/>
                            <a:pt x="1573" y="785"/>
                          </a:cubicBezTo>
                          <a:cubicBezTo>
                            <a:pt x="1391" y="1036"/>
                            <a:pt x="1208" y="1310"/>
                            <a:pt x="1048" y="1584"/>
                          </a:cubicBezTo>
                          <a:cubicBezTo>
                            <a:pt x="911" y="1835"/>
                            <a:pt x="774" y="2132"/>
                            <a:pt x="660" y="2405"/>
                          </a:cubicBezTo>
                          <a:cubicBezTo>
                            <a:pt x="624" y="2514"/>
                            <a:pt x="595" y="2623"/>
                            <a:pt x="567" y="2730"/>
                          </a:cubicBezTo>
                          <a:lnTo>
                            <a:pt x="567" y="2730"/>
                          </a:lnTo>
                          <a:cubicBezTo>
                            <a:pt x="553" y="2713"/>
                            <a:pt x="538" y="2696"/>
                            <a:pt x="523" y="2679"/>
                          </a:cubicBezTo>
                          <a:cubicBezTo>
                            <a:pt x="474" y="2624"/>
                            <a:pt x="410" y="2600"/>
                            <a:pt x="347" y="2600"/>
                          </a:cubicBezTo>
                          <a:cubicBezTo>
                            <a:pt x="176" y="2600"/>
                            <a:pt x="0" y="2770"/>
                            <a:pt x="67" y="2953"/>
                          </a:cubicBezTo>
                          <a:cubicBezTo>
                            <a:pt x="112" y="3090"/>
                            <a:pt x="181" y="3227"/>
                            <a:pt x="272" y="3341"/>
                          </a:cubicBezTo>
                          <a:cubicBezTo>
                            <a:pt x="363" y="3433"/>
                            <a:pt x="500" y="3478"/>
                            <a:pt x="614" y="3524"/>
                          </a:cubicBezTo>
                          <a:cubicBezTo>
                            <a:pt x="637" y="3532"/>
                            <a:pt x="660" y="3536"/>
                            <a:pt x="682" y="3536"/>
                          </a:cubicBezTo>
                          <a:cubicBezTo>
                            <a:pt x="796" y="3536"/>
                            <a:pt x="898" y="3434"/>
                            <a:pt x="921" y="3325"/>
                          </a:cubicBezTo>
                          <a:lnTo>
                            <a:pt x="921" y="3325"/>
                          </a:lnTo>
                          <a:cubicBezTo>
                            <a:pt x="933" y="3330"/>
                            <a:pt x="945" y="3335"/>
                            <a:pt x="957" y="3341"/>
                          </a:cubicBezTo>
                          <a:cubicBezTo>
                            <a:pt x="970" y="3350"/>
                            <a:pt x="982" y="3354"/>
                            <a:pt x="994" y="3354"/>
                          </a:cubicBezTo>
                          <a:cubicBezTo>
                            <a:pt x="1046" y="3354"/>
                            <a:pt x="1081" y="3283"/>
                            <a:pt x="1025" y="3227"/>
                          </a:cubicBezTo>
                          <a:cubicBezTo>
                            <a:pt x="979" y="3181"/>
                            <a:pt x="933" y="3134"/>
                            <a:pt x="889" y="3087"/>
                          </a:cubicBezTo>
                          <a:lnTo>
                            <a:pt x="889" y="3087"/>
                          </a:lnTo>
                          <a:cubicBezTo>
                            <a:pt x="872" y="2887"/>
                            <a:pt x="945" y="2668"/>
                            <a:pt x="1002" y="2497"/>
                          </a:cubicBezTo>
                          <a:cubicBezTo>
                            <a:pt x="1094" y="2223"/>
                            <a:pt x="1231" y="1949"/>
                            <a:pt x="1368" y="1698"/>
                          </a:cubicBezTo>
                          <a:cubicBezTo>
                            <a:pt x="1527" y="1447"/>
                            <a:pt x="1687" y="1219"/>
                            <a:pt x="1870" y="967"/>
                          </a:cubicBezTo>
                          <a:cubicBezTo>
                            <a:pt x="1927" y="891"/>
                            <a:pt x="2000" y="799"/>
                            <a:pt x="2076" y="718"/>
                          </a:cubicBezTo>
                          <a:lnTo>
                            <a:pt x="2076" y="718"/>
                          </a:lnTo>
                          <a:cubicBezTo>
                            <a:pt x="2078" y="718"/>
                            <a:pt x="2081" y="718"/>
                            <a:pt x="2084" y="718"/>
                          </a:cubicBezTo>
                          <a:cubicBezTo>
                            <a:pt x="2147" y="718"/>
                            <a:pt x="2212" y="694"/>
                            <a:pt x="2258" y="648"/>
                          </a:cubicBezTo>
                          <a:cubicBezTo>
                            <a:pt x="2349" y="557"/>
                            <a:pt x="2440" y="488"/>
                            <a:pt x="2509" y="374"/>
                          </a:cubicBezTo>
                          <a:cubicBezTo>
                            <a:pt x="2603" y="171"/>
                            <a:pt x="2440" y="0"/>
                            <a:pt x="227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0" name="Google Shape;3720;p48"/>
                    <p:cNvSpPr/>
                    <p:nvPr/>
                  </p:nvSpPr>
                  <p:spPr>
                    <a:xfrm>
                      <a:off x="3332825" y="3663800"/>
                      <a:ext cx="29400" cy="96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6" h="3849" extrusionOk="0">
                          <a:moveTo>
                            <a:pt x="331" y="3397"/>
                          </a:moveTo>
                          <a:cubicBezTo>
                            <a:pt x="333" y="3399"/>
                            <a:pt x="335" y="3401"/>
                            <a:pt x="337" y="3402"/>
                          </a:cubicBezTo>
                          <a:lnTo>
                            <a:pt x="337" y="3402"/>
                          </a:lnTo>
                          <a:cubicBezTo>
                            <a:pt x="334" y="3401"/>
                            <a:pt x="331" y="3400"/>
                            <a:pt x="328" y="3400"/>
                          </a:cubicBezTo>
                          <a:lnTo>
                            <a:pt x="328" y="3400"/>
                          </a:lnTo>
                          <a:cubicBezTo>
                            <a:pt x="329" y="3399"/>
                            <a:pt x="330" y="3398"/>
                            <a:pt x="331" y="3397"/>
                          </a:cubicBezTo>
                          <a:close/>
                          <a:moveTo>
                            <a:pt x="304" y="0"/>
                          </a:moveTo>
                          <a:cubicBezTo>
                            <a:pt x="266" y="0"/>
                            <a:pt x="230" y="25"/>
                            <a:pt x="217" y="64"/>
                          </a:cubicBezTo>
                          <a:cubicBezTo>
                            <a:pt x="194" y="156"/>
                            <a:pt x="194" y="224"/>
                            <a:pt x="171" y="315"/>
                          </a:cubicBezTo>
                          <a:cubicBezTo>
                            <a:pt x="171" y="361"/>
                            <a:pt x="194" y="430"/>
                            <a:pt x="171" y="498"/>
                          </a:cubicBezTo>
                          <a:cubicBezTo>
                            <a:pt x="171" y="544"/>
                            <a:pt x="126" y="567"/>
                            <a:pt x="103" y="612"/>
                          </a:cubicBezTo>
                          <a:cubicBezTo>
                            <a:pt x="103" y="658"/>
                            <a:pt x="103" y="681"/>
                            <a:pt x="126" y="726"/>
                          </a:cubicBezTo>
                          <a:cubicBezTo>
                            <a:pt x="126" y="818"/>
                            <a:pt x="126" y="886"/>
                            <a:pt x="148" y="955"/>
                          </a:cubicBezTo>
                          <a:cubicBezTo>
                            <a:pt x="262" y="1251"/>
                            <a:pt x="399" y="1525"/>
                            <a:pt x="468" y="1845"/>
                          </a:cubicBezTo>
                          <a:cubicBezTo>
                            <a:pt x="536" y="2119"/>
                            <a:pt x="605" y="2393"/>
                            <a:pt x="536" y="2666"/>
                          </a:cubicBezTo>
                          <a:cubicBezTo>
                            <a:pt x="491" y="2826"/>
                            <a:pt x="445" y="2963"/>
                            <a:pt x="377" y="3100"/>
                          </a:cubicBezTo>
                          <a:cubicBezTo>
                            <a:pt x="306" y="3223"/>
                            <a:pt x="196" y="3333"/>
                            <a:pt x="127" y="3460"/>
                          </a:cubicBezTo>
                          <a:lnTo>
                            <a:pt x="127" y="3460"/>
                          </a:lnTo>
                          <a:cubicBezTo>
                            <a:pt x="0" y="3569"/>
                            <a:pt x="88" y="3848"/>
                            <a:pt x="272" y="3848"/>
                          </a:cubicBezTo>
                          <a:cubicBezTo>
                            <a:pt x="297" y="3848"/>
                            <a:pt x="325" y="3843"/>
                            <a:pt x="354" y="3831"/>
                          </a:cubicBezTo>
                          <a:cubicBezTo>
                            <a:pt x="651" y="3716"/>
                            <a:pt x="833" y="3351"/>
                            <a:pt x="947" y="3054"/>
                          </a:cubicBezTo>
                          <a:cubicBezTo>
                            <a:pt x="1061" y="2803"/>
                            <a:pt x="1107" y="2507"/>
                            <a:pt x="1153" y="2210"/>
                          </a:cubicBezTo>
                          <a:cubicBezTo>
                            <a:pt x="1175" y="1936"/>
                            <a:pt x="1084" y="1594"/>
                            <a:pt x="993" y="1320"/>
                          </a:cubicBezTo>
                          <a:cubicBezTo>
                            <a:pt x="868" y="1049"/>
                            <a:pt x="743" y="778"/>
                            <a:pt x="549" y="560"/>
                          </a:cubicBezTo>
                          <a:lnTo>
                            <a:pt x="549" y="560"/>
                          </a:lnTo>
                          <a:cubicBezTo>
                            <a:pt x="546" y="478"/>
                            <a:pt x="553" y="397"/>
                            <a:pt x="536" y="315"/>
                          </a:cubicBezTo>
                          <a:cubicBezTo>
                            <a:pt x="514" y="224"/>
                            <a:pt x="422" y="133"/>
                            <a:pt x="377" y="42"/>
                          </a:cubicBezTo>
                          <a:cubicBezTo>
                            <a:pt x="357" y="13"/>
                            <a:pt x="330" y="0"/>
                            <a:pt x="3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1" name="Google Shape;3721;p48"/>
                    <p:cNvSpPr/>
                    <p:nvPr/>
                  </p:nvSpPr>
                  <p:spPr>
                    <a:xfrm>
                      <a:off x="3345750" y="3616075"/>
                      <a:ext cx="22150" cy="3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6" h="1455" extrusionOk="0">
                          <a:moveTo>
                            <a:pt x="653" y="1"/>
                          </a:moveTo>
                          <a:cubicBezTo>
                            <a:pt x="640" y="1"/>
                            <a:pt x="626" y="4"/>
                            <a:pt x="613" y="10"/>
                          </a:cubicBezTo>
                          <a:cubicBezTo>
                            <a:pt x="590" y="33"/>
                            <a:pt x="567" y="56"/>
                            <a:pt x="567" y="56"/>
                          </a:cubicBezTo>
                          <a:cubicBezTo>
                            <a:pt x="522" y="102"/>
                            <a:pt x="522" y="125"/>
                            <a:pt x="499" y="170"/>
                          </a:cubicBezTo>
                          <a:cubicBezTo>
                            <a:pt x="499" y="176"/>
                            <a:pt x="499" y="177"/>
                            <a:pt x="498" y="177"/>
                          </a:cubicBezTo>
                          <a:cubicBezTo>
                            <a:pt x="498" y="177"/>
                            <a:pt x="497" y="176"/>
                            <a:pt x="496" y="176"/>
                          </a:cubicBezTo>
                          <a:cubicBezTo>
                            <a:pt x="493" y="176"/>
                            <a:pt x="487" y="182"/>
                            <a:pt x="476" y="216"/>
                          </a:cubicBezTo>
                          <a:cubicBezTo>
                            <a:pt x="453" y="261"/>
                            <a:pt x="430" y="284"/>
                            <a:pt x="430" y="330"/>
                          </a:cubicBezTo>
                          <a:cubicBezTo>
                            <a:pt x="430" y="330"/>
                            <a:pt x="417" y="368"/>
                            <a:pt x="411" y="368"/>
                          </a:cubicBezTo>
                          <a:cubicBezTo>
                            <a:pt x="409" y="368"/>
                            <a:pt x="407" y="364"/>
                            <a:pt x="407" y="353"/>
                          </a:cubicBezTo>
                          <a:cubicBezTo>
                            <a:pt x="407" y="376"/>
                            <a:pt x="385" y="398"/>
                            <a:pt x="385" y="421"/>
                          </a:cubicBezTo>
                          <a:cubicBezTo>
                            <a:pt x="362" y="444"/>
                            <a:pt x="362" y="490"/>
                            <a:pt x="339" y="513"/>
                          </a:cubicBezTo>
                          <a:cubicBezTo>
                            <a:pt x="339" y="535"/>
                            <a:pt x="339" y="535"/>
                            <a:pt x="339" y="558"/>
                          </a:cubicBezTo>
                          <a:cubicBezTo>
                            <a:pt x="293" y="650"/>
                            <a:pt x="248" y="741"/>
                            <a:pt x="202" y="809"/>
                          </a:cubicBezTo>
                          <a:cubicBezTo>
                            <a:pt x="179" y="855"/>
                            <a:pt x="156" y="901"/>
                            <a:pt x="134" y="946"/>
                          </a:cubicBezTo>
                          <a:cubicBezTo>
                            <a:pt x="111" y="969"/>
                            <a:pt x="111" y="992"/>
                            <a:pt x="88" y="1015"/>
                          </a:cubicBezTo>
                          <a:cubicBezTo>
                            <a:pt x="78" y="1045"/>
                            <a:pt x="72" y="1071"/>
                            <a:pt x="69" y="1095"/>
                          </a:cubicBezTo>
                          <a:lnTo>
                            <a:pt x="69" y="1095"/>
                          </a:lnTo>
                          <a:cubicBezTo>
                            <a:pt x="62" y="1115"/>
                            <a:pt x="56" y="1138"/>
                            <a:pt x="42" y="1152"/>
                          </a:cubicBezTo>
                          <a:cubicBezTo>
                            <a:pt x="20" y="1196"/>
                            <a:pt x="19" y="1283"/>
                            <a:pt x="61" y="1330"/>
                          </a:cubicBezTo>
                          <a:lnTo>
                            <a:pt x="61" y="1330"/>
                          </a:lnTo>
                          <a:cubicBezTo>
                            <a:pt x="53" y="1346"/>
                            <a:pt x="36" y="1363"/>
                            <a:pt x="19" y="1380"/>
                          </a:cubicBezTo>
                          <a:cubicBezTo>
                            <a:pt x="1" y="1417"/>
                            <a:pt x="43" y="1454"/>
                            <a:pt x="84" y="1454"/>
                          </a:cubicBezTo>
                          <a:cubicBezTo>
                            <a:pt x="93" y="1454"/>
                            <a:pt x="102" y="1453"/>
                            <a:pt x="111" y="1448"/>
                          </a:cubicBezTo>
                          <a:cubicBezTo>
                            <a:pt x="124" y="1435"/>
                            <a:pt x="138" y="1422"/>
                            <a:pt x="151" y="1413"/>
                          </a:cubicBezTo>
                          <a:lnTo>
                            <a:pt x="151" y="1413"/>
                          </a:lnTo>
                          <a:cubicBezTo>
                            <a:pt x="173" y="1423"/>
                            <a:pt x="196" y="1428"/>
                            <a:pt x="219" y="1428"/>
                          </a:cubicBezTo>
                          <a:cubicBezTo>
                            <a:pt x="268" y="1428"/>
                            <a:pt x="319" y="1408"/>
                            <a:pt x="362" y="1380"/>
                          </a:cubicBezTo>
                          <a:cubicBezTo>
                            <a:pt x="374" y="1368"/>
                            <a:pt x="386" y="1355"/>
                            <a:pt x="395" y="1343"/>
                          </a:cubicBezTo>
                          <a:lnTo>
                            <a:pt x="395" y="1343"/>
                          </a:lnTo>
                          <a:cubicBezTo>
                            <a:pt x="435" y="1316"/>
                            <a:pt x="467" y="1291"/>
                            <a:pt x="499" y="1243"/>
                          </a:cubicBezTo>
                          <a:cubicBezTo>
                            <a:pt x="544" y="1197"/>
                            <a:pt x="567" y="1152"/>
                            <a:pt x="613" y="1106"/>
                          </a:cubicBezTo>
                          <a:cubicBezTo>
                            <a:pt x="658" y="1038"/>
                            <a:pt x="704" y="946"/>
                            <a:pt x="750" y="878"/>
                          </a:cubicBezTo>
                          <a:cubicBezTo>
                            <a:pt x="773" y="764"/>
                            <a:pt x="818" y="672"/>
                            <a:pt x="841" y="581"/>
                          </a:cubicBezTo>
                          <a:cubicBezTo>
                            <a:pt x="863" y="448"/>
                            <a:pt x="885" y="316"/>
                            <a:pt x="824" y="204"/>
                          </a:cubicBezTo>
                          <a:lnTo>
                            <a:pt x="824" y="204"/>
                          </a:lnTo>
                          <a:cubicBezTo>
                            <a:pt x="812" y="141"/>
                            <a:pt x="798" y="81"/>
                            <a:pt x="750" y="33"/>
                          </a:cubicBezTo>
                          <a:cubicBezTo>
                            <a:pt x="718" y="17"/>
                            <a:pt x="685" y="1"/>
                            <a:pt x="6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2" name="Google Shape;3722;p48"/>
                    <p:cNvSpPr/>
                    <p:nvPr/>
                  </p:nvSpPr>
                  <p:spPr>
                    <a:xfrm>
                      <a:off x="3358775" y="3569875"/>
                      <a:ext cx="26850" cy="32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4" h="1288" extrusionOk="0">
                          <a:moveTo>
                            <a:pt x="731" y="32"/>
                          </a:moveTo>
                          <a:cubicBezTo>
                            <a:pt x="717" y="32"/>
                            <a:pt x="703" y="35"/>
                            <a:pt x="689" y="38"/>
                          </a:cubicBezTo>
                          <a:lnTo>
                            <a:pt x="689" y="38"/>
                          </a:lnTo>
                          <a:cubicBezTo>
                            <a:pt x="689" y="38"/>
                            <a:pt x="688" y="38"/>
                            <a:pt x="688" y="38"/>
                          </a:cubicBezTo>
                          <a:lnTo>
                            <a:pt x="688" y="38"/>
                          </a:lnTo>
                          <a:cubicBezTo>
                            <a:pt x="703" y="32"/>
                            <a:pt x="717" y="32"/>
                            <a:pt x="731" y="32"/>
                          </a:cubicBezTo>
                          <a:close/>
                          <a:moveTo>
                            <a:pt x="808" y="0"/>
                          </a:moveTo>
                          <a:cubicBezTo>
                            <a:pt x="761" y="0"/>
                            <a:pt x="718" y="16"/>
                            <a:pt x="685" y="32"/>
                          </a:cubicBezTo>
                          <a:cubicBezTo>
                            <a:pt x="681" y="36"/>
                            <a:pt x="677" y="39"/>
                            <a:pt x="673" y="43"/>
                          </a:cubicBezTo>
                          <a:lnTo>
                            <a:pt x="673" y="43"/>
                          </a:lnTo>
                          <a:cubicBezTo>
                            <a:pt x="647" y="52"/>
                            <a:pt x="620" y="65"/>
                            <a:pt x="594" y="78"/>
                          </a:cubicBezTo>
                          <a:cubicBezTo>
                            <a:pt x="571" y="101"/>
                            <a:pt x="548" y="124"/>
                            <a:pt x="526" y="124"/>
                          </a:cubicBezTo>
                          <a:cubicBezTo>
                            <a:pt x="480" y="147"/>
                            <a:pt x="457" y="169"/>
                            <a:pt x="411" y="192"/>
                          </a:cubicBezTo>
                          <a:cubicBezTo>
                            <a:pt x="395" y="224"/>
                            <a:pt x="379" y="257"/>
                            <a:pt x="363" y="289"/>
                          </a:cubicBezTo>
                          <a:lnTo>
                            <a:pt x="363" y="289"/>
                          </a:lnTo>
                          <a:cubicBezTo>
                            <a:pt x="356" y="298"/>
                            <a:pt x="351" y="309"/>
                            <a:pt x="347" y="321"/>
                          </a:cubicBezTo>
                          <a:lnTo>
                            <a:pt x="347" y="321"/>
                          </a:lnTo>
                          <a:cubicBezTo>
                            <a:pt x="346" y="324"/>
                            <a:pt x="344" y="326"/>
                            <a:pt x="343" y="329"/>
                          </a:cubicBezTo>
                          <a:lnTo>
                            <a:pt x="346" y="324"/>
                          </a:lnTo>
                          <a:lnTo>
                            <a:pt x="346" y="324"/>
                          </a:lnTo>
                          <a:cubicBezTo>
                            <a:pt x="344" y="333"/>
                            <a:pt x="343" y="342"/>
                            <a:pt x="343" y="352"/>
                          </a:cubicBezTo>
                          <a:cubicBezTo>
                            <a:pt x="337" y="358"/>
                            <a:pt x="334" y="367"/>
                            <a:pt x="334" y="378"/>
                          </a:cubicBezTo>
                          <a:lnTo>
                            <a:pt x="334" y="378"/>
                          </a:lnTo>
                          <a:cubicBezTo>
                            <a:pt x="289" y="428"/>
                            <a:pt x="246" y="481"/>
                            <a:pt x="206" y="535"/>
                          </a:cubicBezTo>
                          <a:cubicBezTo>
                            <a:pt x="92" y="694"/>
                            <a:pt x="1" y="877"/>
                            <a:pt x="23" y="1082"/>
                          </a:cubicBezTo>
                          <a:cubicBezTo>
                            <a:pt x="46" y="1128"/>
                            <a:pt x="46" y="1174"/>
                            <a:pt x="92" y="1196"/>
                          </a:cubicBezTo>
                          <a:cubicBezTo>
                            <a:pt x="115" y="1242"/>
                            <a:pt x="160" y="1265"/>
                            <a:pt x="206" y="1288"/>
                          </a:cubicBezTo>
                          <a:lnTo>
                            <a:pt x="320" y="1288"/>
                          </a:lnTo>
                          <a:cubicBezTo>
                            <a:pt x="366" y="1265"/>
                            <a:pt x="411" y="1219"/>
                            <a:pt x="434" y="1174"/>
                          </a:cubicBezTo>
                          <a:cubicBezTo>
                            <a:pt x="457" y="1105"/>
                            <a:pt x="503" y="1060"/>
                            <a:pt x="526" y="991"/>
                          </a:cubicBezTo>
                          <a:cubicBezTo>
                            <a:pt x="548" y="923"/>
                            <a:pt x="594" y="854"/>
                            <a:pt x="640" y="786"/>
                          </a:cubicBezTo>
                          <a:lnTo>
                            <a:pt x="640" y="786"/>
                          </a:lnTo>
                          <a:cubicBezTo>
                            <a:pt x="640" y="808"/>
                            <a:pt x="617" y="808"/>
                            <a:pt x="617" y="831"/>
                          </a:cubicBezTo>
                          <a:cubicBezTo>
                            <a:pt x="708" y="717"/>
                            <a:pt x="799" y="603"/>
                            <a:pt x="936" y="489"/>
                          </a:cubicBezTo>
                          <a:cubicBezTo>
                            <a:pt x="1005" y="443"/>
                            <a:pt x="1051" y="398"/>
                            <a:pt x="1051" y="329"/>
                          </a:cubicBezTo>
                          <a:cubicBezTo>
                            <a:pt x="1073" y="261"/>
                            <a:pt x="1073" y="192"/>
                            <a:pt x="1028" y="124"/>
                          </a:cubicBezTo>
                          <a:cubicBezTo>
                            <a:pt x="982" y="78"/>
                            <a:pt x="936" y="32"/>
                            <a:pt x="868" y="10"/>
                          </a:cubicBezTo>
                          <a:cubicBezTo>
                            <a:pt x="848" y="3"/>
                            <a:pt x="828" y="0"/>
                            <a:pt x="80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3" name="Google Shape;3723;p48"/>
                    <p:cNvSpPr/>
                    <p:nvPr/>
                  </p:nvSpPr>
                  <p:spPr>
                    <a:xfrm>
                      <a:off x="3286175" y="3822325"/>
                      <a:ext cx="67500" cy="28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00" h="1126" extrusionOk="0">
                          <a:moveTo>
                            <a:pt x="1375" y="0"/>
                          </a:moveTo>
                          <a:cubicBezTo>
                            <a:pt x="1193" y="0"/>
                            <a:pt x="987" y="46"/>
                            <a:pt x="805" y="137"/>
                          </a:cubicBezTo>
                          <a:cubicBezTo>
                            <a:pt x="576" y="251"/>
                            <a:pt x="348" y="366"/>
                            <a:pt x="120" y="480"/>
                          </a:cubicBezTo>
                          <a:cubicBezTo>
                            <a:pt x="0" y="539"/>
                            <a:pt x="55" y="721"/>
                            <a:pt x="161" y="721"/>
                          </a:cubicBezTo>
                          <a:cubicBezTo>
                            <a:pt x="177" y="721"/>
                            <a:pt x="194" y="717"/>
                            <a:pt x="211" y="708"/>
                          </a:cubicBezTo>
                          <a:cubicBezTo>
                            <a:pt x="417" y="617"/>
                            <a:pt x="645" y="525"/>
                            <a:pt x="873" y="480"/>
                          </a:cubicBezTo>
                          <a:cubicBezTo>
                            <a:pt x="1033" y="434"/>
                            <a:pt x="1170" y="388"/>
                            <a:pt x="1352" y="388"/>
                          </a:cubicBezTo>
                          <a:cubicBezTo>
                            <a:pt x="1375" y="388"/>
                            <a:pt x="1489" y="434"/>
                            <a:pt x="1512" y="434"/>
                          </a:cubicBezTo>
                          <a:cubicBezTo>
                            <a:pt x="1581" y="457"/>
                            <a:pt x="1649" y="502"/>
                            <a:pt x="1695" y="548"/>
                          </a:cubicBezTo>
                          <a:cubicBezTo>
                            <a:pt x="1855" y="662"/>
                            <a:pt x="1992" y="845"/>
                            <a:pt x="2128" y="1005"/>
                          </a:cubicBezTo>
                          <a:cubicBezTo>
                            <a:pt x="2190" y="1078"/>
                            <a:pt x="2283" y="1125"/>
                            <a:pt x="2371" y="1125"/>
                          </a:cubicBezTo>
                          <a:cubicBezTo>
                            <a:pt x="2448" y="1125"/>
                            <a:pt x="2520" y="1090"/>
                            <a:pt x="2562" y="1005"/>
                          </a:cubicBezTo>
                          <a:cubicBezTo>
                            <a:pt x="2631" y="868"/>
                            <a:pt x="2699" y="617"/>
                            <a:pt x="2585" y="480"/>
                          </a:cubicBezTo>
                          <a:cubicBezTo>
                            <a:pt x="2555" y="419"/>
                            <a:pt x="2504" y="388"/>
                            <a:pt x="2446" y="388"/>
                          </a:cubicBezTo>
                          <a:cubicBezTo>
                            <a:pt x="2418" y="388"/>
                            <a:pt x="2387" y="396"/>
                            <a:pt x="2357" y="411"/>
                          </a:cubicBezTo>
                          <a:cubicBezTo>
                            <a:pt x="2335" y="424"/>
                            <a:pt x="2315" y="442"/>
                            <a:pt x="2296" y="462"/>
                          </a:cubicBezTo>
                          <a:lnTo>
                            <a:pt x="2296" y="462"/>
                          </a:lnTo>
                          <a:cubicBezTo>
                            <a:pt x="2042" y="209"/>
                            <a:pt x="1742" y="18"/>
                            <a:pt x="13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4" name="Google Shape;3724;p48"/>
                    <p:cNvSpPr/>
                    <p:nvPr/>
                  </p:nvSpPr>
                  <p:spPr>
                    <a:xfrm>
                      <a:off x="3253800" y="3859275"/>
                      <a:ext cx="45650" cy="40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6" h="1632" extrusionOk="0">
                          <a:moveTo>
                            <a:pt x="952" y="1020"/>
                          </a:moveTo>
                          <a:cubicBezTo>
                            <a:pt x="944" y="1033"/>
                            <a:pt x="941" y="1037"/>
                            <a:pt x="942" y="1037"/>
                          </a:cubicBezTo>
                          <a:cubicBezTo>
                            <a:pt x="943" y="1037"/>
                            <a:pt x="953" y="1022"/>
                            <a:pt x="952" y="1020"/>
                          </a:cubicBezTo>
                          <a:close/>
                          <a:moveTo>
                            <a:pt x="68" y="1261"/>
                          </a:moveTo>
                          <a:cubicBezTo>
                            <a:pt x="68" y="1261"/>
                            <a:pt x="68" y="1284"/>
                            <a:pt x="68" y="1284"/>
                          </a:cubicBezTo>
                          <a:cubicBezTo>
                            <a:pt x="63" y="1287"/>
                            <a:pt x="59" y="1291"/>
                            <a:pt x="55" y="1295"/>
                          </a:cubicBezTo>
                          <a:lnTo>
                            <a:pt x="55" y="1295"/>
                          </a:lnTo>
                          <a:cubicBezTo>
                            <a:pt x="62" y="1277"/>
                            <a:pt x="68" y="1261"/>
                            <a:pt x="68" y="1261"/>
                          </a:cubicBezTo>
                          <a:close/>
                          <a:moveTo>
                            <a:pt x="45" y="1320"/>
                          </a:moveTo>
                          <a:cubicBezTo>
                            <a:pt x="45" y="1330"/>
                            <a:pt x="45" y="1340"/>
                            <a:pt x="45" y="1353"/>
                          </a:cubicBezTo>
                          <a:cubicBezTo>
                            <a:pt x="45" y="1344"/>
                            <a:pt x="45" y="1336"/>
                            <a:pt x="45" y="1330"/>
                          </a:cubicBezTo>
                          <a:cubicBezTo>
                            <a:pt x="42" y="1337"/>
                            <a:pt x="40" y="1341"/>
                            <a:pt x="39" y="1341"/>
                          </a:cubicBezTo>
                          <a:cubicBezTo>
                            <a:pt x="38" y="1341"/>
                            <a:pt x="41" y="1332"/>
                            <a:pt x="45" y="1320"/>
                          </a:cubicBezTo>
                          <a:close/>
                          <a:moveTo>
                            <a:pt x="1421" y="0"/>
                          </a:moveTo>
                          <a:cubicBezTo>
                            <a:pt x="1322" y="0"/>
                            <a:pt x="1216" y="41"/>
                            <a:pt x="1141" y="97"/>
                          </a:cubicBezTo>
                          <a:cubicBezTo>
                            <a:pt x="1050" y="143"/>
                            <a:pt x="958" y="211"/>
                            <a:pt x="890" y="280"/>
                          </a:cubicBezTo>
                          <a:cubicBezTo>
                            <a:pt x="753" y="417"/>
                            <a:pt x="662" y="554"/>
                            <a:pt x="547" y="691"/>
                          </a:cubicBezTo>
                          <a:cubicBezTo>
                            <a:pt x="456" y="805"/>
                            <a:pt x="342" y="919"/>
                            <a:pt x="251" y="1033"/>
                          </a:cubicBezTo>
                          <a:cubicBezTo>
                            <a:pt x="182" y="1079"/>
                            <a:pt x="114" y="1147"/>
                            <a:pt x="68" y="1216"/>
                          </a:cubicBezTo>
                          <a:cubicBezTo>
                            <a:pt x="52" y="1249"/>
                            <a:pt x="47" y="1270"/>
                            <a:pt x="46" y="1305"/>
                          </a:cubicBezTo>
                          <a:lnTo>
                            <a:pt x="46" y="1305"/>
                          </a:lnTo>
                          <a:cubicBezTo>
                            <a:pt x="1" y="1363"/>
                            <a:pt x="8" y="1475"/>
                            <a:pt x="68" y="1535"/>
                          </a:cubicBezTo>
                          <a:cubicBezTo>
                            <a:pt x="91" y="1558"/>
                            <a:pt x="137" y="1581"/>
                            <a:pt x="182" y="1604"/>
                          </a:cubicBezTo>
                          <a:cubicBezTo>
                            <a:pt x="226" y="1623"/>
                            <a:pt x="269" y="1631"/>
                            <a:pt x="309" y="1631"/>
                          </a:cubicBezTo>
                          <a:cubicBezTo>
                            <a:pt x="416" y="1631"/>
                            <a:pt x="510" y="1572"/>
                            <a:pt x="593" y="1490"/>
                          </a:cubicBezTo>
                          <a:cubicBezTo>
                            <a:pt x="730" y="1375"/>
                            <a:pt x="821" y="1216"/>
                            <a:pt x="913" y="1079"/>
                          </a:cubicBezTo>
                          <a:cubicBezTo>
                            <a:pt x="913" y="1056"/>
                            <a:pt x="936" y="1033"/>
                            <a:pt x="936" y="1033"/>
                          </a:cubicBezTo>
                          <a:cubicBezTo>
                            <a:pt x="945" y="1023"/>
                            <a:pt x="950" y="1020"/>
                            <a:pt x="951" y="1020"/>
                          </a:cubicBezTo>
                          <a:cubicBezTo>
                            <a:pt x="952" y="1020"/>
                            <a:pt x="952" y="1020"/>
                            <a:pt x="952" y="1020"/>
                          </a:cubicBezTo>
                          <a:lnTo>
                            <a:pt x="952" y="1020"/>
                          </a:lnTo>
                          <a:cubicBezTo>
                            <a:pt x="954" y="1017"/>
                            <a:pt x="956" y="1014"/>
                            <a:pt x="958" y="1010"/>
                          </a:cubicBezTo>
                          <a:cubicBezTo>
                            <a:pt x="981" y="965"/>
                            <a:pt x="1004" y="942"/>
                            <a:pt x="1027" y="896"/>
                          </a:cubicBezTo>
                          <a:cubicBezTo>
                            <a:pt x="1095" y="828"/>
                            <a:pt x="1141" y="759"/>
                            <a:pt x="1209" y="691"/>
                          </a:cubicBezTo>
                          <a:cubicBezTo>
                            <a:pt x="1227" y="674"/>
                            <a:pt x="1257" y="643"/>
                            <a:pt x="1280" y="620"/>
                          </a:cubicBezTo>
                          <a:lnTo>
                            <a:pt x="1280" y="620"/>
                          </a:lnTo>
                          <a:cubicBezTo>
                            <a:pt x="1299" y="628"/>
                            <a:pt x="1319" y="633"/>
                            <a:pt x="1339" y="633"/>
                          </a:cubicBezTo>
                          <a:cubicBezTo>
                            <a:pt x="1357" y="633"/>
                            <a:pt x="1374" y="629"/>
                            <a:pt x="1392" y="622"/>
                          </a:cubicBezTo>
                          <a:cubicBezTo>
                            <a:pt x="1438" y="599"/>
                            <a:pt x="1483" y="577"/>
                            <a:pt x="1529" y="531"/>
                          </a:cubicBezTo>
                          <a:cubicBezTo>
                            <a:pt x="1552" y="508"/>
                            <a:pt x="1552" y="485"/>
                            <a:pt x="1575" y="440"/>
                          </a:cubicBezTo>
                          <a:cubicBezTo>
                            <a:pt x="1575" y="444"/>
                            <a:pt x="1576" y="446"/>
                            <a:pt x="1579" y="446"/>
                          </a:cubicBezTo>
                          <a:cubicBezTo>
                            <a:pt x="1591" y="446"/>
                            <a:pt x="1620" y="417"/>
                            <a:pt x="1620" y="417"/>
                          </a:cubicBezTo>
                          <a:cubicBezTo>
                            <a:pt x="1643" y="394"/>
                            <a:pt x="1643" y="371"/>
                            <a:pt x="1689" y="348"/>
                          </a:cubicBezTo>
                          <a:cubicBezTo>
                            <a:pt x="1712" y="303"/>
                            <a:pt x="1757" y="280"/>
                            <a:pt x="1803" y="234"/>
                          </a:cubicBezTo>
                          <a:cubicBezTo>
                            <a:pt x="1826" y="211"/>
                            <a:pt x="1780" y="166"/>
                            <a:pt x="1757" y="166"/>
                          </a:cubicBezTo>
                          <a:cubicBezTo>
                            <a:pt x="1721" y="190"/>
                            <a:pt x="1686" y="220"/>
                            <a:pt x="1647" y="243"/>
                          </a:cubicBezTo>
                          <a:lnTo>
                            <a:pt x="1647" y="243"/>
                          </a:lnTo>
                          <a:cubicBezTo>
                            <a:pt x="1654" y="145"/>
                            <a:pt x="1589" y="41"/>
                            <a:pt x="1483" y="6"/>
                          </a:cubicBezTo>
                          <a:cubicBezTo>
                            <a:pt x="1463" y="2"/>
                            <a:pt x="1442" y="0"/>
                            <a:pt x="14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5" name="Google Shape;3725;p48"/>
                    <p:cNvSpPr/>
                    <p:nvPr/>
                  </p:nvSpPr>
                  <p:spPr>
                    <a:xfrm>
                      <a:off x="3233800" y="3511275"/>
                      <a:ext cx="34275" cy="39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1" h="15797" extrusionOk="0">
                          <a:moveTo>
                            <a:pt x="809" y="1"/>
                          </a:moveTo>
                          <a:cubicBezTo>
                            <a:pt x="798" y="1"/>
                            <a:pt x="786" y="8"/>
                            <a:pt x="777" y="25"/>
                          </a:cubicBezTo>
                          <a:cubicBezTo>
                            <a:pt x="771" y="38"/>
                            <a:pt x="765" y="51"/>
                            <a:pt x="759" y="64"/>
                          </a:cubicBezTo>
                          <a:lnTo>
                            <a:pt x="759" y="64"/>
                          </a:lnTo>
                          <a:cubicBezTo>
                            <a:pt x="734" y="105"/>
                            <a:pt x="699" y="127"/>
                            <a:pt x="663" y="162"/>
                          </a:cubicBezTo>
                          <a:cubicBezTo>
                            <a:pt x="644" y="162"/>
                            <a:pt x="655" y="192"/>
                            <a:pt x="672" y="192"/>
                          </a:cubicBezTo>
                          <a:cubicBezTo>
                            <a:pt x="676" y="192"/>
                            <a:pt x="681" y="190"/>
                            <a:pt x="686" y="185"/>
                          </a:cubicBezTo>
                          <a:cubicBezTo>
                            <a:pt x="695" y="180"/>
                            <a:pt x="705" y="176"/>
                            <a:pt x="714" y="172"/>
                          </a:cubicBezTo>
                          <a:lnTo>
                            <a:pt x="714" y="172"/>
                          </a:lnTo>
                          <a:cubicBezTo>
                            <a:pt x="577" y="521"/>
                            <a:pt x="517" y="901"/>
                            <a:pt x="457" y="1281"/>
                          </a:cubicBezTo>
                          <a:cubicBezTo>
                            <a:pt x="343" y="1783"/>
                            <a:pt x="183" y="2262"/>
                            <a:pt x="115" y="2764"/>
                          </a:cubicBezTo>
                          <a:cubicBezTo>
                            <a:pt x="46" y="3244"/>
                            <a:pt x="1" y="3769"/>
                            <a:pt x="69" y="4248"/>
                          </a:cubicBezTo>
                          <a:cubicBezTo>
                            <a:pt x="115" y="4773"/>
                            <a:pt x="298" y="5275"/>
                            <a:pt x="343" y="5777"/>
                          </a:cubicBezTo>
                          <a:cubicBezTo>
                            <a:pt x="412" y="6302"/>
                            <a:pt x="412" y="6804"/>
                            <a:pt x="480" y="7307"/>
                          </a:cubicBezTo>
                          <a:cubicBezTo>
                            <a:pt x="526" y="7854"/>
                            <a:pt x="571" y="8402"/>
                            <a:pt x="617" y="8950"/>
                          </a:cubicBezTo>
                          <a:cubicBezTo>
                            <a:pt x="663" y="9498"/>
                            <a:pt x="686" y="10046"/>
                            <a:pt x="731" y="10571"/>
                          </a:cubicBezTo>
                          <a:cubicBezTo>
                            <a:pt x="777" y="11073"/>
                            <a:pt x="891" y="11575"/>
                            <a:pt x="937" y="12100"/>
                          </a:cubicBezTo>
                          <a:cubicBezTo>
                            <a:pt x="1051" y="13287"/>
                            <a:pt x="571" y="14360"/>
                            <a:pt x="252" y="15478"/>
                          </a:cubicBezTo>
                          <a:cubicBezTo>
                            <a:pt x="192" y="15657"/>
                            <a:pt x="356" y="15796"/>
                            <a:pt x="508" y="15796"/>
                          </a:cubicBezTo>
                          <a:cubicBezTo>
                            <a:pt x="590" y="15796"/>
                            <a:pt x="669" y="15756"/>
                            <a:pt x="708" y="15661"/>
                          </a:cubicBezTo>
                          <a:cubicBezTo>
                            <a:pt x="914" y="15204"/>
                            <a:pt x="1005" y="14702"/>
                            <a:pt x="1096" y="14200"/>
                          </a:cubicBezTo>
                          <a:cubicBezTo>
                            <a:pt x="1188" y="13743"/>
                            <a:pt x="1325" y="13241"/>
                            <a:pt x="1347" y="12762"/>
                          </a:cubicBezTo>
                          <a:cubicBezTo>
                            <a:pt x="1370" y="12283"/>
                            <a:pt x="1279" y="11780"/>
                            <a:pt x="1211" y="11301"/>
                          </a:cubicBezTo>
                          <a:cubicBezTo>
                            <a:pt x="1119" y="10753"/>
                            <a:pt x="1096" y="10228"/>
                            <a:pt x="1051" y="9680"/>
                          </a:cubicBezTo>
                          <a:cubicBezTo>
                            <a:pt x="959" y="8608"/>
                            <a:pt x="708" y="7558"/>
                            <a:pt x="640" y="6485"/>
                          </a:cubicBezTo>
                          <a:cubicBezTo>
                            <a:pt x="617" y="5983"/>
                            <a:pt x="549" y="5503"/>
                            <a:pt x="434" y="5024"/>
                          </a:cubicBezTo>
                          <a:cubicBezTo>
                            <a:pt x="320" y="4476"/>
                            <a:pt x="252" y="3951"/>
                            <a:pt x="275" y="3404"/>
                          </a:cubicBezTo>
                          <a:cubicBezTo>
                            <a:pt x="298" y="2787"/>
                            <a:pt x="412" y="2217"/>
                            <a:pt x="526" y="1600"/>
                          </a:cubicBezTo>
                          <a:cubicBezTo>
                            <a:pt x="612" y="1124"/>
                            <a:pt x="617" y="607"/>
                            <a:pt x="811" y="127"/>
                          </a:cubicBezTo>
                          <a:lnTo>
                            <a:pt x="811" y="127"/>
                          </a:lnTo>
                          <a:cubicBezTo>
                            <a:pt x="826" y="112"/>
                            <a:pt x="837" y="89"/>
                            <a:pt x="845" y="48"/>
                          </a:cubicBezTo>
                          <a:lnTo>
                            <a:pt x="845" y="48"/>
                          </a:lnTo>
                          <a:cubicBezTo>
                            <a:pt x="845" y="48"/>
                            <a:pt x="845" y="48"/>
                            <a:pt x="845" y="48"/>
                          </a:cubicBezTo>
                          <a:cubicBezTo>
                            <a:pt x="845" y="20"/>
                            <a:pt x="828" y="1"/>
                            <a:pt x="80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6" name="Google Shape;3726;p48"/>
                    <p:cNvSpPr/>
                    <p:nvPr/>
                  </p:nvSpPr>
                  <p:spPr>
                    <a:xfrm>
                      <a:off x="3230375" y="3508225"/>
                      <a:ext cx="37125" cy="4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5" h="1736" extrusionOk="0">
                          <a:moveTo>
                            <a:pt x="885" y="92"/>
                          </a:moveTo>
                          <a:cubicBezTo>
                            <a:pt x="888" y="92"/>
                            <a:pt x="891" y="94"/>
                            <a:pt x="891" y="102"/>
                          </a:cubicBezTo>
                          <a:cubicBezTo>
                            <a:pt x="891" y="102"/>
                            <a:pt x="892" y="103"/>
                            <a:pt x="892" y="103"/>
                          </a:cubicBezTo>
                          <a:lnTo>
                            <a:pt x="892" y="103"/>
                          </a:lnTo>
                          <a:cubicBezTo>
                            <a:pt x="886" y="101"/>
                            <a:pt x="880" y="99"/>
                            <a:pt x="874" y="97"/>
                          </a:cubicBezTo>
                          <a:lnTo>
                            <a:pt x="874" y="97"/>
                          </a:lnTo>
                          <a:cubicBezTo>
                            <a:pt x="877" y="94"/>
                            <a:pt x="882" y="92"/>
                            <a:pt x="885" y="92"/>
                          </a:cubicBezTo>
                          <a:close/>
                          <a:moveTo>
                            <a:pt x="1439" y="453"/>
                          </a:moveTo>
                          <a:lnTo>
                            <a:pt x="1439" y="453"/>
                          </a:lnTo>
                          <a:cubicBezTo>
                            <a:pt x="1442" y="462"/>
                            <a:pt x="1445" y="471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5" y="476"/>
                            <a:pt x="1442" y="471"/>
                            <a:pt x="1439" y="467"/>
                          </a:cubicBezTo>
                          <a:cubicBezTo>
                            <a:pt x="1439" y="467"/>
                            <a:pt x="1439" y="467"/>
                            <a:pt x="1439" y="453"/>
                          </a:cubicBezTo>
                          <a:close/>
                          <a:moveTo>
                            <a:pt x="772" y="646"/>
                          </a:moveTo>
                          <a:lnTo>
                            <a:pt x="772" y="646"/>
                          </a:lnTo>
                          <a:cubicBezTo>
                            <a:pt x="774" y="648"/>
                            <a:pt x="775" y="651"/>
                            <a:pt x="775" y="653"/>
                          </a:cubicBezTo>
                          <a:lnTo>
                            <a:pt x="775" y="653"/>
                          </a:lnTo>
                          <a:cubicBezTo>
                            <a:pt x="775" y="652"/>
                            <a:pt x="773" y="649"/>
                            <a:pt x="772" y="646"/>
                          </a:cubicBezTo>
                          <a:close/>
                          <a:moveTo>
                            <a:pt x="375" y="985"/>
                          </a:moveTo>
                          <a:cubicBezTo>
                            <a:pt x="374" y="985"/>
                            <a:pt x="371" y="987"/>
                            <a:pt x="366" y="992"/>
                          </a:cubicBezTo>
                          <a:cubicBezTo>
                            <a:pt x="366" y="997"/>
                            <a:pt x="367" y="999"/>
                            <a:pt x="368" y="999"/>
                          </a:cubicBezTo>
                          <a:cubicBezTo>
                            <a:pt x="372" y="999"/>
                            <a:pt x="379" y="985"/>
                            <a:pt x="375" y="985"/>
                          </a:cubicBezTo>
                          <a:close/>
                          <a:moveTo>
                            <a:pt x="345" y="1215"/>
                          </a:moveTo>
                          <a:cubicBezTo>
                            <a:pt x="347" y="1215"/>
                            <a:pt x="351" y="1224"/>
                            <a:pt x="355" y="1232"/>
                          </a:cubicBezTo>
                          <a:lnTo>
                            <a:pt x="355" y="1232"/>
                          </a:lnTo>
                          <a:cubicBezTo>
                            <a:pt x="352" y="1228"/>
                            <a:pt x="348" y="1225"/>
                            <a:pt x="343" y="1220"/>
                          </a:cubicBezTo>
                          <a:cubicBezTo>
                            <a:pt x="343" y="1217"/>
                            <a:pt x="344" y="1215"/>
                            <a:pt x="345" y="1215"/>
                          </a:cubicBezTo>
                          <a:close/>
                          <a:moveTo>
                            <a:pt x="385" y="1279"/>
                          </a:moveTo>
                          <a:cubicBezTo>
                            <a:pt x="391" y="1279"/>
                            <a:pt x="412" y="1289"/>
                            <a:pt x="412" y="1289"/>
                          </a:cubicBezTo>
                          <a:lnTo>
                            <a:pt x="389" y="1289"/>
                          </a:lnTo>
                          <a:cubicBezTo>
                            <a:pt x="381" y="1281"/>
                            <a:pt x="381" y="1279"/>
                            <a:pt x="385" y="1279"/>
                          </a:cubicBezTo>
                          <a:close/>
                          <a:moveTo>
                            <a:pt x="459" y="1302"/>
                          </a:moveTo>
                          <a:lnTo>
                            <a:pt x="459" y="1302"/>
                          </a:lnTo>
                          <a:cubicBezTo>
                            <a:pt x="460" y="1303"/>
                            <a:pt x="461" y="1303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1" y="1303"/>
                            <a:pt x="460" y="1303"/>
                            <a:pt x="459" y="1302"/>
                          </a:cubicBezTo>
                          <a:close/>
                          <a:moveTo>
                            <a:pt x="625" y="518"/>
                          </a:moveTo>
                          <a:cubicBezTo>
                            <a:pt x="629" y="524"/>
                            <a:pt x="634" y="530"/>
                            <a:pt x="640" y="535"/>
                          </a:cubicBezTo>
                          <a:cubicBezTo>
                            <a:pt x="670" y="560"/>
                            <a:pt x="701" y="582"/>
                            <a:pt x="731" y="604"/>
                          </a:cubicBezTo>
                          <a:lnTo>
                            <a:pt x="731" y="604"/>
                          </a:lnTo>
                          <a:cubicBezTo>
                            <a:pt x="731" y="604"/>
                            <a:pt x="731" y="604"/>
                            <a:pt x="731" y="604"/>
                          </a:cubicBezTo>
                          <a:cubicBezTo>
                            <a:pt x="731" y="604"/>
                            <a:pt x="732" y="604"/>
                            <a:pt x="732" y="604"/>
                          </a:cubicBezTo>
                          <a:lnTo>
                            <a:pt x="732" y="604"/>
                          </a:lnTo>
                          <a:cubicBezTo>
                            <a:pt x="735" y="606"/>
                            <a:pt x="738" y="608"/>
                            <a:pt x="741" y="611"/>
                          </a:cubicBezTo>
                          <a:lnTo>
                            <a:pt x="741" y="611"/>
                          </a:lnTo>
                          <a:cubicBezTo>
                            <a:pt x="748" y="620"/>
                            <a:pt x="754" y="627"/>
                            <a:pt x="754" y="627"/>
                          </a:cubicBezTo>
                          <a:cubicBezTo>
                            <a:pt x="760" y="633"/>
                            <a:pt x="765" y="638"/>
                            <a:pt x="768" y="641"/>
                          </a:cubicBezTo>
                          <a:lnTo>
                            <a:pt x="768" y="641"/>
                          </a:lnTo>
                          <a:cubicBezTo>
                            <a:pt x="763" y="644"/>
                            <a:pt x="759" y="646"/>
                            <a:pt x="754" y="650"/>
                          </a:cubicBezTo>
                          <a:cubicBezTo>
                            <a:pt x="663" y="672"/>
                            <a:pt x="617" y="718"/>
                            <a:pt x="594" y="809"/>
                          </a:cubicBezTo>
                          <a:cubicBezTo>
                            <a:pt x="549" y="901"/>
                            <a:pt x="549" y="969"/>
                            <a:pt x="571" y="1060"/>
                          </a:cubicBezTo>
                          <a:cubicBezTo>
                            <a:pt x="571" y="1139"/>
                            <a:pt x="597" y="1200"/>
                            <a:pt x="638" y="1243"/>
                          </a:cubicBezTo>
                          <a:lnTo>
                            <a:pt x="638" y="1243"/>
                          </a:lnTo>
                          <a:cubicBezTo>
                            <a:pt x="617" y="1244"/>
                            <a:pt x="616" y="1266"/>
                            <a:pt x="594" y="1266"/>
                          </a:cubicBezTo>
                          <a:cubicBezTo>
                            <a:pt x="594" y="1266"/>
                            <a:pt x="573" y="1280"/>
                            <a:pt x="562" y="1289"/>
                          </a:cubicBezTo>
                          <a:lnTo>
                            <a:pt x="526" y="1289"/>
                          </a:lnTo>
                          <a:cubicBezTo>
                            <a:pt x="509" y="1289"/>
                            <a:pt x="493" y="1301"/>
                            <a:pt x="476" y="1307"/>
                          </a:cubicBezTo>
                          <a:lnTo>
                            <a:pt x="476" y="1307"/>
                          </a:lnTo>
                          <a:cubicBezTo>
                            <a:pt x="472" y="1306"/>
                            <a:pt x="467" y="1305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5" y="1304"/>
                            <a:pt x="469" y="1306"/>
                            <a:pt x="474" y="1308"/>
                          </a:cubicBezTo>
                          <a:lnTo>
                            <a:pt x="474" y="1308"/>
                          </a:lnTo>
                          <a:cubicBezTo>
                            <a:pt x="468" y="1310"/>
                            <a:pt x="463" y="1311"/>
                            <a:pt x="457" y="1311"/>
                          </a:cubicBezTo>
                          <a:cubicBezTo>
                            <a:pt x="464" y="1311"/>
                            <a:pt x="460" y="1309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5" y="1309"/>
                            <a:pt x="457" y="1311"/>
                            <a:pt x="457" y="1311"/>
                          </a:cubicBezTo>
                          <a:cubicBezTo>
                            <a:pt x="455" y="1309"/>
                            <a:pt x="453" y="1307"/>
                            <a:pt x="451" y="1306"/>
                          </a:cubicBezTo>
                          <a:lnTo>
                            <a:pt x="451" y="1306"/>
                          </a:lnTo>
                          <a:cubicBezTo>
                            <a:pt x="452" y="1306"/>
                            <a:pt x="452" y="1306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1" y="1304"/>
                            <a:pt x="451" y="1301"/>
                            <a:pt x="454" y="1301"/>
                          </a:cubicBezTo>
                          <a:cubicBezTo>
                            <a:pt x="455" y="1301"/>
                            <a:pt x="457" y="1302"/>
                            <a:pt x="459" y="1302"/>
                          </a:cubicBezTo>
                          <a:lnTo>
                            <a:pt x="459" y="1302"/>
                          </a:lnTo>
                          <a:cubicBezTo>
                            <a:pt x="450" y="1299"/>
                            <a:pt x="441" y="1295"/>
                            <a:pt x="435" y="1289"/>
                          </a:cubicBezTo>
                          <a:lnTo>
                            <a:pt x="412" y="1289"/>
                          </a:lnTo>
                          <a:cubicBezTo>
                            <a:pt x="412" y="1289"/>
                            <a:pt x="398" y="1275"/>
                            <a:pt x="386" y="1263"/>
                          </a:cubicBezTo>
                          <a:lnTo>
                            <a:pt x="386" y="1263"/>
                          </a:lnTo>
                          <a:cubicBezTo>
                            <a:pt x="383" y="1254"/>
                            <a:pt x="377" y="1243"/>
                            <a:pt x="366" y="1243"/>
                          </a:cubicBezTo>
                          <a:cubicBezTo>
                            <a:pt x="343" y="1220"/>
                            <a:pt x="343" y="1197"/>
                            <a:pt x="343" y="1152"/>
                          </a:cubicBezTo>
                          <a:cubicBezTo>
                            <a:pt x="343" y="1106"/>
                            <a:pt x="343" y="1060"/>
                            <a:pt x="366" y="1015"/>
                          </a:cubicBezTo>
                          <a:cubicBezTo>
                            <a:pt x="366" y="1015"/>
                            <a:pt x="366" y="992"/>
                            <a:pt x="366" y="992"/>
                          </a:cubicBezTo>
                          <a:cubicBezTo>
                            <a:pt x="389" y="969"/>
                            <a:pt x="389" y="923"/>
                            <a:pt x="412" y="901"/>
                          </a:cubicBezTo>
                          <a:cubicBezTo>
                            <a:pt x="435" y="855"/>
                            <a:pt x="457" y="809"/>
                            <a:pt x="480" y="764"/>
                          </a:cubicBezTo>
                          <a:cubicBezTo>
                            <a:pt x="517" y="671"/>
                            <a:pt x="569" y="593"/>
                            <a:pt x="625" y="518"/>
                          </a:cubicBezTo>
                          <a:close/>
                          <a:moveTo>
                            <a:pt x="510" y="1305"/>
                          </a:moveTo>
                          <a:cubicBezTo>
                            <a:pt x="508" y="1307"/>
                            <a:pt x="506" y="1309"/>
                            <a:pt x="503" y="1311"/>
                          </a:cubicBezTo>
                          <a:cubicBezTo>
                            <a:pt x="498" y="1311"/>
                            <a:pt x="494" y="1311"/>
                            <a:pt x="492" y="1311"/>
                          </a:cubicBezTo>
                          <a:lnTo>
                            <a:pt x="492" y="1311"/>
                          </a:lnTo>
                          <a:cubicBezTo>
                            <a:pt x="498" y="1311"/>
                            <a:pt x="496" y="1311"/>
                            <a:pt x="491" y="1310"/>
                          </a:cubicBezTo>
                          <a:lnTo>
                            <a:pt x="491" y="1310"/>
                          </a:lnTo>
                          <a:cubicBezTo>
                            <a:pt x="495" y="1309"/>
                            <a:pt x="503" y="1308"/>
                            <a:pt x="510" y="1305"/>
                          </a:cubicBezTo>
                          <a:close/>
                          <a:moveTo>
                            <a:pt x="852" y="0"/>
                          </a:moveTo>
                          <a:cubicBezTo>
                            <a:pt x="830" y="0"/>
                            <a:pt x="815" y="10"/>
                            <a:pt x="800" y="10"/>
                          </a:cubicBezTo>
                          <a:cubicBezTo>
                            <a:pt x="754" y="10"/>
                            <a:pt x="686" y="33"/>
                            <a:pt x="640" y="79"/>
                          </a:cubicBezTo>
                          <a:cubicBezTo>
                            <a:pt x="617" y="102"/>
                            <a:pt x="571" y="147"/>
                            <a:pt x="526" y="193"/>
                          </a:cubicBezTo>
                          <a:cubicBezTo>
                            <a:pt x="343" y="376"/>
                            <a:pt x="206" y="627"/>
                            <a:pt x="92" y="878"/>
                          </a:cubicBezTo>
                          <a:cubicBezTo>
                            <a:pt x="46" y="969"/>
                            <a:pt x="1" y="1083"/>
                            <a:pt x="1" y="1175"/>
                          </a:cubicBezTo>
                          <a:cubicBezTo>
                            <a:pt x="24" y="1334"/>
                            <a:pt x="69" y="1494"/>
                            <a:pt x="161" y="1608"/>
                          </a:cubicBezTo>
                          <a:cubicBezTo>
                            <a:pt x="251" y="1698"/>
                            <a:pt x="368" y="1736"/>
                            <a:pt x="487" y="1736"/>
                          </a:cubicBezTo>
                          <a:cubicBezTo>
                            <a:pt x="640" y="1736"/>
                            <a:pt x="799" y="1675"/>
                            <a:pt x="914" y="1585"/>
                          </a:cubicBezTo>
                          <a:cubicBezTo>
                            <a:pt x="1028" y="1494"/>
                            <a:pt x="1142" y="1357"/>
                            <a:pt x="1165" y="1197"/>
                          </a:cubicBezTo>
                          <a:cubicBezTo>
                            <a:pt x="1169" y="1163"/>
                            <a:pt x="1170" y="1129"/>
                            <a:pt x="1168" y="1096"/>
                          </a:cubicBezTo>
                          <a:lnTo>
                            <a:pt x="1168" y="1096"/>
                          </a:lnTo>
                          <a:cubicBezTo>
                            <a:pt x="1234" y="997"/>
                            <a:pt x="1271" y="878"/>
                            <a:pt x="1278" y="761"/>
                          </a:cubicBezTo>
                          <a:lnTo>
                            <a:pt x="1278" y="761"/>
                          </a:lnTo>
                          <a:cubicBezTo>
                            <a:pt x="1331" y="746"/>
                            <a:pt x="1378" y="717"/>
                            <a:pt x="1414" y="667"/>
                          </a:cubicBezTo>
                          <a:lnTo>
                            <a:pt x="1414" y="667"/>
                          </a:lnTo>
                          <a:cubicBezTo>
                            <a:pt x="1422" y="663"/>
                            <a:pt x="1431" y="658"/>
                            <a:pt x="1439" y="650"/>
                          </a:cubicBezTo>
                          <a:cubicBezTo>
                            <a:pt x="1481" y="607"/>
                            <a:pt x="1484" y="546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62" y="535"/>
                          </a:lnTo>
                          <a:cubicBezTo>
                            <a:pt x="1457" y="517"/>
                            <a:pt x="1452" y="499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8" y="481"/>
                            <a:pt x="1448" y="482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39" y="444"/>
                          </a:lnTo>
                          <a:cubicBezTo>
                            <a:pt x="1439" y="448"/>
                            <a:pt x="1439" y="451"/>
                            <a:pt x="1439" y="453"/>
                          </a:cubicBezTo>
                          <a:lnTo>
                            <a:pt x="1439" y="453"/>
                          </a:lnTo>
                          <a:cubicBezTo>
                            <a:pt x="1419" y="393"/>
                            <a:pt x="1388" y="339"/>
                            <a:pt x="1325" y="307"/>
                          </a:cubicBezTo>
                          <a:cubicBezTo>
                            <a:pt x="1279" y="284"/>
                            <a:pt x="1233" y="284"/>
                            <a:pt x="1211" y="262"/>
                          </a:cubicBezTo>
                          <a:lnTo>
                            <a:pt x="1188" y="262"/>
                          </a:lnTo>
                          <a:cubicBezTo>
                            <a:pt x="1165" y="262"/>
                            <a:pt x="1142" y="239"/>
                            <a:pt x="1119" y="239"/>
                          </a:cubicBezTo>
                          <a:cubicBezTo>
                            <a:pt x="1119" y="239"/>
                            <a:pt x="1100" y="219"/>
                            <a:pt x="1079" y="216"/>
                          </a:cubicBezTo>
                          <a:lnTo>
                            <a:pt x="1079" y="216"/>
                          </a:lnTo>
                          <a:cubicBezTo>
                            <a:pt x="1038" y="178"/>
                            <a:pt x="990" y="146"/>
                            <a:pt x="937" y="125"/>
                          </a:cubicBezTo>
                          <a:cubicBezTo>
                            <a:pt x="928" y="119"/>
                            <a:pt x="919" y="115"/>
                            <a:pt x="910" y="111"/>
                          </a:cubicBezTo>
                          <a:lnTo>
                            <a:pt x="910" y="111"/>
                          </a:lnTo>
                          <a:cubicBezTo>
                            <a:pt x="911" y="111"/>
                            <a:pt x="912" y="111"/>
                            <a:pt x="913" y="111"/>
                          </a:cubicBezTo>
                          <a:cubicBezTo>
                            <a:pt x="935" y="111"/>
                            <a:pt x="960" y="90"/>
                            <a:pt x="960" y="56"/>
                          </a:cubicBezTo>
                          <a:cubicBezTo>
                            <a:pt x="937" y="56"/>
                            <a:pt x="937" y="33"/>
                            <a:pt x="937" y="33"/>
                          </a:cubicBezTo>
                          <a:cubicBezTo>
                            <a:pt x="914" y="10"/>
                            <a:pt x="891" y="10"/>
                            <a:pt x="891" y="10"/>
                          </a:cubicBezTo>
                          <a:cubicBezTo>
                            <a:pt x="876" y="3"/>
                            <a:pt x="863" y="0"/>
                            <a:pt x="8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7" name="Google Shape;3727;p48"/>
                    <p:cNvSpPr/>
                    <p:nvPr/>
                  </p:nvSpPr>
                  <p:spPr>
                    <a:xfrm>
                      <a:off x="3210400" y="3536425"/>
                      <a:ext cx="491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4" h="1654" extrusionOk="0">
                          <a:moveTo>
                            <a:pt x="1253" y="792"/>
                          </a:moveTo>
                          <a:cubicBezTo>
                            <a:pt x="1254" y="795"/>
                            <a:pt x="1255" y="797"/>
                            <a:pt x="1256" y="800"/>
                          </a:cubicBezTo>
                          <a:cubicBezTo>
                            <a:pt x="1253" y="803"/>
                            <a:pt x="1251" y="805"/>
                            <a:pt x="1249" y="807"/>
                          </a:cubicBezTo>
                          <a:lnTo>
                            <a:pt x="1249" y="807"/>
                          </a:lnTo>
                          <a:cubicBezTo>
                            <a:pt x="1249" y="807"/>
                            <a:pt x="1248" y="807"/>
                            <a:pt x="1247" y="808"/>
                          </a:cubicBezTo>
                          <a:lnTo>
                            <a:pt x="1247" y="808"/>
                          </a:lnTo>
                          <a:cubicBezTo>
                            <a:pt x="1248" y="805"/>
                            <a:pt x="1251" y="799"/>
                            <a:pt x="1253" y="792"/>
                          </a:cubicBezTo>
                          <a:close/>
                          <a:moveTo>
                            <a:pt x="321" y="1279"/>
                          </a:moveTo>
                          <a:cubicBezTo>
                            <a:pt x="327" y="1279"/>
                            <a:pt x="332" y="1283"/>
                            <a:pt x="335" y="1288"/>
                          </a:cubicBezTo>
                          <a:lnTo>
                            <a:pt x="335" y="1288"/>
                          </a:lnTo>
                          <a:cubicBezTo>
                            <a:pt x="335" y="1288"/>
                            <a:pt x="335" y="1289"/>
                            <a:pt x="334" y="1289"/>
                          </a:cubicBezTo>
                          <a:cubicBezTo>
                            <a:pt x="332" y="1289"/>
                            <a:pt x="327" y="1286"/>
                            <a:pt x="321" y="1279"/>
                          </a:cubicBezTo>
                          <a:close/>
                          <a:moveTo>
                            <a:pt x="1439" y="1"/>
                          </a:moveTo>
                          <a:cubicBezTo>
                            <a:pt x="1348" y="47"/>
                            <a:pt x="1279" y="115"/>
                            <a:pt x="1211" y="183"/>
                          </a:cubicBezTo>
                          <a:cubicBezTo>
                            <a:pt x="1097" y="275"/>
                            <a:pt x="1005" y="412"/>
                            <a:pt x="891" y="526"/>
                          </a:cubicBezTo>
                          <a:cubicBezTo>
                            <a:pt x="829" y="629"/>
                            <a:pt x="823" y="788"/>
                            <a:pt x="924" y="868"/>
                          </a:cubicBezTo>
                          <a:lnTo>
                            <a:pt x="914" y="868"/>
                          </a:lnTo>
                          <a:cubicBezTo>
                            <a:pt x="845" y="868"/>
                            <a:pt x="777" y="891"/>
                            <a:pt x="686" y="914"/>
                          </a:cubicBezTo>
                          <a:lnTo>
                            <a:pt x="617" y="914"/>
                          </a:lnTo>
                          <a:cubicBezTo>
                            <a:pt x="594" y="937"/>
                            <a:pt x="572" y="937"/>
                            <a:pt x="549" y="937"/>
                          </a:cubicBezTo>
                          <a:cubicBezTo>
                            <a:pt x="457" y="937"/>
                            <a:pt x="389" y="937"/>
                            <a:pt x="321" y="960"/>
                          </a:cubicBezTo>
                          <a:cubicBezTo>
                            <a:pt x="161" y="1005"/>
                            <a:pt x="1" y="1188"/>
                            <a:pt x="1" y="1348"/>
                          </a:cubicBezTo>
                          <a:cubicBezTo>
                            <a:pt x="1" y="1526"/>
                            <a:pt x="156" y="1653"/>
                            <a:pt x="317" y="1653"/>
                          </a:cubicBezTo>
                          <a:cubicBezTo>
                            <a:pt x="341" y="1653"/>
                            <a:pt x="365" y="1650"/>
                            <a:pt x="389" y="1644"/>
                          </a:cubicBezTo>
                          <a:cubicBezTo>
                            <a:pt x="552" y="1595"/>
                            <a:pt x="575" y="1408"/>
                            <a:pt x="493" y="1312"/>
                          </a:cubicBezTo>
                          <a:lnTo>
                            <a:pt x="493" y="1312"/>
                          </a:lnTo>
                          <a:cubicBezTo>
                            <a:pt x="614" y="1346"/>
                            <a:pt x="746" y="1376"/>
                            <a:pt x="870" y="1376"/>
                          </a:cubicBezTo>
                          <a:cubicBezTo>
                            <a:pt x="900" y="1376"/>
                            <a:pt x="930" y="1375"/>
                            <a:pt x="960" y="1370"/>
                          </a:cubicBezTo>
                          <a:cubicBezTo>
                            <a:pt x="1051" y="1348"/>
                            <a:pt x="1142" y="1348"/>
                            <a:pt x="1188" y="1279"/>
                          </a:cubicBezTo>
                          <a:lnTo>
                            <a:pt x="1211" y="1279"/>
                          </a:lnTo>
                          <a:cubicBezTo>
                            <a:pt x="1302" y="1279"/>
                            <a:pt x="1393" y="1256"/>
                            <a:pt x="1485" y="1233"/>
                          </a:cubicBezTo>
                          <a:cubicBezTo>
                            <a:pt x="1644" y="1165"/>
                            <a:pt x="1804" y="1051"/>
                            <a:pt x="1895" y="891"/>
                          </a:cubicBezTo>
                          <a:cubicBezTo>
                            <a:pt x="1964" y="777"/>
                            <a:pt x="1918" y="549"/>
                            <a:pt x="1759" y="526"/>
                          </a:cubicBezTo>
                          <a:cubicBezTo>
                            <a:pt x="1662" y="526"/>
                            <a:pt x="1577" y="515"/>
                            <a:pt x="1495" y="508"/>
                          </a:cubicBezTo>
                          <a:lnTo>
                            <a:pt x="1495" y="508"/>
                          </a:lnTo>
                          <a:cubicBezTo>
                            <a:pt x="1519" y="468"/>
                            <a:pt x="1559" y="429"/>
                            <a:pt x="1599" y="389"/>
                          </a:cubicBezTo>
                          <a:cubicBezTo>
                            <a:pt x="1644" y="366"/>
                            <a:pt x="1667" y="320"/>
                            <a:pt x="1690" y="275"/>
                          </a:cubicBezTo>
                          <a:cubicBezTo>
                            <a:pt x="1690" y="252"/>
                            <a:pt x="1690" y="229"/>
                            <a:pt x="1713" y="206"/>
                          </a:cubicBezTo>
                          <a:cubicBezTo>
                            <a:pt x="1713" y="185"/>
                            <a:pt x="1713" y="184"/>
                            <a:pt x="1694" y="165"/>
                          </a:cubicBezTo>
                          <a:lnTo>
                            <a:pt x="1694" y="165"/>
                          </a:lnTo>
                          <a:cubicBezTo>
                            <a:pt x="1708" y="157"/>
                            <a:pt x="1722" y="152"/>
                            <a:pt x="1736" y="138"/>
                          </a:cubicBezTo>
                          <a:cubicBezTo>
                            <a:pt x="1781" y="115"/>
                            <a:pt x="1759" y="47"/>
                            <a:pt x="1713" y="47"/>
                          </a:cubicBezTo>
                          <a:lnTo>
                            <a:pt x="1644" y="47"/>
                          </a:lnTo>
                          <a:cubicBezTo>
                            <a:pt x="1622" y="47"/>
                            <a:pt x="1622" y="24"/>
                            <a:pt x="1599" y="24"/>
                          </a:cubicBezTo>
                          <a:cubicBezTo>
                            <a:pt x="1576" y="24"/>
                            <a:pt x="1576" y="1"/>
                            <a:pt x="15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8" name="Google Shape;3728;p48"/>
                    <p:cNvSpPr/>
                    <p:nvPr/>
                  </p:nvSpPr>
                  <p:spPr>
                    <a:xfrm>
                      <a:off x="3209850" y="3566425"/>
                      <a:ext cx="10850" cy="11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4" h="445" extrusionOk="0">
                          <a:moveTo>
                            <a:pt x="353" y="341"/>
                          </a:moveTo>
                          <a:cubicBezTo>
                            <a:pt x="350" y="345"/>
                            <a:pt x="347" y="349"/>
                            <a:pt x="343" y="353"/>
                          </a:cubicBezTo>
                          <a:cubicBezTo>
                            <a:pt x="343" y="353"/>
                            <a:pt x="320" y="376"/>
                            <a:pt x="297" y="376"/>
                          </a:cubicBezTo>
                          <a:cubicBezTo>
                            <a:pt x="316" y="357"/>
                            <a:pt x="334" y="354"/>
                            <a:pt x="353" y="341"/>
                          </a:cubicBezTo>
                          <a:close/>
                          <a:moveTo>
                            <a:pt x="211" y="0"/>
                          </a:moveTo>
                          <a:cubicBezTo>
                            <a:pt x="188" y="0"/>
                            <a:pt x="168" y="11"/>
                            <a:pt x="137" y="11"/>
                          </a:cubicBezTo>
                          <a:cubicBezTo>
                            <a:pt x="137" y="11"/>
                            <a:pt x="114" y="11"/>
                            <a:pt x="91" y="33"/>
                          </a:cubicBezTo>
                          <a:cubicBezTo>
                            <a:pt x="91" y="33"/>
                            <a:pt x="46" y="56"/>
                            <a:pt x="46" y="56"/>
                          </a:cubicBezTo>
                          <a:cubicBezTo>
                            <a:pt x="46" y="56"/>
                            <a:pt x="23" y="10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0"/>
                          </a:cubicBezTo>
                          <a:cubicBezTo>
                            <a:pt x="0" y="170"/>
                            <a:pt x="0" y="216"/>
                            <a:pt x="0" y="216"/>
                          </a:cubicBezTo>
                          <a:cubicBezTo>
                            <a:pt x="0" y="216"/>
                            <a:pt x="0" y="262"/>
                            <a:pt x="0" y="262"/>
                          </a:cubicBezTo>
                          <a:cubicBezTo>
                            <a:pt x="23" y="285"/>
                            <a:pt x="23" y="307"/>
                            <a:pt x="23" y="330"/>
                          </a:cubicBezTo>
                          <a:cubicBezTo>
                            <a:pt x="46" y="330"/>
                            <a:pt x="46" y="353"/>
                            <a:pt x="69" y="376"/>
                          </a:cubicBezTo>
                          <a:cubicBezTo>
                            <a:pt x="91" y="376"/>
                            <a:pt x="114" y="399"/>
                            <a:pt x="114" y="399"/>
                          </a:cubicBezTo>
                          <a:cubicBezTo>
                            <a:pt x="160" y="421"/>
                            <a:pt x="183" y="444"/>
                            <a:pt x="228" y="444"/>
                          </a:cubicBezTo>
                          <a:cubicBezTo>
                            <a:pt x="251" y="444"/>
                            <a:pt x="297" y="421"/>
                            <a:pt x="320" y="399"/>
                          </a:cubicBezTo>
                          <a:cubicBezTo>
                            <a:pt x="343" y="399"/>
                            <a:pt x="365" y="376"/>
                            <a:pt x="365" y="376"/>
                          </a:cubicBezTo>
                          <a:cubicBezTo>
                            <a:pt x="388" y="353"/>
                            <a:pt x="388" y="353"/>
                            <a:pt x="411" y="330"/>
                          </a:cubicBezTo>
                          <a:cubicBezTo>
                            <a:pt x="411" y="307"/>
                            <a:pt x="411" y="285"/>
                            <a:pt x="411" y="285"/>
                          </a:cubicBezTo>
                          <a:cubicBezTo>
                            <a:pt x="434" y="262"/>
                            <a:pt x="434" y="239"/>
                            <a:pt x="434" y="239"/>
                          </a:cubicBezTo>
                          <a:lnTo>
                            <a:pt x="434" y="216"/>
                          </a:lnTo>
                          <a:cubicBezTo>
                            <a:pt x="434" y="170"/>
                            <a:pt x="411" y="148"/>
                            <a:pt x="388" y="102"/>
                          </a:cubicBezTo>
                          <a:cubicBezTo>
                            <a:pt x="373" y="87"/>
                            <a:pt x="358" y="71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43" y="57"/>
                            <a:pt x="343" y="57"/>
                            <a:pt x="343" y="57"/>
                          </a:cubicBezTo>
                          <a:lnTo>
                            <a:pt x="343" y="57"/>
                          </a:lnTo>
                          <a:cubicBezTo>
                            <a:pt x="342" y="57"/>
                            <a:pt x="342" y="57"/>
                            <a:pt x="342" y="56"/>
                          </a:cubicBezTo>
                          <a:lnTo>
                            <a:pt x="342" y="56"/>
                          </a:lnTo>
                          <a:cubicBezTo>
                            <a:pt x="342" y="56"/>
                            <a:pt x="342" y="56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35" y="49"/>
                            <a:pt x="327" y="41"/>
                            <a:pt x="320" y="33"/>
                          </a:cubicBezTo>
                          <a:cubicBezTo>
                            <a:pt x="297" y="33"/>
                            <a:pt x="274" y="11"/>
                            <a:pt x="274" y="11"/>
                          </a:cubicBezTo>
                          <a:lnTo>
                            <a:pt x="251" y="11"/>
                          </a:lnTo>
                          <a:cubicBezTo>
                            <a:pt x="236" y="3"/>
                            <a:pt x="223" y="0"/>
                            <a:pt x="21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9" name="Google Shape;3729;p48"/>
                    <p:cNvSpPr/>
                    <p:nvPr/>
                  </p:nvSpPr>
                  <p:spPr>
                    <a:xfrm>
                      <a:off x="3221250" y="3566775"/>
                      <a:ext cx="26275" cy="37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1" h="1512" extrusionOk="0">
                          <a:moveTo>
                            <a:pt x="273" y="1100"/>
                          </a:moveTo>
                          <a:cubicBezTo>
                            <a:pt x="275" y="1100"/>
                            <a:pt x="275" y="1106"/>
                            <a:pt x="275" y="1115"/>
                          </a:cubicBezTo>
                          <a:cubicBezTo>
                            <a:pt x="269" y="1115"/>
                            <a:pt x="265" y="1116"/>
                            <a:pt x="261" y="1119"/>
                          </a:cubicBezTo>
                          <a:lnTo>
                            <a:pt x="261" y="1119"/>
                          </a:lnTo>
                          <a:cubicBezTo>
                            <a:pt x="268" y="1106"/>
                            <a:pt x="271" y="1100"/>
                            <a:pt x="273" y="1100"/>
                          </a:cubicBezTo>
                          <a:close/>
                          <a:moveTo>
                            <a:pt x="588" y="1"/>
                          </a:moveTo>
                          <a:cubicBezTo>
                            <a:pt x="523" y="1"/>
                            <a:pt x="456" y="14"/>
                            <a:pt x="389" y="42"/>
                          </a:cubicBezTo>
                          <a:cubicBezTo>
                            <a:pt x="229" y="88"/>
                            <a:pt x="115" y="271"/>
                            <a:pt x="138" y="453"/>
                          </a:cubicBezTo>
                          <a:cubicBezTo>
                            <a:pt x="155" y="592"/>
                            <a:pt x="212" y="744"/>
                            <a:pt x="319" y="839"/>
                          </a:cubicBezTo>
                          <a:lnTo>
                            <a:pt x="319" y="839"/>
                          </a:lnTo>
                          <a:cubicBezTo>
                            <a:pt x="314" y="878"/>
                            <a:pt x="297" y="920"/>
                            <a:pt x="297" y="978"/>
                          </a:cubicBezTo>
                          <a:cubicBezTo>
                            <a:pt x="297" y="1001"/>
                            <a:pt x="297" y="1024"/>
                            <a:pt x="275" y="1047"/>
                          </a:cubicBezTo>
                          <a:cubicBezTo>
                            <a:pt x="275" y="1069"/>
                            <a:pt x="252" y="1115"/>
                            <a:pt x="252" y="1138"/>
                          </a:cubicBezTo>
                          <a:cubicBezTo>
                            <a:pt x="252" y="1138"/>
                            <a:pt x="229" y="1161"/>
                            <a:pt x="229" y="1161"/>
                          </a:cubicBezTo>
                          <a:cubicBezTo>
                            <a:pt x="229" y="1161"/>
                            <a:pt x="249" y="1151"/>
                            <a:pt x="256" y="1151"/>
                          </a:cubicBezTo>
                          <a:cubicBezTo>
                            <a:pt x="259" y="1151"/>
                            <a:pt x="259" y="1153"/>
                            <a:pt x="252" y="1161"/>
                          </a:cubicBezTo>
                          <a:lnTo>
                            <a:pt x="252" y="1161"/>
                          </a:lnTo>
                          <a:cubicBezTo>
                            <a:pt x="257" y="1156"/>
                            <a:pt x="257" y="1154"/>
                            <a:pt x="256" y="1154"/>
                          </a:cubicBezTo>
                          <a:cubicBezTo>
                            <a:pt x="254" y="1154"/>
                            <a:pt x="248" y="1157"/>
                            <a:pt x="243" y="1161"/>
                          </a:cubicBezTo>
                          <a:lnTo>
                            <a:pt x="183" y="1161"/>
                          </a:lnTo>
                          <a:cubicBezTo>
                            <a:pt x="169" y="1161"/>
                            <a:pt x="155" y="1161"/>
                            <a:pt x="146" y="1166"/>
                          </a:cubicBezTo>
                          <a:lnTo>
                            <a:pt x="146" y="1166"/>
                          </a:lnTo>
                          <a:cubicBezTo>
                            <a:pt x="126" y="1168"/>
                            <a:pt x="107" y="1173"/>
                            <a:pt x="92" y="1184"/>
                          </a:cubicBezTo>
                          <a:cubicBezTo>
                            <a:pt x="1" y="1252"/>
                            <a:pt x="1" y="1366"/>
                            <a:pt x="69" y="1435"/>
                          </a:cubicBezTo>
                          <a:cubicBezTo>
                            <a:pt x="120" y="1486"/>
                            <a:pt x="210" y="1512"/>
                            <a:pt x="291" y="1512"/>
                          </a:cubicBezTo>
                          <a:cubicBezTo>
                            <a:pt x="317" y="1512"/>
                            <a:pt x="343" y="1509"/>
                            <a:pt x="366" y="1503"/>
                          </a:cubicBezTo>
                          <a:cubicBezTo>
                            <a:pt x="416" y="1478"/>
                            <a:pt x="459" y="1447"/>
                            <a:pt x="495" y="1412"/>
                          </a:cubicBezTo>
                          <a:lnTo>
                            <a:pt x="640" y="1412"/>
                          </a:lnTo>
                          <a:cubicBezTo>
                            <a:pt x="754" y="1412"/>
                            <a:pt x="891" y="1412"/>
                            <a:pt x="936" y="1275"/>
                          </a:cubicBezTo>
                          <a:cubicBezTo>
                            <a:pt x="936" y="1229"/>
                            <a:pt x="914" y="1206"/>
                            <a:pt x="868" y="1206"/>
                          </a:cubicBezTo>
                          <a:cubicBezTo>
                            <a:pt x="777" y="1229"/>
                            <a:pt x="685" y="1298"/>
                            <a:pt x="594" y="1298"/>
                          </a:cubicBezTo>
                          <a:cubicBezTo>
                            <a:pt x="590" y="1298"/>
                            <a:pt x="586" y="1298"/>
                            <a:pt x="582" y="1298"/>
                          </a:cubicBezTo>
                          <a:lnTo>
                            <a:pt x="582" y="1298"/>
                          </a:lnTo>
                          <a:cubicBezTo>
                            <a:pt x="609" y="1239"/>
                            <a:pt x="629" y="1181"/>
                            <a:pt x="644" y="1122"/>
                          </a:cubicBezTo>
                          <a:lnTo>
                            <a:pt x="644" y="1122"/>
                          </a:lnTo>
                          <a:cubicBezTo>
                            <a:pt x="660" y="1129"/>
                            <a:pt x="680" y="1138"/>
                            <a:pt x="708" y="1138"/>
                          </a:cubicBezTo>
                          <a:cubicBezTo>
                            <a:pt x="739" y="1138"/>
                            <a:pt x="759" y="1148"/>
                            <a:pt x="789" y="1148"/>
                          </a:cubicBezTo>
                          <a:cubicBezTo>
                            <a:pt x="805" y="1148"/>
                            <a:pt x="822" y="1145"/>
                            <a:pt x="845" y="1138"/>
                          </a:cubicBezTo>
                          <a:cubicBezTo>
                            <a:pt x="930" y="1117"/>
                            <a:pt x="975" y="977"/>
                            <a:pt x="908" y="903"/>
                          </a:cubicBezTo>
                          <a:lnTo>
                            <a:pt x="908" y="903"/>
                          </a:lnTo>
                          <a:cubicBezTo>
                            <a:pt x="899" y="861"/>
                            <a:pt x="878" y="828"/>
                            <a:pt x="845" y="796"/>
                          </a:cubicBezTo>
                          <a:cubicBezTo>
                            <a:pt x="845" y="796"/>
                            <a:pt x="831" y="774"/>
                            <a:pt x="822" y="763"/>
                          </a:cubicBezTo>
                          <a:lnTo>
                            <a:pt x="822" y="763"/>
                          </a:lnTo>
                          <a:cubicBezTo>
                            <a:pt x="822" y="750"/>
                            <a:pt x="819" y="750"/>
                            <a:pt x="800" y="750"/>
                          </a:cubicBezTo>
                          <a:cubicBezTo>
                            <a:pt x="800" y="727"/>
                            <a:pt x="777" y="704"/>
                            <a:pt x="754" y="681"/>
                          </a:cubicBezTo>
                          <a:cubicBezTo>
                            <a:pt x="731" y="636"/>
                            <a:pt x="686" y="591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8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7"/>
                            <a:pt x="663" y="567"/>
                          </a:cubicBezTo>
                          <a:cubicBezTo>
                            <a:pt x="663" y="567"/>
                            <a:pt x="640" y="544"/>
                            <a:pt x="640" y="544"/>
                          </a:cubicBezTo>
                          <a:cubicBezTo>
                            <a:pt x="640" y="525"/>
                            <a:pt x="623" y="522"/>
                            <a:pt x="618" y="507"/>
                          </a:cubicBezTo>
                          <a:lnTo>
                            <a:pt x="618" y="507"/>
                          </a:lnTo>
                          <a:cubicBezTo>
                            <a:pt x="659" y="533"/>
                            <a:pt x="707" y="547"/>
                            <a:pt x="759" y="547"/>
                          </a:cubicBezTo>
                          <a:cubicBezTo>
                            <a:pt x="772" y="547"/>
                            <a:pt x="786" y="546"/>
                            <a:pt x="800" y="544"/>
                          </a:cubicBezTo>
                          <a:cubicBezTo>
                            <a:pt x="914" y="544"/>
                            <a:pt x="1028" y="453"/>
                            <a:pt x="1028" y="316"/>
                          </a:cubicBezTo>
                          <a:cubicBezTo>
                            <a:pt x="1051" y="202"/>
                            <a:pt x="959" y="111"/>
                            <a:pt x="845" y="65"/>
                          </a:cubicBezTo>
                          <a:cubicBezTo>
                            <a:pt x="766" y="25"/>
                            <a:pt x="678" y="1"/>
                            <a:pt x="5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0" name="Google Shape;3730;p48"/>
                    <p:cNvSpPr/>
                    <p:nvPr/>
                  </p:nvSpPr>
                  <p:spPr>
                    <a:xfrm>
                      <a:off x="3204750" y="3589075"/>
                      <a:ext cx="76175" cy="26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7" h="1069" extrusionOk="0">
                          <a:moveTo>
                            <a:pt x="2735" y="428"/>
                          </a:moveTo>
                          <a:cubicBezTo>
                            <a:pt x="2736" y="428"/>
                            <a:pt x="2737" y="428"/>
                            <a:pt x="2738" y="428"/>
                          </a:cubicBezTo>
                          <a:cubicBezTo>
                            <a:pt x="2738" y="431"/>
                            <a:pt x="2738" y="432"/>
                            <a:pt x="2737" y="432"/>
                          </a:cubicBezTo>
                          <a:cubicBezTo>
                            <a:pt x="2737" y="432"/>
                            <a:pt x="2736" y="430"/>
                            <a:pt x="2735" y="428"/>
                          </a:cubicBezTo>
                          <a:close/>
                          <a:moveTo>
                            <a:pt x="2472" y="1"/>
                          </a:moveTo>
                          <a:cubicBezTo>
                            <a:pt x="2417" y="1"/>
                            <a:pt x="2365" y="21"/>
                            <a:pt x="2328" y="68"/>
                          </a:cubicBezTo>
                          <a:lnTo>
                            <a:pt x="2328" y="68"/>
                          </a:lnTo>
                          <a:cubicBezTo>
                            <a:pt x="2328" y="66"/>
                            <a:pt x="2327" y="65"/>
                            <a:pt x="2327" y="63"/>
                          </a:cubicBezTo>
                          <a:lnTo>
                            <a:pt x="2327" y="63"/>
                          </a:lnTo>
                          <a:cubicBezTo>
                            <a:pt x="2316" y="77"/>
                            <a:pt x="2306" y="92"/>
                            <a:pt x="2296" y="108"/>
                          </a:cubicBezTo>
                          <a:lnTo>
                            <a:pt x="2296" y="108"/>
                          </a:lnTo>
                          <a:cubicBezTo>
                            <a:pt x="2168" y="184"/>
                            <a:pt x="2054" y="261"/>
                            <a:pt x="1939" y="337"/>
                          </a:cubicBezTo>
                          <a:cubicBezTo>
                            <a:pt x="1893" y="360"/>
                            <a:pt x="1802" y="406"/>
                            <a:pt x="1802" y="406"/>
                          </a:cubicBezTo>
                          <a:cubicBezTo>
                            <a:pt x="1771" y="406"/>
                            <a:pt x="1782" y="416"/>
                            <a:pt x="1778" y="416"/>
                          </a:cubicBezTo>
                          <a:cubicBezTo>
                            <a:pt x="1777" y="416"/>
                            <a:pt x="1771" y="413"/>
                            <a:pt x="1756" y="406"/>
                          </a:cubicBezTo>
                          <a:cubicBezTo>
                            <a:pt x="1733" y="383"/>
                            <a:pt x="1711" y="360"/>
                            <a:pt x="1688" y="337"/>
                          </a:cubicBezTo>
                          <a:cubicBezTo>
                            <a:pt x="1639" y="259"/>
                            <a:pt x="1569" y="223"/>
                            <a:pt x="1500" y="223"/>
                          </a:cubicBezTo>
                          <a:cubicBezTo>
                            <a:pt x="1408" y="223"/>
                            <a:pt x="1316" y="288"/>
                            <a:pt x="1277" y="406"/>
                          </a:cubicBezTo>
                          <a:cubicBezTo>
                            <a:pt x="1240" y="488"/>
                            <a:pt x="1237" y="571"/>
                            <a:pt x="1253" y="651"/>
                          </a:cubicBezTo>
                          <a:lnTo>
                            <a:pt x="1253" y="651"/>
                          </a:lnTo>
                          <a:cubicBezTo>
                            <a:pt x="1218" y="660"/>
                            <a:pt x="1179" y="662"/>
                            <a:pt x="1140" y="662"/>
                          </a:cubicBezTo>
                          <a:cubicBezTo>
                            <a:pt x="1083" y="662"/>
                            <a:pt x="1026" y="657"/>
                            <a:pt x="980" y="657"/>
                          </a:cubicBezTo>
                          <a:cubicBezTo>
                            <a:pt x="866" y="634"/>
                            <a:pt x="775" y="634"/>
                            <a:pt x="661" y="611"/>
                          </a:cubicBezTo>
                          <a:cubicBezTo>
                            <a:pt x="618" y="606"/>
                            <a:pt x="573" y="603"/>
                            <a:pt x="528" y="603"/>
                          </a:cubicBezTo>
                          <a:cubicBezTo>
                            <a:pt x="382" y="603"/>
                            <a:pt x="229" y="633"/>
                            <a:pt x="90" y="702"/>
                          </a:cubicBezTo>
                          <a:cubicBezTo>
                            <a:pt x="91" y="703"/>
                            <a:pt x="92" y="704"/>
                            <a:pt x="93" y="705"/>
                          </a:cubicBezTo>
                          <a:lnTo>
                            <a:pt x="93" y="705"/>
                          </a:lnTo>
                          <a:cubicBezTo>
                            <a:pt x="1" y="775"/>
                            <a:pt x="40" y="958"/>
                            <a:pt x="167" y="958"/>
                          </a:cubicBezTo>
                          <a:cubicBezTo>
                            <a:pt x="179" y="958"/>
                            <a:pt x="191" y="957"/>
                            <a:pt x="204" y="953"/>
                          </a:cubicBezTo>
                          <a:cubicBezTo>
                            <a:pt x="387" y="908"/>
                            <a:pt x="569" y="885"/>
                            <a:pt x="752" y="862"/>
                          </a:cubicBezTo>
                          <a:cubicBezTo>
                            <a:pt x="900" y="846"/>
                            <a:pt x="1036" y="817"/>
                            <a:pt x="1177" y="803"/>
                          </a:cubicBezTo>
                          <a:lnTo>
                            <a:pt x="1177" y="803"/>
                          </a:lnTo>
                          <a:cubicBezTo>
                            <a:pt x="1174" y="844"/>
                            <a:pt x="1195" y="890"/>
                            <a:pt x="1231" y="908"/>
                          </a:cubicBezTo>
                          <a:cubicBezTo>
                            <a:pt x="1288" y="945"/>
                            <a:pt x="1344" y="968"/>
                            <a:pt x="1414" y="987"/>
                          </a:cubicBezTo>
                          <a:lnTo>
                            <a:pt x="1414" y="987"/>
                          </a:lnTo>
                          <a:cubicBezTo>
                            <a:pt x="1419" y="999"/>
                            <a:pt x="1425" y="1010"/>
                            <a:pt x="1437" y="1022"/>
                          </a:cubicBezTo>
                          <a:cubicBezTo>
                            <a:pt x="1469" y="1055"/>
                            <a:pt x="1510" y="1069"/>
                            <a:pt x="1550" y="1069"/>
                          </a:cubicBezTo>
                          <a:cubicBezTo>
                            <a:pt x="1650" y="1069"/>
                            <a:pt x="1750" y="983"/>
                            <a:pt x="1733" y="885"/>
                          </a:cubicBezTo>
                          <a:cubicBezTo>
                            <a:pt x="1733" y="882"/>
                            <a:pt x="1733" y="879"/>
                            <a:pt x="1733" y="876"/>
                          </a:cubicBezTo>
                          <a:lnTo>
                            <a:pt x="1733" y="876"/>
                          </a:lnTo>
                          <a:cubicBezTo>
                            <a:pt x="1754" y="879"/>
                            <a:pt x="1775" y="880"/>
                            <a:pt x="1797" y="880"/>
                          </a:cubicBezTo>
                          <a:cubicBezTo>
                            <a:pt x="1864" y="880"/>
                            <a:pt x="1934" y="867"/>
                            <a:pt x="2007" y="839"/>
                          </a:cubicBezTo>
                          <a:cubicBezTo>
                            <a:pt x="2107" y="800"/>
                            <a:pt x="2189" y="734"/>
                            <a:pt x="2267" y="663"/>
                          </a:cubicBezTo>
                          <a:lnTo>
                            <a:pt x="2267" y="663"/>
                          </a:lnTo>
                          <a:cubicBezTo>
                            <a:pt x="2297" y="724"/>
                            <a:pt x="2339" y="777"/>
                            <a:pt x="2395" y="817"/>
                          </a:cubicBezTo>
                          <a:cubicBezTo>
                            <a:pt x="2458" y="865"/>
                            <a:pt x="2524" y="885"/>
                            <a:pt x="2589" y="885"/>
                          </a:cubicBezTo>
                          <a:cubicBezTo>
                            <a:pt x="2831" y="885"/>
                            <a:pt x="3046" y="594"/>
                            <a:pt x="2920" y="360"/>
                          </a:cubicBezTo>
                          <a:cubicBezTo>
                            <a:pt x="2901" y="284"/>
                            <a:pt x="2804" y="240"/>
                            <a:pt x="2732" y="240"/>
                          </a:cubicBezTo>
                          <a:cubicBezTo>
                            <a:pt x="2726" y="240"/>
                            <a:pt x="2721" y="240"/>
                            <a:pt x="2715" y="241"/>
                          </a:cubicBezTo>
                          <a:lnTo>
                            <a:pt x="2715" y="241"/>
                          </a:lnTo>
                          <a:cubicBezTo>
                            <a:pt x="2715" y="235"/>
                            <a:pt x="2715" y="229"/>
                            <a:pt x="2715" y="223"/>
                          </a:cubicBezTo>
                          <a:cubicBezTo>
                            <a:pt x="2715" y="94"/>
                            <a:pt x="2588" y="1"/>
                            <a:pt x="247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1" name="Google Shape;3731;p48"/>
                    <p:cNvSpPr/>
                    <p:nvPr/>
                  </p:nvSpPr>
                  <p:spPr>
                    <a:xfrm>
                      <a:off x="3209275" y="3619650"/>
                      <a:ext cx="35950" cy="11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8" h="461" extrusionOk="0">
                          <a:moveTo>
                            <a:pt x="408" y="301"/>
                          </a:moveTo>
                          <a:cubicBezTo>
                            <a:pt x="403" y="304"/>
                            <a:pt x="397" y="308"/>
                            <a:pt x="393" y="308"/>
                          </a:cubicBezTo>
                          <a:cubicBezTo>
                            <a:pt x="390" y="308"/>
                            <a:pt x="388" y="306"/>
                            <a:pt x="388" y="301"/>
                          </a:cubicBezTo>
                          <a:close/>
                          <a:moveTo>
                            <a:pt x="367" y="1"/>
                          </a:moveTo>
                          <a:cubicBezTo>
                            <a:pt x="329" y="1"/>
                            <a:pt x="290" y="8"/>
                            <a:pt x="251" y="27"/>
                          </a:cubicBezTo>
                          <a:cubicBezTo>
                            <a:pt x="0" y="96"/>
                            <a:pt x="114" y="438"/>
                            <a:pt x="343" y="461"/>
                          </a:cubicBezTo>
                          <a:cubicBezTo>
                            <a:pt x="411" y="461"/>
                            <a:pt x="502" y="370"/>
                            <a:pt x="480" y="278"/>
                          </a:cubicBezTo>
                          <a:lnTo>
                            <a:pt x="617" y="278"/>
                          </a:lnTo>
                          <a:cubicBezTo>
                            <a:pt x="639" y="278"/>
                            <a:pt x="639" y="278"/>
                            <a:pt x="662" y="255"/>
                          </a:cubicBezTo>
                          <a:lnTo>
                            <a:pt x="868" y="255"/>
                          </a:lnTo>
                          <a:cubicBezTo>
                            <a:pt x="936" y="255"/>
                            <a:pt x="982" y="255"/>
                            <a:pt x="1027" y="278"/>
                          </a:cubicBezTo>
                          <a:cubicBezTo>
                            <a:pt x="1073" y="278"/>
                            <a:pt x="1142" y="278"/>
                            <a:pt x="1187" y="301"/>
                          </a:cubicBezTo>
                          <a:cubicBezTo>
                            <a:pt x="1233" y="301"/>
                            <a:pt x="1279" y="311"/>
                            <a:pt x="1324" y="311"/>
                          </a:cubicBezTo>
                          <a:cubicBezTo>
                            <a:pt x="1347" y="311"/>
                            <a:pt x="1370" y="309"/>
                            <a:pt x="1393" y="301"/>
                          </a:cubicBezTo>
                          <a:cubicBezTo>
                            <a:pt x="1433" y="301"/>
                            <a:pt x="1438" y="229"/>
                            <a:pt x="1406" y="229"/>
                          </a:cubicBezTo>
                          <a:cubicBezTo>
                            <a:pt x="1402" y="229"/>
                            <a:pt x="1398" y="230"/>
                            <a:pt x="1393" y="233"/>
                          </a:cubicBezTo>
                          <a:cubicBezTo>
                            <a:pt x="1370" y="233"/>
                            <a:pt x="1370" y="210"/>
                            <a:pt x="1370" y="210"/>
                          </a:cubicBezTo>
                          <a:lnTo>
                            <a:pt x="1324" y="210"/>
                          </a:lnTo>
                          <a:cubicBezTo>
                            <a:pt x="1279" y="210"/>
                            <a:pt x="1256" y="210"/>
                            <a:pt x="1210" y="187"/>
                          </a:cubicBezTo>
                          <a:cubicBezTo>
                            <a:pt x="1096" y="164"/>
                            <a:pt x="982" y="141"/>
                            <a:pt x="868" y="118"/>
                          </a:cubicBezTo>
                          <a:cubicBezTo>
                            <a:pt x="845" y="118"/>
                            <a:pt x="799" y="96"/>
                            <a:pt x="776" y="96"/>
                          </a:cubicBezTo>
                          <a:cubicBezTo>
                            <a:pt x="754" y="96"/>
                            <a:pt x="754" y="96"/>
                            <a:pt x="731" y="73"/>
                          </a:cubicBezTo>
                          <a:lnTo>
                            <a:pt x="685" y="73"/>
                          </a:lnTo>
                          <a:cubicBezTo>
                            <a:pt x="639" y="50"/>
                            <a:pt x="594" y="27"/>
                            <a:pt x="525" y="27"/>
                          </a:cubicBezTo>
                          <a:cubicBezTo>
                            <a:pt x="473" y="14"/>
                            <a:pt x="420" y="1"/>
                            <a:pt x="3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2" name="Google Shape;3732;p48"/>
                    <p:cNvSpPr/>
                    <p:nvPr/>
                  </p:nvSpPr>
                  <p:spPr>
                    <a:xfrm>
                      <a:off x="3198850" y="3617375"/>
                      <a:ext cx="73225" cy="3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9" h="1397" extrusionOk="0">
                          <a:moveTo>
                            <a:pt x="2426" y="164"/>
                          </a:moveTo>
                          <a:cubicBezTo>
                            <a:pt x="2408" y="176"/>
                            <a:pt x="2401" y="182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410" y="177"/>
                            <a:pt x="2419" y="171"/>
                            <a:pt x="2426" y="164"/>
                          </a:cubicBezTo>
                          <a:close/>
                          <a:moveTo>
                            <a:pt x="2154" y="329"/>
                          </a:moveTo>
                          <a:cubicBezTo>
                            <a:pt x="2157" y="332"/>
                            <a:pt x="2160" y="334"/>
                            <a:pt x="2163" y="336"/>
                          </a:cubicBezTo>
                          <a:lnTo>
                            <a:pt x="2163" y="336"/>
                          </a:lnTo>
                          <a:cubicBezTo>
                            <a:pt x="2160" y="334"/>
                            <a:pt x="2158" y="333"/>
                            <a:pt x="2157" y="333"/>
                          </a:cubicBezTo>
                          <a:cubicBezTo>
                            <a:pt x="2156" y="333"/>
                            <a:pt x="2156" y="333"/>
                            <a:pt x="2155" y="334"/>
                          </a:cubicBezTo>
                          <a:lnTo>
                            <a:pt x="2155" y="334"/>
                          </a:lnTo>
                          <a:cubicBezTo>
                            <a:pt x="2155" y="332"/>
                            <a:pt x="2154" y="331"/>
                            <a:pt x="2154" y="329"/>
                          </a:cubicBezTo>
                          <a:close/>
                          <a:moveTo>
                            <a:pt x="2781" y="610"/>
                          </a:moveTo>
                          <a:cubicBezTo>
                            <a:pt x="2783" y="610"/>
                            <a:pt x="2777" y="618"/>
                            <a:pt x="2768" y="630"/>
                          </a:cubicBezTo>
                          <a:lnTo>
                            <a:pt x="2768" y="630"/>
                          </a:lnTo>
                          <a:cubicBezTo>
                            <a:pt x="2768" y="627"/>
                            <a:pt x="2768" y="624"/>
                            <a:pt x="2768" y="620"/>
                          </a:cubicBezTo>
                          <a:cubicBezTo>
                            <a:pt x="2776" y="613"/>
                            <a:pt x="2780" y="610"/>
                            <a:pt x="2781" y="610"/>
                          </a:cubicBezTo>
                          <a:close/>
                          <a:moveTo>
                            <a:pt x="2751" y="653"/>
                          </a:moveTo>
                          <a:cubicBezTo>
                            <a:pt x="2737" y="671"/>
                            <a:pt x="2723" y="689"/>
                            <a:pt x="2723" y="689"/>
                          </a:cubicBezTo>
                          <a:cubicBezTo>
                            <a:pt x="2723" y="676"/>
                            <a:pt x="2738" y="662"/>
                            <a:pt x="2738" y="662"/>
                          </a:cubicBezTo>
                          <a:lnTo>
                            <a:pt x="2738" y="662"/>
                          </a:lnTo>
                          <a:cubicBezTo>
                            <a:pt x="2737" y="662"/>
                            <a:pt x="2729" y="670"/>
                            <a:pt x="2700" y="689"/>
                          </a:cubicBezTo>
                          <a:lnTo>
                            <a:pt x="2697" y="683"/>
                          </a:lnTo>
                          <a:lnTo>
                            <a:pt x="2697" y="683"/>
                          </a:lnTo>
                          <a:cubicBezTo>
                            <a:pt x="2715" y="673"/>
                            <a:pt x="2733" y="663"/>
                            <a:pt x="2751" y="653"/>
                          </a:cubicBezTo>
                          <a:close/>
                          <a:moveTo>
                            <a:pt x="1876" y="1"/>
                          </a:moveTo>
                          <a:cubicBezTo>
                            <a:pt x="1746" y="1"/>
                            <a:pt x="1668" y="87"/>
                            <a:pt x="1627" y="209"/>
                          </a:cubicBezTo>
                          <a:cubicBezTo>
                            <a:pt x="1627" y="209"/>
                            <a:pt x="1604" y="255"/>
                            <a:pt x="1604" y="255"/>
                          </a:cubicBezTo>
                          <a:cubicBezTo>
                            <a:pt x="1604" y="255"/>
                            <a:pt x="1566" y="293"/>
                            <a:pt x="1566" y="303"/>
                          </a:cubicBezTo>
                          <a:lnTo>
                            <a:pt x="1566" y="303"/>
                          </a:lnTo>
                          <a:cubicBezTo>
                            <a:pt x="1561" y="304"/>
                            <a:pt x="1556" y="306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54" y="305"/>
                            <a:pt x="1556" y="303"/>
                            <a:pt x="1559" y="301"/>
                          </a:cubicBezTo>
                          <a:lnTo>
                            <a:pt x="1559" y="301"/>
                          </a:lnTo>
                          <a:cubicBezTo>
                            <a:pt x="1543" y="308"/>
                            <a:pt x="1538" y="311"/>
                            <a:pt x="1539" y="311"/>
                          </a:cubicBezTo>
                          <a:cubicBezTo>
                            <a:pt x="1540" y="311"/>
                            <a:pt x="1545" y="309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31" y="324"/>
                            <a:pt x="1511" y="324"/>
                            <a:pt x="1490" y="324"/>
                          </a:cubicBezTo>
                          <a:cubicBezTo>
                            <a:pt x="1444" y="346"/>
                            <a:pt x="1376" y="346"/>
                            <a:pt x="1330" y="369"/>
                          </a:cubicBezTo>
                          <a:lnTo>
                            <a:pt x="1216" y="369"/>
                          </a:lnTo>
                          <a:cubicBezTo>
                            <a:pt x="1056" y="369"/>
                            <a:pt x="919" y="438"/>
                            <a:pt x="783" y="483"/>
                          </a:cubicBezTo>
                          <a:cubicBezTo>
                            <a:pt x="727" y="497"/>
                            <a:pt x="655" y="520"/>
                            <a:pt x="586" y="520"/>
                          </a:cubicBezTo>
                          <a:cubicBezTo>
                            <a:pt x="542" y="520"/>
                            <a:pt x="499" y="510"/>
                            <a:pt x="463" y="483"/>
                          </a:cubicBezTo>
                          <a:cubicBezTo>
                            <a:pt x="408" y="444"/>
                            <a:pt x="354" y="427"/>
                            <a:pt x="304" y="427"/>
                          </a:cubicBezTo>
                          <a:cubicBezTo>
                            <a:pt x="123" y="427"/>
                            <a:pt x="1" y="647"/>
                            <a:pt x="143" y="826"/>
                          </a:cubicBezTo>
                          <a:cubicBezTo>
                            <a:pt x="212" y="917"/>
                            <a:pt x="303" y="1008"/>
                            <a:pt x="394" y="1100"/>
                          </a:cubicBezTo>
                          <a:cubicBezTo>
                            <a:pt x="460" y="1149"/>
                            <a:pt x="514" y="1187"/>
                            <a:pt x="582" y="1187"/>
                          </a:cubicBezTo>
                          <a:cubicBezTo>
                            <a:pt x="608" y="1187"/>
                            <a:pt x="637" y="1181"/>
                            <a:pt x="668" y="1168"/>
                          </a:cubicBezTo>
                          <a:cubicBezTo>
                            <a:pt x="691" y="1168"/>
                            <a:pt x="691" y="1145"/>
                            <a:pt x="691" y="1123"/>
                          </a:cubicBezTo>
                          <a:cubicBezTo>
                            <a:pt x="681" y="1082"/>
                            <a:pt x="671" y="1041"/>
                            <a:pt x="661" y="1001"/>
                          </a:cubicBezTo>
                          <a:lnTo>
                            <a:pt x="661" y="1001"/>
                          </a:lnTo>
                          <a:cubicBezTo>
                            <a:pt x="700" y="998"/>
                            <a:pt x="741" y="993"/>
                            <a:pt x="783" y="986"/>
                          </a:cubicBezTo>
                          <a:cubicBezTo>
                            <a:pt x="942" y="940"/>
                            <a:pt x="1102" y="871"/>
                            <a:pt x="1285" y="871"/>
                          </a:cubicBezTo>
                          <a:lnTo>
                            <a:pt x="1467" y="871"/>
                          </a:lnTo>
                          <a:cubicBezTo>
                            <a:pt x="1559" y="871"/>
                            <a:pt x="1650" y="849"/>
                            <a:pt x="1718" y="826"/>
                          </a:cubicBezTo>
                          <a:cubicBezTo>
                            <a:pt x="1745" y="815"/>
                            <a:pt x="1771" y="803"/>
                            <a:pt x="1795" y="790"/>
                          </a:cubicBezTo>
                          <a:lnTo>
                            <a:pt x="1795" y="790"/>
                          </a:lnTo>
                          <a:cubicBezTo>
                            <a:pt x="1882" y="864"/>
                            <a:pt x="1994" y="894"/>
                            <a:pt x="2106" y="894"/>
                          </a:cubicBezTo>
                          <a:cubicBezTo>
                            <a:pt x="2156" y="894"/>
                            <a:pt x="2205" y="888"/>
                            <a:pt x="2254" y="877"/>
                          </a:cubicBezTo>
                          <a:lnTo>
                            <a:pt x="2254" y="877"/>
                          </a:lnTo>
                          <a:cubicBezTo>
                            <a:pt x="2258" y="890"/>
                            <a:pt x="2262" y="904"/>
                            <a:pt x="2266" y="917"/>
                          </a:cubicBezTo>
                          <a:cubicBezTo>
                            <a:pt x="2289" y="1054"/>
                            <a:pt x="2335" y="1168"/>
                            <a:pt x="2449" y="1282"/>
                          </a:cubicBezTo>
                          <a:cubicBezTo>
                            <a:pt x="2517" y="1374"/>
                            <a:pt x="2586" y="1396"/>
                            <a:pt x="2700" y="1396"/>
                          </a:cubicBezTo>
                          <a:cubicBezTo>
                            <a:pt x="2745" y="1396"/>
                            <a:pt x="2768" y="1328"/>
                            <a:pt x="2745" y="1282"/>
                          </a:cubicBezTo>
                          <a:cubicBezTo>
                            <a:pt x="2768" y="1259"/>
                            <a:pt x="2768" y="1237"/>
                            <a:pt x="2768" y="1214"/>
                          </a:cubicBezTo>
                          <a:cubicBezTo>
                            <a:pt x="2768" y="1168"/>
                            <a:pt x="2768" y="1145"/>
                            <a:pt x="2768" y="1100"/>
                          </a:cubicBezTo>
                          <a:cubicBezTo>
                            <a:pt x="2768" y="1031"/>
                            <a:pt x="2745" y="940"/>
                            <a:pt x="2745" y="871"/>
                          </a:cubicBezTo>
                          <a:cubicBezTo>
                            <a:pt x="2745" y="826"/>
                            <a:pt x="2745" y="803"/>
                            <a:pt x="2745" y="757"/>
                          </a:cubicBezTo>
                          <a:cubicBezTo>
                            <a:pt x="2745" y="734"/>
                            <a:pt x="2745" y="712"/>
                            <a:pt x="2745" y="689"/>
                          </a:cubicBezTo>
                          <a:cubicBezTo>
                            <a:pt x="2761" y="674"/>
                            <a:pt x="2766" y="659"/>
                            <a:pt x="2767" y="644"/>
                          </a:cubicBezTo>
                          <a:lnTo>
                            <a:pt x="2767" y="644"/>
                          </a:lnTo>
                          <a:cubicBezTo>
                            <a:pt x="2768" y="644"/>
                            <a:pt x="2768" y="643"/>
                            <a:pt x="2768" y="643"/>
                          </a:cubicBezTo>
                          <a:cubicBezTo>
                            <a:pt x="2905" y="575"/>
                            <a:pt x="2928" y="369"/>
                            <a:pt x="2860" y="255"/>
                          </a:cubicBezTo>
                          <a:cubicBezTo>
                            <a:pt x="2803" y="157"/>
                            <a:pt x="2721" y="110"/>
                            <a:pt x="2635" y="110"/>
                          </a:cubicBezTo>
                          <a:cubicBezTo>
                            <a:pt x="2580" y="110"/>
                            <a:pt x="2524" y="129"/>
                            <a:pt x="2472" y="164"/>
                          </a:cubicBezTo>
                          <a:cubicBezTo>
                            <a:pt x="2456" y="164"/>
                            <a:pt x="2411" y="184"/>
                            <a:pt x="2402" y="184"/>
                          </a:cubicBezTo>
                          <a:cubicBezTo>
                            <a:pt x="2401" y="184"/>
                            <a:pt x="2401" y="184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378" y="198"/>
                            <a:pt x="2351" y="209"/>
                            <a:pt x="2335" y="209"/>
                          </a:cubicBezTo>
                          <a:cubicBezTo>
                            <a:pt x="2281" y="228"/>
                            <a:pt x="2212" y="246"/>
                            <a:pt x="2152" y="264"/>
                          </a:cubicBezTo>
                          <a:lnTo>
                            <a:pt x="2152" y="264"/>
                          </a:lnTo>
                          <a:cubicBezTo>
                            <a:pt x="2152" y="260"/>
                            <a:pt x="2152" y="257"/>
                            <a:pt x="2152" y="255"/>
                          </a:cubicBezTo>
                          <a:cubicBezTo>
                            <a:pt x="2152" y="141"/>
                            <a:pt x="2038" y="4"/>
                            <a:pt x="1924" y="4"/>
                          </a:cubicBezTo>
                          <a:cubicBezTo>
                            <a:pt x="1907" y="2"/>
                            <a:pt x="1892" y="1"/>
                            <a:pt x="187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3" name="Google Shape;3733;p48"/>
                    <p:cNvSpPr/>
                    <p:nvPr/>
                  </p:nvSpPr>
                  <p:spPr>
                    <a:xfrm>
                      <a:off x="3266900" y="3643725"/>
                      <a:ext cx="21725" cy="14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9" h="588" extrusionOk="0">
                          <a:moveTo>
                            <a:pt x="275" y="0"/>
                          </a:moveTo>
                          <a:cubicBezTo>
                            <a:pt x="252" y="0"/>
                            <a:pt x="206" y="23"/>
                            <a:pt x="183" y="23"/>
                          </a:cubicBezTo>
                          <a:cubicBezTo>
                            <a:pt x="115" y="23"/>
                            <a:pt x="46" y="69"/>
                            <a:pt x="23" y="137"/>
                          </a:cubicBezTo>
                          <a:cubicBezTo>
                            <a:pt x="23" y="160"/>
                            <a:pt x="1" y="205"/>
                            <a:pt x="23" y="228"/>
                          </a:cubicBezTo>
                          <a:cubicBezTo>
                            <a:pt x="23" y="274"/>
                            <a:pt x="46" y="320"/>
                            <a:pt x="69" y="342"/>
                          </a:cubicBezTo>
                          <a:cubicBezTo>
                            <a:pt x="69" y="342"/>
                            <a:pt x="69" y="342"/>
                            <a:pt x="69" y="342"/>
                          </a:cubicBezTo>
                          <a:lnTo>
                            <a:pt x="69" y="342"/>
                          </a:lnTo>
                          <a:cubicBezTo>
                            <a:pt x="69" y="357"/>
                            <a:pt x="79" y="362"/>
                            <a:pt x="85" y="364"/>
                          </a:cubicBezTo>
                          <a:lnTo>
                            <a:pt x="85" y="364"/>
                          </a:lnTo>
                          <a:cubicBezTo>
                            <a:pt x="94" y="380"/>
                            <a:pt x="99" y="395"/>
                            <a:pt x="115" y="411"/>
                          </a:cubicBezTo>
                          <a:cubicBezTo>
                            <a:pt x="138" y="434"/>
                            <a:pt x="160" y="434"/>
                            <a:pt x="183" y="457"/>
                          </a:cubicBezTo>
                          <a:cubicBezTo>
                            <a:pt x="206" y="479"/>
                            <a:pt x="229" y="502"/>
                            <a:pt x="252" y="502"/>
                          </a:cubicBezTo>
                          <a:cubicBezTo>
                            <a:pt x="320" y="525"/>
                            <a:pt x="389" y="571"/>
                            <a:pt x="457" y="571"/>
                          </a:cubicBezTo>
                          <a:cubicBezTo>
                            <a:pt x="480" y="582"/>
                            <a:pt x="509" y="588"/>
                            <a:pt x="540" y="588"/>
                          </a:cubicBezTo>
                          <a:cubicBezTo>
                            <a:pt x="571" y="588"/>
                            <a:pt x="606" y="582"/>
                            <a:pt x="640" y="571"/>
                          </a:cubicBezTo>
                          <a:cubicBezTo>
                            <a:pt x="685" y="571"/>
                            <a:pt x="731" y="525"/>
                            <a:pt x="777" y="479"/>
                          </a:cubicBezTo>
                          <a:cubicBezTo>
                            <a:pt x="800" y="457"/>
                            <a:pt x="800" y="434"/>
                            <a:pt x="822" y="411"/>
                          </a:cubicBezTo>
                          <a:cubicBezTo>
                            <a:pt x="868" y="342"/>
                            <a:pt x="845" y="205"/>
                            <a:pt x="777" y="137"/>
                          </a:cubicBezTo>
                          <a:cubicBezTo>
                            <a:pt x="727" y="104"/>
                            <a:pt x="676" y="82"/>
                            <a:pt x="617" y="82"/>
                          </a:cubicBezTo>
                          <a:cubicBezTo>
                            <a:pt x="598" y="82"/>
                            <a:pt x="578" y="85"/>
                            <a:pt x="557" y="89"/>
                          </a:cubicBezTo>
                          <a:lnTo>
                            <a:pt x="557" y="89"/>
                          </a:lnTo>
                          <a:cubicBezTo>
                            <a:pt x="541" y="86"/>
                            <a:pt x="521" y="79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508" y="77"/>
                            <a:pt x="517" y="83"/>
                            <a:pt x="526" y="91"/>
                          </a:cubicBezTo>
                          <a:cubicBezTo>
                            <a:pt x="512" y="84"/>
                            <a:pt x="498" y="78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89" y="72"/>
                            <a:pt x="494" y="73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493" y="72"/>
                            <a:pt x="487" y="70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82" y="70"/>
                            <a:pt x="483" y="70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75" y="69"/>
                            <a:pt x="466" y="69"/>
                            <a:pt x="457" y="69"/>
                          </a:cubicBezTo>
                          <a:cubicBezTo>
                            <a:pt x="465" y="69"/>
                            <a:pt x="473" y="69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49" y="54"/>
                            <a:pt x="413" y="38"/>
                            <a:pt x="366" y="23"/>
                          </a:cubicBezTo>
                          <a:cubicBezTo>
                            <a:pt x="343" y="23"/>
                            <a:pt x="320" y="23"/>
                            <a:pt x="2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4" name="Google Shape;3734;p48"/>
                    <p:cNvSpPr/>
                    <p:nvPr/>
                  </p:nvSpPr>
                  <p:spPr>
                    <a:xfrm>
                      <a:off x="3242925" y="3650550"/>
                      <a:ext cx="27425" cy="8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7" h="321" extrusionOk="0">
                          <a:moveTo>
                            <a:pt x="640" y="1"/>
                          </a:moveTo>
                          <a:cubicBezTo>
                            <a:pt x="480" y="1"/>
                            <a:pt x="321" y="1"/>
                            <a:pt x="184" y="69"/>
                          </a:cubicBezTo>
                          <a:cubicBezTo>
                            <a:pt x="92" y="92"/>
                            <a:pt x="1" y="138"/>
                            <a:pt x="24" y="229"/>
                          </a:cubicBezTo>
                          <a:cubicBezTo>
                            <a:pt x="24" y="275"/>
                            <a:pt x="47" y="298"/>
                            <a:pt x="92" y="320"/>
                          </a:cubicBezTo>
                          <a:cubicBezTo>
                            <a:pt x="138" y="320"/>
                            <a:pt x="161" y="320"/>
                            <a:pt x="184" y="298"/>
                          </a:cubicBezTo>
                          <a:cubicBezTo>
                            <a:pt x="206" y="275"/>
                            <a:pt x="229" y="275"/>
                            <a:pt x="275" y="252"/>
                          </a:cubicBezTo>
                          <a:lnTo>
                            <a:pt x="298" y="252"/>
                          </a:lnTo>
                          <a:cubicBezTo>
                            <a:pt x="298" y="229"/>
                            <a:pt x="321" y="229"/>
                            <a:pt x="343" y="229"/>
                          </a:cubicBezTo>
                          <a:cubicBezTo>
                            <a:pt x="412" y="206"/>
                            <a:pt x="503" y="184"/>
                            <a:pt x="572" y="161"/>
                          </a:cubicBezTo>
                          <a:cubicBezTo>
                            <a:pt x="663" y="138"/>
                            <a:pt x="731" y="115"/>
                            <a:pt x="823" y="115"/>
                          </a:cubicBezTo>
                          <a:lnTo>
                            <a:pt x="1051" y="115"/>
                          </a:lnTo>
                          <a:cubicBezTo>
                            <a:pt x="1097" y="115"/>
                            <a:pt x="1097" y="47"/>
                            <a:pt x="1051" y="24"/>
                          </a:cubicBezTo>
                          <a:cubicBezTo>
                            <a:pt x="1005" y="24"/>
                            <a:pt x="937" y="24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5" name="Google Shape;3735;p48"/>
                    <p:cNvSpPr/>
                    <p:nvPr/>
                  </p:nvSpPr>
                  <p:spPr>
                    <a:xfrm>
                      <a:off x="3201275" y="3662650"/>
                      <a:ext cx="42250" cy="21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0" h="856" extrusionOk="0">
                          <a:moveTo>
                            <a:pt x="605" y="539"/>
                          </a:moveTo>
                          <a:cubicBezTo>
                            <a:pt x="607" y="539"/>
                            <a:pt x="610" y="541"/>
                            <a:pt x="617" y="544"/>
                          </a:cubicBezTo>
                          <a:lnTo>
                            <a:pt x="617" y="544"/>
                          </a:lnTo>
                          <a:cubicBezTo>
                            <a:pt x="625" y="552"/>
                            <a:pt x="632" y="559"/>
                            <a:pt x="640" y="567"/>
                          </a:cubicBezTo>
                          <a:cubicBezTo>
                            <a:pt x="640" y="567"/>
                            <a:pt x="640" y="567"/>
                            <a:pt x="640" y="567"/>
                          </a:cubicBezTo>
                          <a:lnTo>
                            <a:pt x="640" y="567"/>
                          </a:lnTo>
                          <a:cubicBezTo>
                            <a:pt x="643" y="570"/>
                            <a:pt x="644" y="572"/>
                            <a:pt x="643" y="572"/>
                          </a:cubicBezTo>
                          <a:cubicBezTo>
                            <a:pt x="640" y="572"/>
                            <a:pt x="597" y="539"/>
                            <a:pt x="605" y="539"/>
                          </a:cubicBezTo>
                          <a:close/>
                          <a:moveTo>
                            <a:pt x="481" y="1"/>
                          </a:moveTo>
                          <a:cubicBezTo>
                            <a:pt x="442" y="1"/>
                            <a:pt x="404" y="6"/>
                            <a:pt x="366" y="19"/>
                          </a:cubicBezTo>
                          <a:cubicBezTo>
                            <a:pt x="206" y="42"/>
                            <a:pt x="115" y="179"/>
                            <a:pt x="46" y="293"/>
                          </a:cubicBezTo>
                          <a:cubicBezTo>
                            <a:pt x="1" y="361"/>
                            <a:pt x="1" y="453"/>
                            <a:pt x="46" y="521"/>
                          </a:cubicBezTo>
                          <a:cubicBezTo>
                            <a:pt x="115" y="613"/>
                            <a:pt x="183" y="681"/>
                            <a:pt x="252" y="727"/>
                          </a:cubicBezTo>
                          <a:cubicBezTo>
                            <a:pt x="320" y="772"/>
                            <a:pt x="412" y="818"/>
                            <a:pt x="503" y="818"/>
                          </a:cubicBezTo>
                          <a:cubicBezTo>
                            <a:pt x="583" y="845"/>
                            <a:pt x="671" y="856"/>
                            <a:pt x="762" y="856"/>
                          </a:cubicBezTo>
                          <a:cubicBezTo>
                            <a:pt x="827" y="856"/>
                            <a:pt x="893" y="850"/>
                            <a:pt x="959" y="841"/>
                          </a:cubicBezTo>
                          <a:cubicBezTo>
                            <a:pt x="985" y="832"/>
                            <a:pt x="1014" y="824"/>
                            <a:pt x="1044" y="815"/>
                          </a:cubicBezTo>
                          <a:lnTo>
                            <a:pt x="1044" y="815"/>
                          </a:lnTo>
                          <a:cubicBezTo>
                            <a:pt x="1060" y="817"/>
                            <a:pt x="1078" y="818"/>
                            <a:pt x="1096" y="818"/>
                          </a:cubicBezTo>
                          <a:lnTo>
                            <a:pt x="1074" y="818"/>
                          </a:lnTo>
                          <a:cubicBezTo>
                            <a:pt x="1043" y="818"/>
                            <a:pt x="1084" y="828"/>
                            <a:pt x="1101" y="828"/>
                          </a:cubicBezTo>
                          <a:cubicBezTo>
                            <a:pt x="1109" y="828"/>
                            <a:pt x="1112" y="826"/>
                            <a:pt x="1096" y="818"/>
                          </a:cubicBezTo>
                          <a:lnTo>
                            <a:pt x="1096" y="818"/>
                          </a:lnTo>
                          <a:cubicBezTo>
                            <a:pt x="1131" y="829"/>
                            <a:pt x="1153" y="835"/>
                            <a:pt x="1173" y="835"/>
                          </a:cubicBezTo>
                          <a:cubicBezTo>
                            <a:pt x="1193" y="835"/>
                            <a:pt x="1210" y="829"/>
                            <a:pt x="1233" y="818"/>
                          </a:cubicBezTo>
                          <a:cubicBezTo>
                            <a:pt x="1320" y="801"/>
                            <a:pt x="1367" y="730"/>
                            <a:pt x="1375" y="658"/>
                          </a:cubicBezTo>
                          <a:lnTo>
                            <a:pt x="1375" y="658"/>
                          </a:lnTo>
                          <a:cubicBezTo>
                            <a:pt x="1383" y="657"/>
                            <a:pt x="1399" y="652"/>
                            <a:pt x="1416" y="635"/>
                          </a:cubicBezTo>
                          <a:cubicBezTo>
                            <a:pt x="1439" y="613"/>
                            <a:pt x="1484" y="590"/>
                            <a:pt x="1507" y="544"/>
                          </a:cubicBezTo>
                          <a:cubicBezTo>
                            <a:pt x="1530" y="544"/>
                            <a:pt x="1530" y="521"/>
                            <a:pt x="1553" y="521"/>
                          </a:cubicBezTo>
                          <a:cubicBezTo>
                            <a:pt x="1561" y="504"/>
                            <a:pt x="1560" y="500"/>
                            <a:pt x="1557" y="500"/>
                          </a:cubicBezTo>
                          <a:cubicBezTo>
                            <a:pt x="1553" y="500"/>
                            <a:pt x="1547" y="505"/>
                            <a:pt x="1546" y="505"/>
                          </a:cubicBezTo>
                          <a:cubicBezTo>
                            <a:pt x="1546" y="505"/>
                            <a:pt x="1548" y="504"/>
                            <a:pt x="1553" y="498"/>
                          </a:cubicBezTo>
                          <a:cubicBezTo>
                            <a:pt x="1621" y="453"/>
                            <a:pt x="1667" y="407"/>
                            <a:pt x="1690" y="339"/>
                          </a:cubicBezTo>
                          <a:cubicBezTo>
                            <a:pt x="1690" y="316"/>
                            <a:pt x="1690" y="293"/>
                            <a:pt x="1667" y="293"/>
                          </a:cubicBezTo>
                          <a:cubicBezTo>
                            <a:pt x="1644" y="270"/>
                            <a:pt x="1616" y="264"/>
                            <a:pt x="1587" y="264"/>
                          </a:cubicBezTo>
                          <a:cubicBezTo>
                            <a:pt x="1559" y="264"/>
                            <a:pt x="1530" y="270"/>
                            <a:pt x="1507" y="270"/>
                          </a:cubicBezTo>
                          <a:cubicBezTo>
                            <a:pt x="1492" y="278"/>
                            <a:pt x="1474" y="280"/>
                            <a:pt x="1456" y="280"/>
                          </a:cubicBezTo>
                          <a:cubicBezTo>
                            <a:pt x="1418" y="280"/>
                            <a:pt x="1378" y="270"/>
                            <a:pt x="1347" y="270"/>
                          </a:cubicBezTo>
                          <a:lnTo>
                            <a:pt x="1256" y="270"/>
                          </a:lnTo>
                          <a:cubicBezTo>
                            <a:pt x="1233" y="270"/>
                            <a:pt x="1233" y="293"/>
                            <a:pt x="1256" y="293"/>
                          </a:cubicBezTo>
                          <a:lnTo>
                            <a:pt x="1233" y="293"/>
                          </a:lnTo>
                          <a:cubicBezTo>
                            <a:pt x="1210" y="270"/>
                            <a:pt x="1188" y="270"/>
                            <a:pt x="1165" y="270"/>
                          </a:cubicBezTo>
                          <a:cubicBezTo>
                            <a:pt x="1146" y="270"/>
                            <a:pt x="1130" y="274"/>
                            <a:pt x="1118" y="279"/>
                          </a:cubicBezTo>
                          <a:lnTo>
                            <a:pt x="1118" y="279"/>
                          </a:lnTo>
                          <a:cubicBezTo>
                            <a:pt x="1104" y="268"/>
                            <a:pt x="1089" y="258"/>
                            <a:pt x="1074" y="247"/>
                          </a:cubicBezTo>
                          <a:cubicBezTo>
                            <a:pt x="1028" y="225"/>
                            <a:pt x="982" y="179"/>
                            <a:pt x="937" y="156"/>
                          </a:cubicBezTo>
                          <a:cubicBezTo>
                            <a:pt x="891" y="133"/>
                            <a:pt x="868" y="110"/>
                            <a:pt x="822" y="110"/>
                          </a:cubicBezTo>
                          <a:cubicBezTo>
                            <a:pt x="822" y="108"/>
                            <a:pt x="822" y="105"/>
                            <a:pt x="822" y="103"/>
                          </a:cubicBezTo>
                          <a:lnTo>
                            <a:pt x="822" y="103"/>
                          </a:lnTo>
                          <a:cubicBezTo>
                            <a:pt x="822" y="101"/>
                            <a:pt x="822" y="95"/>
                            <a:pt x="822" y="88"/>
                          </a:cubicBezTo>
                          <a:lnTo>
                            <a:pt x="777" y="88"/>
                          </a:lnTo>
                          <a:cubicBezTo>
                            <a:pt x="678" y="38"/>
                            <a:pt x="579" y="1"/>
                            <a:pt x="48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6" name="Google Shape;3736;p48"/>
                    <p:cNvSpPr/>
                    <p:nvPr/>
                  </p:nvSpPr>
                  <p:spPr>
                    <a:xfrm>
                      <a:off x="3222725" y="3668800"/>
                      <a:ext cx="82425" cy="20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7" h="827" extrusionOk="0">
                          <a:moveTo>
                            <a:pt x="1736" y="0"/>
                          </a:moveTo>
                          <a:cubicBezTo>
                            <a:pt x="1679" y="0"/>
                            <a:pt x="1622" y="14"/>
                            <a:pt x="1572" y="42"/>
                          </a:cubicBezTo>
                          <a:lnTo>
                            <a:pt x="1572" y="42"/>
                          </a:lnTo>
                          <a:cubicBezTo>
                            <a:pt x="1557" y="41"/>
                            <a:pt x="1543" y="41"/>
                            <a:pt x="1528" y="41"/>
                          </a:cubicBezTo>
                          <a:cubicBezTo>
                            <a:pt x="1373" y="41"/>
                            <a:pt x="1209" y="78"/>
                            <a:pt x="1060" y="115"/>
                          </a:cubicBezTo>
                          <a:cubicBezTo>
                            <a:pt x="1027" y="118"/>
                            <a:pt x="994" y="122"/>
                            <a:pt x="960" y="126"/>
                          </a:cubicBezTo>
                          <a:lnTo>
                            <a:pt x="960" y="126"/>
                          </a:lnTo>
                          <a:cubicBezTo>
                            <a:pt x="963" y="115"/>
                            <a:pt x="966" y="104"/>
                            <a:pt x="969" y="93"/>
                          </a:cubicBezTo>
                          <a:cubicBezTo>
                            <a:pt x="983" y="64"/>
                            <a:pt x="962" y="45"/>
                            <a:pt x="939" y="45"/>
                          </a:cubicBezTo>
                          <a:cubicBezTo>
                            <a:pt x="924" y="45"/>
                            <a:pt x="909" y="52"/>
                            <a:pt x="900" y="70"/>
                          </a:cubicBezTo>
                          <a:cubicBezTo>
                            <a:pt x="881" y="96"/>
                            <a:pt x="858" y="120"/>
                            <a:pt x="832" y="141"/>
                          </a:cubicBezTo>
                          <a:lnTo>
                            <a:pt x="832" y="141"/>
                          </a:lnTo>
                          <a:cubicBezTo>
                            <a:pt x="657" y="164"/>
                            <a:pt x="482" y="191"/>
                            <a:pt x="307" y="207"/>
                          </a:cubicBezTo>
                          <a:cubicBezTo>
                            <a:pt x="1" y="229"/>
                            <a:pt x="9" y="712"/>
                            <a:pt x="271" y="712"/>
                          </a:cubicBezTo>
                          <a:cubicBezTo>
                            <a:pt x="283" y="712"/>
                            <a:pt x="294" y="711"/>
                            <a:pt x="307" y="709"/>
                          </a:cubicBezTo>
                          <a:cubicBezTo>
                            <a:pt x="581" y="709"/>
                            <a:pt x="832" y="663"/>
                            <a:pt x="1083" y="618"/>
                          </a:cubicBezTo>
                          <a:cubicBezTo>
                            <a:pt x="1230" y="581"/>
                            <a:pt x="1377" y="529"/>
                            <a:pt x="1524" y="511"/>
                          </a:cubicBezTo>
                          <a:lnTo>
                            <a:pt x="1524" y="511"/>
                          </a:lnTo>
                          <a:cubicBezTo>
                            <a:pt x="1598" y="582"/>
                            <a:pt x="1696" y="611"/>
                            <a:pt x="1813" y="640"/>
                          </a:cubicBezTo>
                          <a:cubicBezTo>
                            <a:pt x="1950" y="686"/>
                            <a:pt x="2087" y="777"/>
                            <a:pt x="2247" y="800"/>
                          </a:cubicBezTo>
                          <a:cubicBezTo>
                            <a:pt x="2315" y="820"/>
                            <a:pt x="2390" y="827"/>
                            <a:pt x="2467" y="827"/>
                          </a:cubicBezTo>
                          <a:cubicBezTo>
                            <a:pt x="2572" y="827"/>
                            <a:pt x="2680" y="813"/>
                            <a:pt x="2772" y="800"/>
                          </a:cubicBezTo>
                          <a:cubicBezTo>
                            <a:pt x="2863" y="777"/>
                            <a:pt x="2932" y="755"/>
                            <a:pt x="3000" y="709"/>
                          </a:cubicBezTo>
                          <a:cubicBezTo>
                            <a:pt x="3046" y="709"/>
                            <a:pt x="3092" y="686"/>
                            <a:pt x="3137" y="663"/>
                          </a:cubicBezTo>
                          <a:cubicBezTo>
                            <a:pt x="3160" y="663"/>
                            <a:pt x="3183" y="640"/>
                            <a:pt x="3206" y="618"/>
                          </a:cubicBezTo>
                          <a:cubicBezTo>
                            <a:pt x="3215" y="608"/>
                            <a:pt x="3223" y="601"/>
                            <a:pt x="3228" y="595"/>
                          </a:cubicBezTo>
                          <a:cubicBezTo>
                            <a:pt x="3274" y="549"/>
                            <a:pt x="3297" y="503"/>
                            <a:pt x="3251" y="435"/>
                          </a:cubicBezTo>
                          <a:cubicBezTo>
                            <a:pt x="3186" y="304"/>
                            <a:pt x="3061" y="255"/>
                            <a:pt x="2920" y="255"/>
                          </a:cubicBezTo>
                          <a:cubicBezTo>
                            <a:pt x="2865" y="255"/>
                            <a:pt x="2807" y="262"/>
                            <a:pt x="2749" y="275"/>
                          </a:cubicBezTo>
                          <a:cubicBezTo>
                            <a:pt x="2647" y="309"/>
                            <a:pt x="2546" y="368"/>
                            <a:pt x="2434" y="368"/>
                          </a:cubicBezTo>
                          <a:cubicBezTo>
                            <a:pt x="2396" y="368"/>
                            <a:pt x="2356" y="361"/>
                            <a:pt x="2315" y="344"/>
                          </a:cubicBezTo>
                          <a:cubicBezTo>
                            <a:pt x="2179" y="275"/>
                            <a:pt x="2087" y="161"/>
                            <a:pt x="1950" y="70"/>
                          </a:cubicBezTo>
                          <a:cubicBezTo>
                            <a:pt x="1886" y="24"/>
                            <a:pt x="1810" y="0"/>
                            <a:pt x="173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7" name="Google Shape;3737;p48"/>
                    <p:cNvSpPr/>
                    <p:nvPr/>
                  </p:nvSpPr>
                  <p:spPr>
                    <a:xfrm>
                      <a:off x="3286875" y="3686425"/>
                      <a:ext cx="22650" cy="9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6" h="392" extrusionOk="0">
                          <a:moveTo>
                            <a:pt x="142" y="0"/>
                          </a:moveTo>
                          <a:cubicBezTo>
                            <a:pt x="98" y="0"/>
                            <a:pt x="60" y="8"/>
                            <a:pt x="46" y="50"/>
                          </a:cubicBezTo>
                          <a:cubicBezTo>
                            <a:pt x="1" y="141"/>
                            <a:pt x="92" y="187"/>
                            <a:pt x="160" y="209"/>
                          </a:cubicBezTo>
                          <a:lnTo>
                            <a:pt x="263" y="278"/>
                          </a:lnTo>
                          <a:lnTo>
                            <a:pt x="263" y="278"/>
                          </a:lnTo>
                          <a:cubicBezTo>
                            <a:pt x="295" y="315"/>
                            <a:pt x="342" y="331"/>
                            <a:pt x="389" y="346"/>
                          </a:cubicBezTo>
                          <a:cubicBezTo>
                            <a:pt x="434" y="346"/>
                            <a:pt x="457" y="369"/>
                            <a:pt x="503" y="369"/>
                          </a:cubicBezTo>
                          <a:cubicBezTo>
                            <a:pt x="526" y="392"/>
                            <a:pt x="526" y="392"/>
                            <a:pt x="548" y="392"/>
                          </a:cubicBezTo>
                          <a:lnTo>
                            <a:pt x="617" y="392"/>
                          </a:lnTo>
                          <a:cubicBezTo>
                            <a:pt x="617" y="392"/>
                            <a:pt x="617" y="392"/>
                            <a:pt x="617" y="369"/>
                          </a:cubicBezTo>
                          <a:cubicBezTo>
                            <a:pt x="662" y="369"/>
                            <a:pt x="708" y="369"/>
                            <a:pt x="731" y="346"/>
                          </a:cubicBezTo>
                          <a:cubicBezTo>
                            <a:pt x="761" y="346"/>
                            <a:pt x="791" y="327"/>
                            <a:pt x="808" y="301"/>
                          </a:cubicBezTo>
                          <a:lnTo>
                            <a:pt x="822" y="301"/>
                          </a:lnTo>
                          <a:cubicBezTo>
                            <a:pt x="845" y="278"/>
                            <a:pt x="845" y="278"/>
                            <a:pt x="868" y="255"/>
                          </a:cubicBezTo>
                          <a:cubicBezTo>
                            <a:pt x="905" y="199"/>
                            <a:pt x="867" y="129"/>
                            <a:pt x="814" y="129"/>
                          </a:cubicBezTo>
                          <a:cubicBezTo>
                            <a:pt x="802" y="129"/>
                            <a:pt x="789" y="132"/>
                            <a:pt x="777" y="141"/>
                          </a:cubicBezTo>
                          <a:lnTo>
                            <a:pt x="754" y="141"/>
                          </a:lnTo>
                          <a:cubicBezTo>
                            <a:pt x="754" y="146"/>
                            <a:pt x="753" y="150"/>
                            <a:pt x="751" y="153"/>
                          </a:cubicBezTo>
                          <a:lnTo>
                            <a:pt x="751" y="153"/>
                          </a:lnTo>
                          <a:cubicBezTo>
                            <a:pt x="737" y="146"/>
                            <a:pt x="723" y="141"/>
                            <a:pt x="708" y="141"/>
                          </a:cubicBezTo>
                          <a:lnTo>
                            <a:pt x="662" y="141"/>
                          </a:lnTo>
                          <a:cubicBezTo>
                            <a:pt x="640" y="141"/>
                            <a:pt x="617" y="118"/>
                            <a:pt x="594" y="118"/>
                          </a:cubicBezTo>
                          <a:cubicBezTo>
                            <a:pt x="571" y="118"/>
                            <a:pt x="571" y="118"/>
                            <a:pt x="548" y="95"/>
                          </a:cubicBezTo>
                          <a:cubicBezTo>
                            <a:pt x="487" y="95"/>
                            <a:pt x="425" y="64"/>
                            <a:pt x="371" y="58"/>
                          </a:cubicBezTo>
                          <a:lnTo>
                            <a:pt x="371" y="58"/>
                          </a:lnTo>
                          <a:cubicBezTo>
                            <a:pt x="376" y="55"/>
                            <a:pt x="382" y="53"/>
                            <a:pt x="389" y="50"/>
                          </a:cubicBezTo>
                          <a:cubicBezTo>
                            <a:pt x="343" y="50"/>
                            <a:pt x="274" y="27"/>
                            <a:pt x="229" y="4"/>
                          </a:cubicBezTo>
                          <a:cubicBezTo>
                            <a:pt x="201" y="4"/>
                            <a:pt x="170" y="0"/>
                            <a:pt x="14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8" name="Google Shape;3738;p48"/>
                    <p:cNvSpPr/>
                    <p:nvPr/>
                  </p:nvSpPr>
                  <p:spPr>
                    <a:xfrm>
                      <a:off x="3212700" y="3689825"/>
                      <a:ext cx="67350" cy="4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94" h="1974" extrusionOk="0">
                          <a:moveTo>
                            <a:pt x="548" y="530"/>
                          </a:moveTo>
                          <a:cubicBezTo>
                            <a:pt x="548" y="530"/>
                            <a:pt x="548" y="531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49" y="532"/>
                            <a:pt x="550" y="532"/>
                            <a:pt x="551" y="533"/>
                          </a:cubicBezTo>
                          <a:lnTo>
                            <a:pt x="551" y="533"/>
                          </a:lnTo>
                          <a:cubicBezTo>
                            <a:pt x="550" y="532"/>
                            <a:pt x="549" y="531"/>
                            <a:pt x="548" y="530"/>
                          </a:cubicBezTo>
                          <a:close/>
                          <a:moveTo>
                            <a:pt x="551" y="533"/>
                          </a:moveTo>
                          <a:cubicBezTo>
                            <a:pt x="555" y="536"/>
                            <a:pt x="558" y="540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5" y="543"/>
                            <a:pt x="569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65" y="539"/>
                            <a:pt x="558" y="535"/>
                            <a:pt x="551" y="533"/>
                          </a:cubicBezTo>
                          <a:close/>
                          <a:moveTo>
                            <a:pt x="589" y="552"/>
                          </a:moveTo>
                          <a:lnTo>
                            <a:pt x="589" y="552"/>
                          </a:lnTo>
                          <a:cubicBezTo>
                            <a:pt x="592" y="553"/>
                            <a:pt x="594" y="553"/>
                            <a:pt x="594" y="553"/>
                          </a:cubicBezTo>
                          <a:cubicBezTo>
                            <a:pt x="592" y="553"/>
                            <a:pt x="591" y="553"/>
                            <a:pt x="589" y="553"/>
                          </a:cubicBezTo>
                          <a:lnTo>
                            <a:pt x="589" y="553"/>
                          </a:lnTo>
                          <a:cubicBezTo>
                            <a:pt x="589" y="553"/>
                            <a:pt x="589" y="553"/>
                            <a:pt x="589" y="552"/>
                          </a:cubicBezTo>
                          <a:close/>
                          <a:moveTo>
                            <a:pt x="684" y="722"/>
                          </a:moveTo>
                          <a:cubicBezTo>
                            <a:pt x="685" y="722"/>
                            <a:pt x="685" y="727"/>
                            <a:pt x="685" y="735"/>
                          </a:cubicBezTo>
                          <a:cubicBezTo>
                            <a:pt x="685" y="750"/>
                            <a:pt x="676" y="765"/>
                            <a:pt x="663" y="779"/>
                          </a:cubicBezTo>
                          <a:lnTo>
                            <a:pt x="663" y="779"/>
                          </a:lnTo>
                          <a:cubicBezTo>
                            <a:pt x="677" y="737"/>
                            <a:pt x="682" y="722"/>
                            <a:pt x="684" y="722"/>
                          </a:cubicBezTo>
                          <a:close/>
                          <a:moveTo>
                            <a:pt x="592" y="846"/>
                          </a:moveTo>
                          <a:lnTo>
                            <a:pt x="592" y="846"/>
                          </a:lnTo>
                          <a:cubicBezTo>
                            <a:pt x="593" y="846"/>
                            <a:pt x="595" y="847"/>
                            <a:pt x="600" y="849"/>
                          </a:cubicBezTo>
                          <a:lnTo>
                            <a:pt x="596" y="849"/>
                          </a:lnTo>
                          <a:cubicBezTo>
                            <a:pt x="593" y="847"/>
                            <a:pt x="591" y="846"/>
                            <a:pt x="592" y="846"/>
                          </a:cubicBezTo>
                          <a:close/>
                          <a:moveTo>
                            <a:pt x="607" y="796"/>
                          </a:moveTo>
                          <a:cubicBezTo>
                            <a:pt x="608" y="796"/>
                            <a:pt x="611" y="810"/>
                            <a:pt x="616" y="847"/>
                          </a:cubicBezTo>
                          <a:lnTo>
                            <a:pt x="616" y="847"/>
                          </a:lnTo>
                          <a:cubicBezTo>
                            <a:pt x="616" y="847"/>
                            <a:pt x="616" y="847"/>
                            <a:pt x="616" y="847"/>
                          </a:cubicBezTo>
                          <a:cubicBezTo>
                            <a:pt x="616" y="847"/>
                            <a:pt x="616" y="848"/>
                            <a:pt x="615" y="849"/>
                          </a:cubicBezTo>
                          <a:lnTo>
                            <a:pt x="609" y="849"/>
                          </a:lnTo>
                          <a:cubicBezTo>
                            <a:pt x="607" y="822"/>
                            <a:pt x="605" y="796"/>
                            <a:pt x="607" y="796"/>
                          </a:cubicBezTo>
                          <a:close/>
                          <a:moveTo>
                            <a:pt x="616" y="848"/>
                          </a:moveTo>
                          <a:cubicBezTo>
                            <a:pt x="616" y="848"/>
                            <a:pt x="616" y="849"/>
                            <a:pt x="617" y="849"/>
                          </a:cubicBezTo>
                          <a:lnTo>
                            <a:pt x="616" y="849"/>
                          </a:lnTo>
                          <a:cubicBezTo>
                            <a:pt x="616" y="849"/>
                            <a:pt x="616" y="848"/>
                            <a:pt x="616" y="848"/>
                          </a:cubicBezTo>
                          <a:close/>
                          <a:moveTo>
                            <a:pt x="714" y="775"/>
                          </a:moveTo>
                          <a:lnTo>
                            <a:pt x="714" y="775"/>
                          </a:lnTo>
                          <a:cubicBezTo>
                            <a:pt x="721" y="781"/>
                            <a:pt x="731" y="781"/>
                            <a:pt x="731" y="781"/>
                          </a:cubicBezTo>
                          <a:lnTo>
                            <a:pt x="753" y="781"/>
                          </a:lnTo>
                          <a:cubicBezTo>
                            <a:pt x="742" y="801"/>
                            <a:pt x="731" y="820"/>
                            <a:pt x="720" y="838"/>
                          </a:cubicBezTo>
                          <a:lnTo>
                            <a:pt x="720" y="838"/>
                          </a:lnTo>
                          <a:cubicBezTo>
                            <a:pt x="695" y="845"/>
                            <a:pt x="672" y="849"/>
                            <a:pt x="662" y="849"/>
                          </a:cubicBezTo>
                          <a:lnTo>
                            <a:pt x="629" y="849"/>
                          </a:lnTo>
                          <a:cubicBezTo>
                            <a:pt x="640" y="831"/>
                            <a:pt x="650" y="816"/>
                            <a:pt x="656" y="804"/>
                          </a:cubicBezTo>
                          <a:lnTo>
                            <a:pt x="662" y="804"/>
                          </a:lnTo>
                          <a:cubicBezTo>
                            <a:pt x="662" y="804"/>
                            <a:pt x="708" y="781"/>
                            <a:pt x="708" y="781"/>
                          </a:cubicBezTo>
                          <a:cubicBezTo>
                            <a:pt x="710" y="779"/>
                            <a:pt x="712" y="776"/>
                            <a:pt x="714" y="775"/>
                          </a:cubicBezTo>
                          <a:close/>
                          <a:moveTo>
                            <a:pt x="610" y="855"/>
                          </a:moveTo>
                          <a:cubicBezTo>
                            <a:pt x="611" y="856"/>
                            <a:pt x="612" y="856"/>
                            <a:pt x="614" y="857"/>
                          </a:cubicBezTo>
                          <a:lnTo>
                            <a:pt x="614" y="857"/>
                          </a:lnTo>
                          <a:cubicBezTo>
                            <a:pt x="614" y="859"/>
                            <a:pt x="613" y="860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2" y="862"/>
                            <a:pt x="611" y="861"/>
                            <a:pt x="610" y="860"/>
                          </a:cubicBezTo>
                          <a:lnTo>
                            <a:pt x="610" y="860"/>
                          </a:lnTo>
                          <a:cubicBezTo>
                            <a:pt x="610" y="858"/>
                            <a:pt x="610" y="857"/>
                            <a:pt x="610" y="855"/>
                          </a:cubicBezTo>
                          <a:close/>
                          <a:moveTo>
                            <a:pt x="610" y="860"/>
                          </a:moveTo>
                          <a:cubicBezTo>
                            <a:pt x="611" y="861"/>
                            <a:pt x="612" y="862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3" y="863"/>
                            <a:pt x="612" y="864"/>
                            <a:pt x="612" y="865"/>
                          </a:cubicBezTo>
                          <a:lnTo>
                            <a:pt x="612" y="865"/>
                          </a:lnTo>
                          <a:cubicBezTo>
                            <a:pt x="612" y="864"/>
                            <a:pt x="611" y="864"/>
                            <a:pt x="610" y="863"/>
                          </a:cubicBezTo>
                          <a:lnTo>
                            <a:pt x="610" y="863"/>
                          </a:lnTo>
                          <a:cubicBezTo>
                            <a:pt x="610" y="862"/>
                            <a:pt x="610" y="861"/>
                            <a:pt x="610" y="860"/>
                          </a:cubicBezTo>
                          <a:close/>
                          <a:moveTo>
                            <a:pt x="617" y="859"/>
                          </a:moveTo>
                          <a:cubicBezTo>
                            <a:pt x="617" y="859"/>
                            <a:pt x="617" y="859"/>
                            <a:pt x="617" y="859"/>
                          </a:cubicBezTo>
                          <a:lnTo>
                            <a:pt x="617" y="859"/>
                          </a:lnTo>
                          <a:cubicBezTo>
                            <a:pt x="617" y="862"/>
                            <a:pt x="617" y="866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9"/>
                            <a:pt x="617" y="869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5"/>
                            <a:pt x="617" y="862"/>
                            <a:pt x="617" y="859"/>
                          </a:cubicBezTo>
                          <a:close/>
                          <a:moveTo>
                            <a:pt x="622" y="862"/>
                          </a:moveTo>
                          <a:cubicBezTo>
                            <a:pt x="627" y="865"/>
                            <a:pt x="633" y="868"/>
                            <a:pt x="639" y="872"/>
                          </a:cubicBezTo>
                          <a:cubicBezTo>
                            <a:pt x="629" y="872"/>
                            <a:pt x="623" y="872"/>
                            <a:pt x="618" y="870"/>
                          </a:cubicBezTo>
                          <a:lnTo>
                            <a:pt x="618" y="870"/>
                          </a:lnTo>
                          <a:cubicBezTo>
                            <a:pt x="619" y="867"/>
                            <a:pt x="621" y="864"/>
                            <a:pt x="622" y="862"/>
                          </a:cubicBezTo>
                          <a:close/>
                          <a:moveTo>
                            <a:pt x="607" y="882"/>
                          </a:moveTo>
                          <a:lnTo>
                            <a:pt x="607" y="882"/>
                          </a:lnTo>
                          <a:cubicBezTo>
                            <a:pt x="607" y="882"/>
                            <a:pt x="607" y="882"/>
                            <a:pt x="607" y="882"/>
                          </a:cubicBezTo>
                          <a:lnTo>
                            <a:pt x="607" y="882"/>
                          </a:lnTo>
                          <a:cubicBezTo>
                            <a:pt x="604" y="890"/>
                            <a:pt x="599" y="895"/>
                            <a:pt x="594" y="895"/>
                          </a:cubicBezTo>
                          <a:cubicBezTo>
                            <a:pt x="594" y="895"/>
                            <a:pt x="601" y="888"/>
                            <a:pt x="607" y="882"/>
                          </a:cubicBezTo>
                          <a:close/>
                          <a:moveTo>
                            <a:pt x="2327" y="1164"/>
                          </a:moveTo>
                          <a:cubicBezTo>
                            <a:pt x="2328" y="1167"/>
                            <a:pt x="2328" y="1169"/>
                            <a:pt x="2328" y="1169"/>
                          </a:cubicBezTo>
                          <a:cubicBezTo>
                            <a:pt x="2324" y="1169"/>
                            <a:pt x="2324" y="1167"/>
                            <a:pt x="2327" y="1164"/>
                          </a:cubicBezTo>
                          <a:close/>
                          <a:moveTo>
                            <a:pt x="1914" y="0"/>
                          </a:moveTo>
                          <a:cubicBezTo>
                            <a:pt x="1908" y="0"/>
                            <a:pt x="1901" y="2"/>
                            <a:pt x="1895" y="5"/>
                          </a:cubicBezTo>
                          <a:cubicBezTo>
                            <a:pt x="1826" y="51"/>
                            <a:pt x="1758" y="96"/>
                            <a:pt x="1689" y="142"/>
                          </a:cubicBezTo>
                          <a:cubicBezTo>
                            <a:pt x="1628" y="172"/>
                            <a:pt x="1578" y="193"/>
                            <a:pt x="1530" y="216"/>
                          </a:cubicBezTo>
                          <a:lnTo>
                            <a:pt x="1530" y="216"/>
                          </a:lnTo>
                          <a:cubicBezTo>
                            <a:pt x="1470" y="164"/>
                            <a:pt x="1392" y="134"/>
                            <a:pt x="1314" y="134"/>
                          </a:cubicBezTo>
                          <a:cubicBezTo>
                            <a:pt x="1235" y="134"/>
                            <a:pt x="1157" y="165"/>
                            <a:pt x="1096" y="233"/>
                          </a:cubicBezTo>
                          <a:cubicBezTo>
                            <a:pt x="1036" y="293"/>
                            <a:pt x="985" y="361"/>
                            <a:pt x="939" y="434"/>
                          </a:cubicBezTo>
                          <a:lnTo>
                            <a:pt x="939" y="434"/>
                          </a:lnTo>
                          <a:cubicBezTo>
                            <a:pt x="918" y="442"/>
                            <a:pt x="900" y="452"/>
                            <a:pt x="890" y="461"/>
                          </a:cubicBezTo>
                          <a:lnTo>
                            <a:pt x="868" y="461"/>
                          </a:lnTo>
                          <a:cubicBezTo>
                            <a:pt x="868" y="461"/>
                            <a:pt x="845" y="461"/>
                            <a:pt x="845" y="484"/>
                          </a:cubicBezTo>
                          <a:cubicBezTo>
                            <a:pt x="799" y="484"/>
                            <a:pt x="776" y="484"/>
                            <a:pt x="753" y="507"/>
                          </a:cubicBezTo>
                          <a:cubicBezTo>
                            <a:pt x="731" y="507"/>
                            <a:pt x="731" y="507"/>
                            <a:pt x="708" y="530"/>
                          </a:cubicBezTo>
                          <a:lnTo>
                            <a:pt x="685" y="530"/>
                          </a:lnTo>
                          <a:cubicBezTo>
                            <a:pt x="662" y="530"/>
                            <a:pt x="617" y="530"/>
                            <a:pt x="594" y="553"/>
                          </a:cubicBezTo>
                          <a:cubicBezTo>
                            <a:pt x="594" y="545"/>
                            <a:pt x="584" y="543"/>
                            <a:pt x="573" y="543"/>
                          </a:cubicBezTo>
                          <a:cubicBezTo>
                            <a:pt x="573" y="543"/>
                            <a:pt x="573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78" y="546"/>
                            <a:pt x="583" y="549"/>
                            <a:pt x="589" y="552"/>
                          </a:cubicBezTo>
                          <a:lnTo>
                            <a:pt x="589" y="552"/>
                          </a:lnTo>
                          <a:cubicBezTo>
                            <a:pt x="584" y="552"/>
                            <a:pt x="575" y="551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9" y="550"/>
                            <a:pt x="570" y="551"/>
                            <a:pt x="571" y="552"/>
                          </a:cubicBezTo>
                          <a:lnTo>
                            <a:pt x="571" y="552"/>
                          </a:lnTo>
                          <a:cubicBezTo>
                            <a:pt x="550" y="551"/>
                            <a:pt x="550" y="547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61" y="546"/>
                            <a:pt x="564" y="548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6" y="547"/>
                            <a:pt x="564" y="545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0" y="544"/>
                            <a:pt x="559" y="544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53" y="542"/>
                            <a:pt x="549" y="537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29" y="525"/>
                            <a:pt x="509" y="521"/>
                            <a:pt x="489" y="521"/>
                          </a:cubicBezTo>
                          <a:cubicBezTo>
                            <a:pt x="471" y="521"/>
                            <a:pt x="452" y="524"/>
                            <a:pt x="434" y="530"/>
                          </a:cubicBezTo>
                          <a:cubicBezTo>
                            <a:pt x="343" y="553"/>
                            <a:pt x="274" y="576"/>
                            <a:pt x="206" y="621"/>
                          </a:cubicBezTo>
                          <a:cubicBezTo>
                            <a:pt x="46" y="712"/>
                            <a:pt x="0" y="872"/>
                            <a:pt x="46" y="1055"/>
                          </a:cubicBezTo>
                          <a:cubicBezTo>
                            <a:pt x="68" y="1177"/>
                            <a:pt x="138" y="1282"/>
                            <a:pt x="234" y="1359"/>
                          </a:cubicBezTo>
                          <a:lnTo>
                            <a:pt x="234" y="1359"/>
                          </a:lnTo>
                          <a:cubicBezTo>
                            <a:pt x="216" y="1424"/>
                            <a:pt x="226" y="1497"/>
                            <a:pt x="274" y="1557"/>
                          </a:cubicBezTo>
                          <a:cubicBezTo>
                            <a:pt x="321" y="1635"/>
                            <a:pt x="409" y="1680"/>
                            <a:pt x="497" y="1680"/>
                          </a:cubicBezTo>
                          <a:cubicBezTo>
                            <a:pt x="539" y="1680"/>
                            <a:pt x="580" y="1670"/>
                            <a:pt x="617" y="1648"/>
                          </a:cubicBezTo>
                          <a:cubicBezTo>
                            <a:pt x="617" y="1648"/>
                            <a:pt x="617" y="1648"/>
                            <a:pt x="617" y="1648"/>
                          </a:cubicBezTo>
                          <a:lnTo>
                            <a:pt x="617" y="1648"/>
                          </a:lnTo>
                          <a:cubicBezTo>
                            <a:pt x="672" y="1628"/>
                            <a:pt x="725" y="1604"/>
                            <a:pt x="777" y="1578"/>
                          </a:cubicBezTo>
                          <a:lnTo>
                            <a:pt x="777" y="1578"/>
                          </a:lnTo>
                          <a:cubicBezTo>
                            <a:pt x="795" y="1582"/>
                            <a:pt x="813" y="1583"/>
                            <a:pt x="830" y="1583"/>
                          </a:cubicBezTo>
                          <a:cubicBezTo>
                            <a:pt x="982" y="1583"/>
                            <a:pt x="1101" y="1457"/>
                            <a:pt x="1190" y="1312"/>
                          </a:cubicBezTo>
                          <a:lnTo>
                            <a:pt x="1190" y="1312"/>
                          </a:lnTo>
                          <a:cubicBezTo>
                            <a:pt x="1235" y="1280"/>
                            <a:pt x="1279" y="1247"/>
                            <a:pt x="1324" y="1215"/>
                          </a:cubicBezTo>
                          <a:cubicBezTo>
                            <a:pt x="1438" y="1123"/>
                            <a:pt x="1552" y="1032"/>
                            <a:pt x="1667" y="964"/>
                          </a:cubicBezTo>
                          <a:cubicBezTo>
                            <a:pt x="1694" y="936"/>
                            <a:pt x="1731" y="916"/>
                            <a:pt x="1765" y="895"/>
                          </a:cubicBezTo>
                          <a:lnTo>
                            <a:pt x="1765" y="895"/>
                          </a:lnTo>
                          <a:cubicBezTo>
                            <a:pt x="1787" y="936"/>
                            <a:pt x="1815" y="975"/>
                            <a:pt x="1849" y="1009"/>
                          </a:cubicBezTo>
                          <a:cubicBezTo>
                            <a:pt x="1918" y="1078"/>
                            <a:pt x="1986" y="1123"/>
                            <a:pt x="2077" y="1146"/>
                          </a:cubicBezTo>
                          <a:cubicBezTo>
                            <a:pt x="2105" y="1146"/>
                            <a:pt x="2143" y="1150"/>
                            <a:pt x="2182" y="1150"/>
                          </a:cubicBezTo>
                          <a:cubicBezTo>
                            <a:pt x="2231" y="1150"/>
                            <a:pt x="2281" y="1144"/>
                            <a:pt x="2312" y="1119"/>
                          </a:cubicBezTo>
                          <a:lnTo>
                            <a:pt x="2312" y="1119"/>
                          </a:lnTo>
                          <a:cubicBezTo>
                            <a:pt x="2315" y="1128"/>
                            <a:pt x="2318" y="1139"/>
                            <a:pt x="2322" y="1149"/>
                          </a:cubicBezTo>
                          <a:lnTo>
                            <a:pt x="2322" y="1149"/>
                          </a:lnTo>
                          <a:cubicBezTo>
                            <a:pt x="2258" y="1172"/>
                            <a:pt x="2236" y="1216"/>
                            <a:pt x="2214" y="1260"/>
                          </a:cubicBezTo>
                          <a:cubicBezTo>
                            <a:pt x="2206" y="1269"/>
                            <a:pt x="2191" y="1283"/>
                            <a:pt x="2191" y="1283"/>
                          </a:cubicBezTo>
                          <a:cubicBezTo>
                            <a:pt x="2146" y="1329"/>
                            <a:pt x="2123" y="1374"/>
                            <a:pt x="2100" y="1443"/>
                          </a:cubicBezTo>
                          <a:cubicBezTo>
                            <a:pt x="2077" y="1489"/>
                            <a:pt x="2100" y="1557"/>
                            <a:pt x="2100" y="1603"/>
                          </a:cubicBezTo>
                          <a:cubicBezTo>
                            <a:pt x="2100" y="1625"/>
                            <a:pt x="2100" y="1648"/>
                            <a:pt x="2100" y="1671"/>
                          </a:cubicBezTo>
                          <a:cubicBezTo>
                            <a:pt x="2100" y="1717"/>
                            <a:pt x="2123" y="1762"/>
                            <a:pt x="2123" y="1808"/>
                          </a:cubicBezTo>
                          <a:cubicBezTo>
                            <a:pt x="2123" y="1825"/>
                            <a:pt x="2123" y="1846"/>
                            <a:pt x="2123" y="1877"/>
                          </a:cubicBezTo>
                          <a:cubicBezTo>
                            <a:pt x="2142" y="1933"/>
                            <a:pt x="2207" y="1974"/>
                            <a:pt x="2268" y="1974"/>
                          </a:cubicBezTo>
                          <a:cubicBezTo>
                            <a:pt x="2281" y="1974"/>
                            <a:pt x="2293" y="1972"/>
                            <a:pt x="2306" y="1968"/>
                          </a:cubicBezTo>
                          <a:cubicBezTo>
                            <a:pt x="2328" y="1945"/>
                            <a:pt x="2351" y="1945"/>
                            <a:pt x="2374" y="1922"/>
                          </a:cubicBezTo>
                          <a:cubicBezTo>
                            <a:pt x="2443" y="1877"/>
                            <a:pt x="2488" y="1877"/>
                            <a:pt x="2534" y="1808"/>
                          </a:cubicBezTo>
                          <a:cubicBezTo>
                            <a:pt x="2580" y="1762"/>
                            <a:pt x="2602" y="1740"/>
                            <a:pt x="2648" y="1671"/>
                          </a:cubicBezTo>
                          <a:cubicBezTo>
                            <a:pt x="2694" y="1580"/>
                            <a:pt x="2694" y="1511"/>
                            <a:pt x="2671" y="1397"/>
                          </a:cubicBezTo>
                          <a:cubicBezTo>
                            <a:pt x="2648" y="1306"/>
                            <a:pt x="2625" y="1192"/>
                            <a:pt x="2534" y="1146"/>
                          </a:cubicBezTo>
                          <a:cubicBezTo>
                            <a:pt x="2511" y="1123"/>
                            <a:pt x="2511" y="1123"/>
                            <a:pt x="2488" y="1123"/>
                          </a:cubicBezTo>
                          <a:cubicBezTo>
                            <a:pt x="2465" y="1100"/>
                            <a:pt x="2465" y="1055"/>
                            <a:pt x="2443" y="1032"/>
                          </a:cubicBezTo>
                          <a:cubicBezTo>
                            <a:pt x="2420" y="1009"/>
                            <a:pt x="2420" y="1009"/>
                            <a:pt x="2420" y="964"/>
                          </a:cubicBezTo>
                          <a:cubicBezTo>
                            <a:pt x="2415" y="972"/>
                            <a:pt x="2413" y="976"/>
                            <a:pt x="2411" y="976"/>
                          </a:cubicBezTo>
                          <a:cubicBezTo>
                            <a:pt x="2410" y="976"/>
                            <a:pt x="2409" y="97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00" y="975"/>
                            <a:pt x="2398" y="993"/>
                            <a:pt x="2397" y="993"/>
                          </a:cubicBezTo>
                          <a:cubicBezTo>
                            <a:pt x="2397" y="993"/>
                            <a:pt x="2397" y="991"/>
                            <a:pt x="2397" y="986"/>
                          </a:cubicBezTo>
                          <a:cubicBezTo>
                            <a:pt x="2397" y="986"/>
                            <a:pt x="2405" y="962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1" y="958"/>
                            <a:pt x="2410" y="96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12" y="965"/>
                            <a:pt x="2416" y="964"/>
                            <a:pt x="2420" y="964"/>
                          </a:cubicBezTo>
                          <a:cubicBezTo>
                            <a:pt x="2420" y="952"/>
                            <a:pt x="2418" y="948"/>
                            <a:pt x="2416" y="948"/>
                          </a:cubicBezTo>
                          <a:cubicBezTo>
                            <a:pt x="2415" y="948"/>
                            <a:pt x="2413" y="949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5" y="932"/>
                            <a:pt x="2420" y="906"/>
                            <a:pt x="2420" y="895"/>
                          </a:cubicBezTo>
                          <a:cubicBezTo>
                            <a:pt x="2420" y="827"/>
                            <a:pt x="2397" y="781"/>
                            <a:pt x="2351" y="735"/>
                          </a:cubicBezTo>
                          <a:cubicBezTo>
                            <a:pt x="2328" y="690"/>
                            <a:pt x="2306" y="644"/>
                            <a:pt x="2283" y="621"/>
                          </a:cubicBezTo>
                          <a:cubicBezTo>
                            <a:pt x="2273" y="612"/>
                            <a:pt x="2269" y="608"/>
                            <a:pt x="2267" y="608"/>
                          </a:cubicBezTo>
                          <a:cubicBezTo>
                            <a:pt x="2263" y="608"/>
                            <a:pt x="2280" y="634"/>
                            <a:pt x="2276" y="634"/>
                          </a:cubicBezTo>
                          <a:cubicBezTo>
                            <a:pt x="2275" y="634"/>
                            <a:pt x="2273" y="633"/>
                            <a:pt x="2271" y="631"/>
                          </a:cubicBezTo>
                          <a:lnTo>
                            <a:pt x="2271" y="631"/>
                          </a:lnTo>
                          <a:cubicBezTo>
                            <a:pt x="2266" y="620"/>
                            <a:pt x="2260" y="606"/>
                            <a:pt x="2260" y="598"/>
                          </a:cubicBezTo>
                          <a:cubicBezTo>
                            <a:pt x="2259" y="596"/>
                            <a:pt x="2258" y="594"/>
                            <a:pt x="2258" y="592"/>
                          </a:cubicBezTo>
                          <a:lnTo>
                            <a:pt x="2258" y="592"/>
                          </a:lnTo>
                          <a:cubicBezTo>
                            <a:pt x="2259" y="590"/>
                            <a:pt x="2260" y="585"/>
                            <a:pt x="2260" y="576"/>
                          </a:cubicBezTo>
                          <a:cubicBezTo>
                            <a:pt x="2237" y="553"/>
                            <a:pt x="2237" y="553"/>
                            <a:pt x="2237" y="530"/>
                          </a:cubicBezTo>
                          <a:lnTo>
                            <a:pt x="2237" y="530"/>
                          </a:lnTo>
                          <a:cubicBezTo>
                            <a:pt x="2241" y="537"/>
                            <a:pt x="2243" y="541"/>
                            <a:pt x="2245" y="541"/>
                          </a:cubicBezTo>
                          <a:cubicBezTo>
                            <a:pt x="2252" y="541"/>
                            <a:pt x="2233" y="461"/>
                            <a:pt x="2214" y="461"/>
                          </a:cubicBezTo>
                          <a:cubicBezTo>
                            <a:pt x="2185" y="346"/>
                            <a:pt x="2092" y="285"/>
                            <a:pt x="1993" y="285"/>
                          </a:cubicBezTo>
                          <a:cubicBezTo>
                            <a:pt x="1936" y="285"/>
                            <a:pt x="1877" y="305"/>
                            <a:pt x="1826" y="347"/>
                          </a:cubicBezTo>
                          <a:lnTo>
                            <a:pt x="1826" y="347"/>
                          </a:lnTo>
                          <a:cubicBezTo>
                            <a:pt x="1840" y="333"/>
                            <a:pt x="1844" y="328"/>
                            <a:pt x="1841" y="328"/>
                          </a:cubicBezTo>
                          <a:cubicBezTo>
                            <a:pt x="1834" y="328"/>
                            <a:pt x="1796" y="354"/>
                            <a:pt x="1781" y="370"/>
                          </a:cubicBezTo>
                          <a:cubicBezTo>
                            <a:pt x="1778" y="370"/>
                            <a:pt x="1776" y="370"/>
                            <a:pt x="1773" y="370"/>
                          </a:cubicBezTo>
                          <a:lnTo>
                            <a:pt x="1773" y="370"/>
                          </a:lnTo>
                          <a:cubicBezTo>
                            <a:pt x="1788" y="346"/>
                            <a:pt x="1805" y="323"/>
                            <a:pt x="1826" y="302"/>
                          </a:cubicBezTo>
                          <a:cubicBezTo>
                            <a:pt x="1872" y="233"/>
                            <a:pt x="1918" y="165"/>
                            <a:pt x="1963" y="96"/>
                          </a:cubicBezTo>
                          <a:cubicBezTo>
                            <a:pt x="2003" y="57"/>
                            <a:pt x="1957" y="0"/>
                            <a:pt x="19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9" name="Google Shape;3739;p48"/>
                    <p:cNvSpPr/>
                    <p:nvPr/>
                  </p:nvSpPr>
                  <p:spPr>
                    <a:xfrm>
                      <a:off x="3214400" y="3742850"/>
                      <a:ext cx="56325" cy="38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3" h="1551" extrusionOk="0">
                          <a:moveTo>
                            <a:pt x="2009" y="409"/>
                          </a:moveTo>
                          <a:cubicBezTo>
                            <a:pt x="2013" y="409"/>
                            <a:pt x="2016" y="409"/>
                            <a:pt x="2019" y="410"/>
                          </a:cubicBezTo>
                          <a:lnTo>
                            <a:pt x="2019" y="410"/>
                          </a:lnTo>
                          <a:cubicBezTo>
                            <a:pt x="2009" y="411"/>
                            <a:pt x="1998" y="414"/>
                            <a:pt x="1987" y="417"/>
                          </a:cubicBezTo>
                          <a:cubicBezTo>
                            <a:pt x="1993" y="411"/>
                            <a:pt x="2000" y="409"/>
                            <a:pt x="2009" y="409"/>
                          </a:cubicBezTo>
                          <a:close/>
                          <a:moveTo>
                            <a:pt x="1702" y="573"/>
                          </a:moveTo>
                          <a:cubicBezTo>
                            <a:pt x="1703" y="576"/>
                            <a:pt x="1707" y="584"/>
                            <a:pt x="1710" y="584"/>
                          </a:cubicBezTo>
                          <a:cubicBezTo>
                            <a:pt x="1712" y="584"/>
                            <a:pt x="1713" y="582"/>
                            <a:pt x="1713" y="577"/>
                          </a:cubicBezTo>
                          <a:cubicBezTo>
                            <a:pt x="1708" y="575"/>
                            <a:pt x="1705" y="574"/>
                            <a:pt x="1702" y="573"/>
                          </a:cubicBezTo>
                          <a:close/>
                          <a:moveTo>
                            <a:pt x="1704" y="571"/>
                          </a:moveTo>
                          <a:cubicBezTo>
                            <a:pt x="1705" y="571"/>
                            <a:pt x="1708" y="572"/>
                            <a:pt x="1713" y="577"/>
                          </a:cubicBezTo>
                          <a:cubicBezTo>
                            <a:pt x="1713" y="581"/>
                            <a:pt x="1713" y="585"/>
                            <a:pt x="1713" y="589"/>
                          </a:cubicBezTo>
                          <a:lnTo>
                            <a:pt x="1713" y="589"/>
                          </a:lnTo>
                          <a:cubicBezTo>
                            <a:pt x="1703" y="579"/>
                            <a:pt x="1694" y="571"/>
                            <a:pt x="1698" y="571"/>
                          </a:cubicBezTo>
                          <a:cubicBezTo>
                            <a:pt x="1699" y="571"/>
                            <a:pt x="1700" y="571"/>
                            <a:pt x="1702" y="573"/>
                          </a:cubicBezTo>
                          <a:lnTo>
                            <a:pt x="1702" y="573"/>
                          </a:lnTo>
                          <a:cubicBezTo>
                            <a:pt x="1702" y="571"/>
                            <a:pt x="1703" y="571"/>
                            <a:pt x="1704" y="571"/>
                          </a:cubicBezTo>
                          <a:close/>
                          <a:moveTo>
                            <a:pt x="1734" y="616"/>
                          </a:moveTo>
                          <a:cubicBezTo>
                            <a:pt x="1748" y="623"/>
                            <a:pt x="1758" y="623"/>
                            <a:pt x="1758" y="623"/>
                          </a:cubicBezTo>
                          <a:lnTo>
                            <a:pt x="1735" y="623"/>
                          </a:lnTo>
                          <a:cubicBezTo>
                            <a:pt x="1735" y="621"/>
                            <a:pt x="1735" y="618"/>
                            <a:pt x="1734" y="616"/>
                          </a:cubicBezTo>
                          <a:close/>
                          <a:moveTo>
                            <a:pt x="955" y="756"/>
                          </a:moveTo>
                          <a:cubicBezTo>
                            <a:pt x="958" y="757"/>
                            <a:pt x="961" y="759"/>
                            <a:pt x="963" y="760"/>
                          </a:cubicBezTo>
                          <a:lnTo>
                            <a:pt x="959" y="760"/>
                          </a:lnTo>
                          <a:cubicBezTo>
                            <a:pt x="958" y="759"/>
                            <a:pt x="957" y="757"/>
                            <a:pt x="955" y="756"/>
                          </a:cubicBezTo>
                          <a:close/>
                          <a:moveTo>
                            <a:pt x="1002" y="773"/>
                          </a:moveTo>
                          <a:cubicBezTo>
                            <a:pt x="1009" y="775"/>
                            <a:pt x="1015" y="776"/>
                            <a:pt x="1022" y="777"/>
                          </a:cubicBezTo>
                          <a:lnTo>
                            <a:pt x="1022" y="777"/>
                          </a:lnTo>
                          <a:cubicBezTo>
                            <a:pt x="1009" y="786"/>
                            <a:pt x="996" y="796"/>
                            <a:pt x="982" y="806"/>
                          </a:cubicBezTo>
                          <a:cubicBezTo>
                            <a:pt x="937" y="828"/>
                            <a:pt x="914" y="851"/>
                            <a:pt x="868" y="874"/>
                          </a:cubicBezTo>
                          <a:cubicBezTo>
                            <a:pt x="843" y="886"/>
                            <a:pt x="811" y="892"/>
                            <a:pt x="780" y="898"/>
                          </a:cubicBezTo>
                          <a:lnTo>
                            <a:pt x="780" y="898"/>
                          </a:lnTo>
                          <a:cubicBezTo>
                            <a:pt x="793" y="890"/>
                            <a:pt x="806" y="882"/>
                            <a:pt x="822" y="874"/>
                          </a:cubicBezTo>
                          <a:cubicBezTo>
                            <a:pt x="896" y="819"/>
                            <a:pt x="940" y="793"/>
                            <a:pt x="1002" y="773"/>
                          </a:cubicBezTo>
                          <a:close/>
                          <a:moveTo>
                            <a:pt x="1939" y="0"/>
                          </a:moveTo>
                          <a:cubicBezTo>
                            <a:pt x="1934" y="0"/>
                            <a:pt x="1927" y="2"/>
                            <a:pt x="1918" y="7"/>
                          </a:cubicBezTo>
                          <a:cubicBezTo>
                            <a:pt x="1895" y="7"/>
                            <a:pt x="1872" y="7"/>
                            <a:pt x="1850" y="29"/>
                          </a:cubicBezTo>
                          <a:lnTo>
                            <a:pt x="1804" y="29"/>
                          </a:lnTo>
                          <a:cubicBezTo>
                            <a:pt x="1789" y="29"/>
                            <a:pt x="1784" y="29"/>
                            <a:pt x="1789" y="36"/>
                          </a:cubicBezTo>
                          <a:lnTo>
                            <a:pt x="1789" y="36"/>
                          </a:lnTo>
                          <a:cubicBezTo>
                            <a:pt x="1786" y="34"/>
                            <a:pt x="1784" y="32"/>
                            <a:pt x="1781" y="29"/>
                          </a:cubicBezTo>
                          <a:cubicBezTo>
                            <a:pt x="1767" y="25"/>
                            <a:pt x="1754" y="23"/>
                            <a:pt x="1740" y="23"/>
                          </a:cubicBezTo>
                          <a:cubicBezTo>
                            <a:pt x="1685" y="23"/>
                            <a:pt x="1630" y="52"/>
                            <a:pt x="1576" y="52"/>
                          </a:cubicBezTo>
                          <a:cubicBezTo>
                            <a:pt x="1577" y="54"/>
                            <a:pt x="1579" y="55"/>
                            <a:pt x="1581" y="57"/>
                          </a:cubicBezTo>
                          <a:lnTo>
                            <a:pt x="1581" y="57"/>
                          </a:lnTo>
                          <a:cubicBezTo>
                            <a:pt x="1573" y="56"/>
                            <a:pt x="1565" y="56"/>
                            <a:pt x="1557" y="56"/>
                          </a:cubicBezTo>
                          <a:cubicBezTo>
                            <a:pt x="1463" y="56"/>
                            <a:pt x="1360" y="88"/>
                            <a:pt x="1279" y="121"/>
                          </a:cubicBezTo>
                          <a:cubicBezTo>
                            <a:pt x="1142" y="166"/>
                            <a:pt x="1028" y="189"/>
                            <a:pt x="914" y="281"/>
                          </a:cubicBezTo>
                          <a:cubicBezTo>
                            <a:pt x="849" y="313"/>
                            <a:pt x="807" y="369"/>
                            <a:pt x="788" y="431"/>
                          </a:cubicBezTo>
                          <a:lnTo>
                            <a:pt x="788" y="431"/>
                          </a:lnTo>
                          <a:cubicBezTo>
                            <a:pt x="737" y="472"/>
                            <a:pt x="646" y="520"/>
                            <a:pt x="594" y="554"/>
                          </a:cubicBezTo>
                          <a:cubicBezTo>
                            <a:pt x="526" y="600"/>
                            <a:pt x="412" y="691"/>
                            <a:pt x="366" y="737"/>
                          </a:cubicBezTo>
                          <a:cubicBezTo>
                            <a:pt x="206" y="851"/>
                            <a:pt x="46" y="1011"/>
                            <a:pt x="24" y="1239"/>
                          </a:cubicBezTo>
                          <a:cubicBezTo>
                            <a:pt x="1" y="1376"/>
                            <a:pt x="69" y="1490"/>
                            <a:pt x="206" y="1536"/>
                          </a:cubicBezTo>
                          <a:cubicBezTo>
                            <a:pt x="236" y="1546"/>
                            <a:pt x="267" y="1550"/>
                            <a:pt x="299" y="1550"/>
                          </a:cubicBezTo>
                          <a:cubicBezTo>
                            <a:pt x="412" y="1550"/>
                            <a:pt x="533" y="1493"/>
                            <a:pt x="640" y="1422"/>
                          </a:cubicBezTo>
                          <a:cubicBezTo>
                            <a:pt x="754" y="1330"/>
                            <a:pt x="914" y="1216"/>
                            <a:pt x="982" y="1079"/>
                          </a:cubicBezTo>
                          <a:cubicBezTo>
                            <a:pt x="1005" y="1034"/>
                            <a:pt x="1028" y="1034"/>
                            <a:pt x="1051" y="988"/>
                          </a:cubicBezTo>
                          <a:cubicBezTo>
                            <a:pt x="1096" y="965"/>
                            <a:pt x="1119" y="942"/>
                            <a:pt x="1142" y="920"/>
                          </a:cubicBezTo>
                          <a:cubicBezTo>
                            <a:pt x="1210" y="874"/>
                            <a:pt x="1256" y="806"/>
                            <a:pt x="1302" y="760"/>
                          </a:cubicBezTo>
                          <a:cubicBezTo>
                            <a:pt x="1347" y="737"/>
                            <a:pt x="1416" y="714"/>
                            <a:pt x="1462" y="669"/>
                          </a:cubicBezTo>
                          <a:cubicBezTo>
                            <a:pt x="1517" y="650"/>
                            <a:pt x="1601" y="587"/>
                            <a:pt x="1668" y="587"/>
                          </a:cubicBezTo>
                          <a:cubicBezTo>
                            <a:pt x="1673" y="587"/>
                            <a:pt x="1677" y="588"/>
                            <a:pt x="1682" y="588"/>
                          </a:cubicBezTo>
                          <a:lnTo>
                            <a:pt x="1682" y="588"/>
                          </a:lnTo>
                          <a:cubicBezTo>
                            <a:pt x="1692" y="596"/>
                            <a:pt x="1702" y="600"/>
                            <a:pt x="1713" y="600"/>
                          </a:cubicBezTo>
                          <a:cubicBezTo>
                            <a:pt x="1713" y="601"/>
                            <a:pt x="1714" y="601"/>
                            <a:pt x="1715" y="602"/>
                          </a:cubicBezTo>
                          <a:lnTo>
                            <a:pt x="1715" y="602"/>
                          </a:lnTo>
                          <a:cubicBezTo>
                            <a:pt x="1724" y="662"/>
                            <a:pt x="1764" y="720"/>
                            <a:pt x="1804" y="760"/>
                          </a:cubicBezTo>
                          <a:cubicBezTo>
                            <a:pt x="1851" y="807"/>
                            <a:pt x="1921" y="830"/>
                            <a:pt x="1990" y="830"/>
                          </a:cubicBezTo>
                          <a:cubicBezTo>
                            <a:pt x="2121" y="830"/>
                            <a:pt x="2253" y="749"/>
                            <a:pt x="2238" y="600"/>
                          </a:cubicBezTo>
                          <a:cubicBezTo>
                            <a:pt x="2238" y="532"/>
                            <a:pt x="2215" y="463"/>
                            <a:pt x="2146" y="440"/>
                          </a:cubicBezTo>
                          <a:cubicBezTo>
                            <a:pt x="2122" y="428"/>
                            <a:pt x="2098" y="416"/>
                            <a:pt x="2071" y="411"/>
                          </a:cubicBezTo>
                          <a:lnTo>
                            <a:pt x="2071" y="411"/>
                          </a:lnTo>
                          <a:cubicBezTo>
                            <a:pt x="2066" y="406"/>
                            <a:pt x="2060" y="400"/>
                            <a:pt x="2055" y="395"/>
                          </a:cubicBezTo>
                          <a:cubicBezTo>
                            <a:pt x="1987" y="326"/>
                            <a:pt x="1918" y="258"/>
                            <a:pt x="1827" y="258"/>
                          </a:cubicBezTo>
                          <a:cubicBezTo>
                            <a:pt x="1812" y="258"/>
                            <a:pt x="1799" y="259"/>
                            <a:pt x="1787" y="261"/>
                          </a:cubicBezTo>
                          <a:lnTo>
                            <a:pt x="1787" y="261"/>
                          </a:lnTo>
                          <a:cubicBezTo>
                            <a:pt x="1814" y="231"/>
                            <a:pt x="1838" y="202"/>
                            <a:pt x="1850" y="166"/>
                          </a:cubicBezTo>
                          <a:cubicBezTo>
                            <a:pt x="1872" y="144"/>
                            <a:pt x="1872" y="144"/>
                            <a:pt x="1895" y="121"/>
                          </a:cubicBezTo>
                          <a:cubicBezTo>
                            <a:pt x="1918" y="98"/>
                            <a:pt x="1941" y="75"/>
                            <a:pt x="1941" y="52"/>
                          </a:cubicBezTo>
                          <a:cubicBezTo>
                            <a:pt x="1959" y="34"/>
                            <a:pt x="1963" y="0"/>
                            <a:pt x="193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0" name="Google Shape;3740;p48"/>
                    <p:cNvSpPr/>
                    <p:nvPr/>
                  </p:nvSpPr>
                  <p:spPr>
                    <a:xfrm>
                      <a:off x="3272050" y="3751700"/>
                      <a:ext cx="23400" cy="15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6" h="606" extrusionOk="0">
                          <a:moveTo>
                            <a:pt x="488" y="151"/>
                          </a:moveTo>
                          <a:cubicBezTo>
                            <a:pt x="488" y="151"/>
                            <a:pt x="487" y="151"/>
                            <a:pt x="487" y="152"/>
                          </a:cubicBezTo>
                          <a:lnTo>
                            <a:pt x="487" y="152"/>
                          </a:lnTo>
                          <a:cubicBezTo>
                            <a:pt x="486" y="152"/>
                            <a:pt x="485" y="152"/>
                            <a:pt x="483" y="153"/>
                          </a:cubicBezTo>
                          <a:lnTo>
                            <a:pt x="483" y="153"/>
                          </a:lnTo>
                          <a:lnTo>
                            <a:pt x="488" y="151"/>
                          </a:lnTo>
                          <a:close/>
                          <a:moveTo>
                            <a:pt x="525" y="132"/>
                          </a:moveTo>
                          <a:lnTo>
                            <a:pt x="525" y="132"/>
                          </a:lnTo>
                          <a:cubicBezTo>
                            <a:pt x="518" y="139"/>
                            <a:pt x="508" y="144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9" y="147"/>
                            <a:pt x="501" y="145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92" y="150"/>
                            <a:pt x="495" y="149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4" y="150"/>
                            <a:pt x="491" y="152"/>
                            <a:pt x="488" y="154"/>
                          </a:cubicBezTo>
                          <a:lnTo>
                            <a:pt x="488" y="154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89" y="151"/>
                            <a:pt x="488" y="151"/>
                            <a:pt x="488" y="152"/>
                          </a:cubicBezTo>
                          <a:lnTo>
                            <a:pt x="488" y="152"/>
                          </a:lnTo>
                          <a:cubicBezTo>
                            <a:pt x="488" y="151"/>
                            <a:pt x="488" y="151"/>
                            <a:pt x="488" y="150"/>
                          </a:cubicBezTo>
                          <a:lnTo>
                            <a:pt x="488" y="150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5" y="142"/>
                          </a:lnTo>
                          <a:lnTo>
                            <a:pt x="495" y="142"/>
                          </a:lnTo>
                          <a:cubicBezTo>
                            <a:pt x="504" y="137"/>
                            <a:pt x="514" y="132"/>
                            <a:pt x="525" y="132"/>
                          </a:cubicBezTo>
                          <a:lnTo>
                            <a:pt x="525" y="132"/>
                          </a:lnTo>
                          <a:cubicBezTo>
                            <a:pt x="514" y="132"/>
                            <a:pt x="508" y="138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525" y="132"/>
                          </a:lnTo>
                          <a:close/>
                          <a:moveTo>
                            <a:pt x="486" y="149"/>
                          </a:moveTo>
                          <a:lnTo>
                            <a:pt x="486" y="149"/>
                          </a:lnTo>
                          <a:cubicBezTo>
                            <a:pt x="485" y="150"/>
                            <a:pt x="484" y="152"/>
                            <a:pt x="483" y="153"/>
                          </a:cubicBezTo>
                          <a:lnTo>
                            <a:pt x="483" y="153"/>
                          </a:lnTo>
                          <a:cubicBezTo>
                            <a:pt x="482" y="153"/>
                            <a:pt x="482" y="153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82" y="153"/>
                            <a:pt x="484" y="151"/>
                            <a:pt x="486" y="149"/>
                          </a:cubicBezTo>
                          <a:close/>
                          <a:moveTo>
                            <a:pt x="483" y="153"/>
                          </a:moveTo>
                          <a:lnTo>
                            <a:pt x="483" y="153"/>
                          </a:lnTo>
                          <a:cubicBezTo>
                            <a:pt x="483" y="153"/>
                            <a:pt x="483" y="154"/>
                            <a:pt x="482" y="155"/>
                          </a:cubicBezTo>
                          <a:lnTo>
                            <a:pt x="482" y="155"/>
                          </a:lnTo>
                          <a:cubicBezTo>
                            <a:pt x="481" y="155"/>
                            <a:pt x="480" y="155"/>
                            <a:pt x="479" y="155"/>
                          </a:cubicBezTo>
                          <a:lnTo>
                            <a:pt x="483" y="153"/>
                          </a:lnTo>
                          <a:close/>
                          <a:moveTo>
                            <a:pt x="385" y="191"/>
                          </a:moveTo>
                          <a:cubicBezTo>
                            <a:pt x="382" y="195"/>
                            <a:pt x="378" y="197"/>
                            <a:pt x="375" y="198"/>
                          </a:cubicBezTo>
                          <a:lnTo>
                            <a:pt x="375" y="198"/>
                          </a:lnTo>
                          <a:cubicBezTo>
                            <a:pt x="374" y="197"/>
                            <a:pt x="379" y="194"/>
                            <a:pt x="385" y="191"/>
                          </a:cubicBezTo>
                          <a:close/>
                          <a:moveTo>
                            <a:pt x="479" y="166"/>
                          </a:moveTo>
                          <a:cubicBezTo>
                            <a:pt x="474" y="178"/>
                            <a:pt x="468" y="189"/>
                            <a:pt x="457" y="200"/>
                          </a:cubicBezTo>
                          <a:lnTo>
                            <a:pt x="479" y="166"/>
                          </a:lnTo>
                          <a:close/>
                          <a:moveTo>
                            <a:pt x="246" y="238"/>
                          </a:moveTo>
                          <a:cubicBezTo>
                            <a:pt x="240" y="246"/>
                            <a:pt x="228" y="246"/>
                            <a:pt x="228" y="246"/>
                          </a:cubicBezTo>
                          <a:cubicBezTo>
                            <a:pt x="228" y="246"/>
                            <a:pt x="238" y="241"/>
                            <a:pt x="246" y="238"/>
                          </a:cubicBezTo>
                          <a:close/>
                          <a:moveTo>
                            <a:pt x="258" y="237"/>
                          </a:moveTo>
                          <a:cubicBezTo>
                            <a:pt x="258" y="239"/>
                            <a:pt x="256" y="241"/>
                            <a:pt x="251" y="246"/>
                          </a:cubicBezTo>
                          <a:cubicBezTo>
                            <a:pt x="241" y="246"/>
                            <a:pt x="248" y="242"/>
                            <a:pt x="258" y="237"/>
                          </a:cubicBezTo>
                          <a:close/>
                          <a:moveTo>
                            <a:pt x="308" y="240"/>
                          </a:moveTo>
                          <a:cubicBezTo>
                            <a:pt x="291" y="266"/>
                            <a:pt x="283" y="278"/>
                            <a:pt x="282" y="278"/>
                          </a:cubicBezTo>
                          <a:cubicBezTo>
                            <a:pt x="281" y="278"/>
                            <a:pt x="287" y="267"/>
                            <a:pt x="297" y="246"/>
                          </a:cubicBezTo>
                          <a:cubicBezTo>
                            <a:pt x="301" y="244"/>
                            <a:pt x="305" y="242"/>
                            <a:pt x="308" y="240"/>
                          </a:cubicBezTo>
                          <a:close/>
                          <a:moveTo>
                            <a:pt x="688" y="1"/>
                          </a:moveTo>
                          <a:cubicBezTo>
                            <a:pt x="668" y="1"/>
                            <a:pt x="651" y="6"/>
                            <a:pt x="639" y="18"/>
                          </a:cubicBezTo>
                          <a:cubicBezTo>
                            <a:pt x="571" y="41"/>
                            <a:pt x="525" y="86"/>
                            <a:pt x="502" y="132"/>
                          </a:cubicBezTo>
                          <a:cubicBezTo>
                            <a:pt x="502" y="132"/>
                            <a:pt x="502" y="132"/>
                            <a:pt x="502" y="132"/>
                          </a:cubicBezTo>
                          <a:lnTo>
                            <a:pt x="502" y="132"/>
                          </a:lnTo>
                          <a:cubicBezTo>
                            <a:pt x="502" y="132"/>
                            <a:pt x="502" y="132"/>
                            <a:pt x="502" y="133"/>
                          </a:cubicBezTo>
                          <a:lnTo>
                            <a:pt x="502" y="133"/>
                          </a:lnTo>
                          <a:cubicBezTo>
                            <a:pt x="488" y="146"/>
                            <a:pt x="483" y="152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60" y="160"/>
                            <a:pt x="435" y="165"/>
                            <a:pt x="411" y="178"/>
                          </a:cubicBezTo>
                          <a:cubicBezTo>
                            <a:pt x="405" y="178"/>
                            <a:pt x="400" y="178"/>
                            <a:pt x="397" y="178"/>
                          </a:cubicBezTo>
                          <a:lnTo>
                            <a:pt x="397" y="178"/>
                          </a:lnTo>
                          <a:cubicBezTo>
                            <a:pt x="395" y="178"/>
                            <a:pt x="392" y="178"/>
                            <a:pt x="388" y="178"/>
                          </a:cubicBezTo>
                          <a:cubicBezTo>
                            <a:pt x="388" y="179"/>
                            <a:pt x="388" y="180"/>
                            <a:pt x="388" y="181"/>
                          </a:cubicBezTo>
                          <a:lnTo>
                            <a:pt x="388" y="181"/>
                          </a:lnTo>
                          <a:cubicBezTo>
                            <a:pt x="382" y="183"/>
                            <a:pt x="377" y="189"/>
                            <a:pt x="365" y="200"/>
                          </a:cubicBezTo>
                          <a:cubicBezTo>
                            <a:pt x="320" y="200"/>
                            <a:pt x="274" y="200"/>
                            <a:pt x="251" y="223"/>
                          </a:cubicBezTo>
                          <a:lnTo>
                            <a:pt x="206" y="223"/>
                          </a:lnTo>
                          <a:cubicBezTo>
                            <a:pt x="177" y="223"/>
                            <a:pt x="157" y="232"/>
                            <a:pt x="147" y="245"/>
                          </a:cubicBezTo>
                          <a:lnTo>
                            <a:pt x="147" y="245"/>
                          </a:lnTo>
                          <a:cubicBezTo>
                            <a:pt x="117" y="239"/>
                            <a:pt x="65" y="220"/>
                            <a:pt x="46" y="200"/>
                          </a:cubicBezTo>
                          <a:cubicBezTo>
                            <a:pt x="23" y="200"/>
                            <a:pt x="0" y="223"/>
                            <a:pt x="23" y="246"/>
                          </a:cubicBezTo>
                          <a:cubicBezTo>
                            <a:pt x="42" y="285"/>
                            <a:pt x="78" y="307"/>
                            <a:pt x="117" y="327"/>
                          </a:cubicBezTo>
                          <a:lnTo>
                            <a:pt x="117" y="327"/>
                          </a:lnTo>
                          <a:cubicBezTo>
                            <a:pt x="124" y="369"/>
                            <a:pt x="146" y="388"/>
                            <a:pt x="183" y="406"/>
                          </a:cubicBezTo>
                          <a:lnTo>
                            <a:pt x="206" y="406"/>
                          </a:lnTo>
                          <a:cubicBezTo>
                            <a:pt x="206" y="406"/>
                            <a:pt x="228" y="429"/>
                            <a:pt x="206" y="429"/>
                          </a:cubicBezTo>
                          <a:cubicBezTo>
                            <a:pt x="228" y="452"/>
                            <a:pt x="251" y="474"/>
                            <a:pt x="297" y="497"/>
                          </a:cubicBezTo>
                          <a:lnTo>
                            <a:pt x="297" y="497"/>
                          </a:lnTo>
                          <a:cubicBezTo>
                            <a:pt x="289" y="490"/>
                            <a:pt x="282" y="482"/>
                            <a:pt x="274" y="474"/>
                          </a:cubicBezTo>
                          <a:cubicBezTo>
                            <a:pt x="274" y="452"/>
                            <a:pt x="274" y="452"/>
                            <a:pt x="274" y="429"/>
                          </a:cubicBezTo>
                          <a:cubicBezTo>
                            <a:pt x="274" y="452"/>
                            <a:pt x="274" y="452"/>
                            <a:pt x="297" y="474"/>
                          </a:cubicBezTo>
                          <a:cubicBezTo>
                            <a:pt x="297" y="497"/>
                            <a:pt x="320" y="497"/>
                            <a:pt x="320" y="520"/>
                          </a:cubicBezTo>
                          <a:cubicBezTo>
                            <a:pt x="342" y="543"/>
                            <a:pt x="388" y="566"/>
                            <a:pt x="434" y="566"/>
                          </a:cubicBezTo>
                          <a:cubicBezTo>
                            <a:pt x="434" y="588"/>
                            <a:pt x="457" y="588"/>
                            <a:pt x="479" y="588"/>
                          </a:cubicBezTo>
                          <a:cubicBezTo>
                            <a:pt x="514" y="600"/>
                            <a:pt x="548" y="606"/>
                            <a:pt x="582" y="606"/>
                          </a:cubicBezTo>
                          <a:cubicBezTo>
                            <a:pt x="616" y="606"/>
                            <a:pt x="651" y="600"/>
                            <a:pt x="685" y="588"/>
                          </a:cubicBezTo>
                          <a:cubicBezTo>
                            <a:pt x="731" y="566"/>
                            <a:pt x="799" y="520"/>
                            <a:pt x="845" y="474"/>
                          </a:cubicBezTo>
                          <a:cubicBezTo>
                            <a:pt x="867" y="452"/>
                            <a:pt x="890" y="429"/>
                            <a:pt x="890" y="406"/>
                          </a:cubicBezTo>
                          <a:cubicBezTo>
                            <a:pt x="913" y="360"/>
                            <a:pt x="936" y="292"/>
                            <a:pt x="936" y="246"/>
                          </a:cubicBezTo>
                          <a:cubicBezTo>
                            <a:pt x="936" y="178"/>
                            <a:pt x="913" y="132"/>
                            <a:pt x="890" y="86"/>
                          </a:cubicBezTo>
                          <a:cubicBezTo>
                            <a:pt x="845" y="63"/>
                            <a:pt x="799" y="18"/>
                            <a:pt x="753" y="18"/>
                          </a:cubicBezTo>
                          <a:cubicBezTo>
                            <a:pt x="731" y="6"/>
                            <a:pt x="708" y="1"/>
                            <a:pt x="6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1" name="Google Shape;3741;p48"/>
                    <p:cNvSpPr/>
                    <p:nvPr/>
                  </p:nvSpPr>
                  <p:spPr>
                    <a:xfrm>
                      <a:off x="3268050" y="3759325"/>
                      <a:ext cx="11425" cy="1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7" h="737" extrusionOk="0">
                          <a:moveTo>
                            <a:pt x="367" y="0"/>
                          </a:moveTo>
                          <a:cubicBezTo>
                            <a:pt x="358" y="0"/>
                            <a:pt x="349" y="3"/>
                            <a:pt x="343" y="10"/>
                          </a:cubicBezTo>
                          <a:cubicBezTo>
                            <a:pt x="283" y="50"/>
                            <a:pt x="240" y="90"/>
                            <a:pt x="200" y="145"/>
                          </a:cubicBezTo>
                          <a:lnTo>
                            <a:pt x="200" y="145"/>
                          </a:lnTo>
                          <a:cubicBezTo>
                            <a:pt x="174" y="157"/>
                            <a:pt x="151" y="173"/>
                            <a:pt x="137" y="215"/>
                          </a:cubicBezTo>
                          <a:cubicBezTo>
                            <a:pt x="137" y="215"/>
                            <a:pt x="114" y="238"/>
                            <a:pt x="114" y="238"/>
                          </a:cubicBezTo>
                          <a:cubicBezTo>
                            <a:pt x="114" y="261"/>
                            <a:pt x="92" y="261"/>
                            <a:pt x="92" y="283"/>
                          </a:cubicBezTo>
                          <a:cubicBezTo>
                            <a:pt x="92" y="284"/>
                            <a:pt x="92" y="284"/>
                            <a:pt x="92" y="284"/>
                          </a:cubicBezTo>
                          <a:lnTo>
                            <a:pt x="92" y="284"/>
                          </a:lnTo>
                          <a:cubicBezTo>
                            <a:pt x="79" y="299"/>
                            <a:pt x="69" y="314"/>
                            <a:pt x="69" y="329"/>
                          </a:cubicBezTo>
                          <a:cubicBezTo>
                            <a:pt x="46" y="375"/>
                            <a:pt x="23" y="420"/>
                            <a:pt x="23" y="466"/>
                          </a:cubicBezTo>
                          <a:cubicBezTo>
                            <a:pt x="23" y="489"/>
                            <a:pt x="0" y="535"/>
                            <a:pt x="0" y="557"/>
                          </a:cubicBezTo>
                          <a:cubicBezTo>
                            <a:pt x="23" y="603"/>
                            <a:pt x="23" y="626"/>
                            <a:pt x="46" y="671"/>
                          </a:cubicBezTo>
                          <a:cubicBezTo>
                            <a:pt x="78" y="704"/>
                            <a:pt x="133" y="736"/>
                            <a:pt x="179" y="736"/>
                          </a:cubicBezTo>
                          <a:cubicBezTo>
                            <a:pt x="198" y="736"/>
                            <a:pt x="215" y="731"/>
                            <a:pt x="229" y="717"/>
                          </a:cubicBezTo>
                          <a:cubicBezTo>
                            <a:pt x="251" y="694"/>
                            <a:pt x="297" y="671"/>
                            <a:pt x="297" y="649"/>
                          </a:cubicBezTo>
                          <a:cubicBezTo>
                            <a:pt x="320" y="626"/>
                            <a:pt x="343" y="580"/>
                            <a:pt x="343" y="557"/>
                          </a:cubicBezTo>
                          <a:cubicBezTo>
                            <a:pt x="343" y="512"/>
                            <a:pt x="366" y="466"/>
                            <a:pt x="366" y="420"/>
                          </a:cubicBezTo>
                          <a:cubicBezTo>
                            <a:pt x="366" y="402"/>
                            <a:pt x="366" y="383"/>
                            <a:pt x="366" y="352"/>
                          </a:cubicBezTo>
                          <a:cubicBezTo>
                            <a:pt x="366" y="329"/>
                            <a:pt x="366" y="329"/>
                            <a:pt x="366" y="306"/>
                          </a:cubicBezTo>
                          <a:cubicBezTo>
                            <a:pt x="381" y="276"/>
                            <a:pt x="386" y="246"/>
                            <a:pt x="381" y="222"/>
                          </a:cubicBezTo>
                          <a:lnTo>
                            <a:pt x="381" y="222"/>
                          </a:lnTo>
                          <a:cubicBezTo>
                            <a:pt x="388" y="215"/>
                            <a:pt x="388" y="215"/>
                            <a:pt x="388" y="215"/>
                          </a:cubicBezTo>
                          <a:cubicBezTo>
                            <a:pt x="388" y="215"/>
                            <a:pt x="388" y="192"/>
                            <a:pt x="388" y="192"/>
                          </a:cubicBezTo>
                          <a:cubicBezTo>
                            <a:pt x="388" y="169"/>
                            <a:pt x="411" y="147"/>
                            <a:pt x="434" y="124"/>
                          </a:cubicBezTo>
                          <a:cubicBezTo>
                            <a:pt x="457" y="101"/>
                            <a:pt x="457" y="55"/>
                            <a:pt x="434" y="32"/>
                          </a:cubicBezTo>
                          <a:cubicBezTo>
                            <a:pt x="418" y="16"/>
                            <a:pt x="390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2" name="Google Shape;3742;p48"/>
                    <p:cNvSpPr/>
                    <p:nvPr/>
                  </p:nvSpPr>
                  <p:spPr>
                    <a:xfrm>
                      <a:off x="3221825" y="3721775"/>
                      <a:ext cx="34825" cy="44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93" h="1795" extrusionOk="0">
                          <a:moveTo>
                            <a:pt x="685" y="1466"/>
                          </a:moveTo>
                          <a:cubicBezTo>
                            <a:pt x="685" y="1475"/>
                            <a:pt x="685" y="1482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85" y="1481"/>
                            <a:pt x="685" y="1473"/>
                            <a:pt x="685" y="1466"/>
                          </a:cubicBezTo>
                          <a:close/>
                          <a:moveTo>
                            <a:pt x="1187" y="1649"/>
                          </a:moveTo>
                          <a:lnTo>
                            <a:pt x="1187" y="1649"/>
                          </a:lnTo>
                          <a:cubicBezTo>
                            <a:pt x="1187" y="1661"/>
                            <a:pt x="1181" y="1666"/>
                            <a:pt x="1172" y="1672"/>
                          </a:cubicBezTo>
                          <a:lnTo>
                            <a:pt x="1172" y="1672"/>
                          </a:lnTo>
                          <a:cubicBezTo>
                            <a:pt x="1178" y="1665"/>
                            <a:pt x="1183" y="1657"/>
                            <a:pt x="1187" y="1649"/>
                          </a:cubicBezTo>
                          <a:close/>
                          <a:moveTo>
                            <a:pt x="293" y="1"/>
                          </a:moveTo>
                          <a:cubicBezTo>
                            <a:pt x="225" y="1"/>
                            <a:pt x="157" y="40"/>
                            <a:pt x="115" y="96"/>
                          </a:cubicBezTo>
                          <a:cubicBezTo>
                            <a:pt x="46" y="188"/>
                            <a:pt x="0" y="302"/>
                            <a:pt x="23" y="416"/>
                          </a:cubicBezTo>
                          <a:cubicBezTo>
                            <a:pt x="46" y="507"/>
                            <a:pt x="115" y="576"/>
                            <a:pt x="206" y="644"/>
                          </a:cubicBezTo>
                          <a:cubicBezTo>
                            <a:pt x="256" y="669"/>
                            <a:pt x="306" y="687"/>
                            <a:pt x="360" y="687"/>
                          </a:cubicBezTo>
                          <a:cubicBezTo>
                            <a:pt x="404" y="687"/>
                            <a:pt x="451" y="675"/>
                            <a:pt x="503" y="644"/>
                          </a:cubicBezTo>
                          <a:cubicBezTo>
                            <a:pt x="545" y="630"/>
                            <a:pt x="578" y="590"/>
                            <a:pt x="593" y="545"/>
                          </a:cubicBezTo>
                          <a:lnTo>
                            <a:pt x="593" y="545"/>
                          </a:lnTo>
                          <a:cubicBezTo>
                            <a:pt x="649" y="651"/>
                            <a:pt x="688" y="771"/>
                            <a:pt x="708" y="872"/>
                          </a:cubicBezTo>
                          <a:cubicBezTo>
                            <a:pt x="731" y="941"/>
                            <a:pt x="731" y="987"/>
                            <a:pt x="754" y="1055"/>
                          </a:cubicBezTo>
                          <a:cubicBezTo>
                            <a:pt x="754" y="1055"/>
                            <a:pt x="754" y="1084"/>
                            <a:pt x="754" y="1084"/>
                          </a:cubicBezTo>
                          <a:cubicBezTo>
                            <a:pt x="754" y="1091"/>
                            <a:pt x="754" y="1101"/>
                            <a:pt x="754" y="1101"/>
                          </a:cubicBezTo>
                          <a:cubicBezTo>
                            <a:pt x="731" y="1124"/>
                            <a:pt x="731" y="1169"/>
                            <a:pt x="731" y="1192"/>
                          </a:cubicBezTo>
                          <a:cubicBezTo>
                            <a:pt x="708" y="1260"/>
                            <a:pt x="708" y="1329"/>
                            <a:pt x="685" y="1397"/>
                          </a:cubicBezTo>
                          <a:cubicBezTo>
                            <a:pt x="685" y="1412"/>
                            <a:pt x="685" y="1454"/>
                            <a:pt x="691" y="1454"/>
                          </a:cubicBezTo>
                          <a:cubicBezTo>
                            <a:pt x="694" y="1454"/>
                            <a:pt x="700" y="1439"/>
                            <a:pt x="708" y="1397"/>
                          </a:cubicBezTo>
                          <a:lnTo>
                            <a:pt x="708" y="1397"/>
                          </a:lnTo>
                          <a:cubicBezTo>
                            <a:pt x="708" y="1414"/>
                            <a:pt x="695" y="1507"/>
                            <a:pt x="689" y="1507"/>
                          </a:cubicBezTo>
                          <a:cubicBezTo>
                            <a:pt x="687" y="1507"/>
                            <a:pt x="686" y="1501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90" y="1617"/>
                            <a:pt x="738" y="1742"/>
                            <a:pt x="868" y="1785"/>
                          </a:cubicBezTo>
                          <a:lnTo>
                            <a:pt x="891" y="1785"/>
                          </a:lnTo>
                          <a:cubicBezTo>
                            <a:pt x="913" y="1791"/>
                            <a:pt x="936" y="1794"/>
                            <a:pt x="959" y="1794"/>
                          </a:cubicBezTo>
                          <a:cubicBezTo>
                            <a:pt x="1026" y="1794"/>
                            <a:pt x="1090" y="1768"/>
                            <a:pt x="1142" y="1717"/>
                          </a:cubicBezTo>
                          <a:lnTo>
                            <a:pt x="1155" y="1689"/>
                          </a:lnTo>
                          <a:lnTo>
                            <a:pt x="1155" y="1689"/>
                          </a:lnTo>
                          <a:cubicBezTo>
                            <a:pt x="1217" y="1668"/>
                            <a:pt x="1261" y="1647"/>
                            <a:pt x="1324" y="1626"/>
                          </a:cubicBezTo>
                          <a:cubicBezTo>
                            <a:pt x="1393" y="1603"/>
                            <a:pt x="1370" y="1534"/>
                            <a:pt x="1302" y="1512"/>
                          </a:cubicBezTo>
                          <a:cubicBezTo>
                            <a:pt x="1282" y="1512"/>
                            <a:pt x="1229" y="1512"/>
                            <a:pt x="1200" y="1497"/>
                          </a:cubicBezTo>
                          <a:lnTo>
                            <a:pt x="1200" y="1497"/>
                          </a:lnTo>
                          <a:cubicBezTo>
                            <a:pt x="1200" y="1494"/>
                            <a:pt x="1201" y="1491"/>
                            <a:pt x="1202" y="1488"/>
                          </a:cubicBezTo>
                          <a:lnTo>
                            <a:pt x="1202" y="1488"/>
                          </a:lnTo>
                          <a:cubicBezTo>
                            <a:pt x="1202" y="1488"/>
                            <a:pt x="1203" y="1487"/>
                            <a:pt x="1202" y="1486"/>
                          </a:cubicBezTo>
                          <a:lnTo>
                            <a:pt x="1202" y="1486"/>
                          </a:lnTo>
                          <a:cubicBezTo>
                            <a:pt x="1223" y="1372"/>
                            <a:pt x="1203" y="1254"/>
                            <a:pt x="1142" y="1146"/>
                          </a:cubicBezTo>
                          <a:cubicBezTo>
                            <a:pt x="1119" y="1124"/>
                            <a:pt x="1096" y="1078"/>
                            <a:pt x="1096" y="1055"/>
                          </a:cubicBezTo>
                          <a:cubicBezTo>
                            <a:pt x="1073" y="1055"/>
                            <a:pt x="1073" y="1032"/>
                            <a:pt x="1050" y="1009"/>
                          </a:cubicBezTo>
                          <a:cubicBezTo>
                            <a:pt x="1050" y="1009"/>
                            <a:pt x="1050" y="987"/>
                            <a:pt x="1028" y="987"/>
                          </a:cubicBezTo>
                          <a:cubicBezTo>
                            <a:pt x="1005" y="918"/>
                            <a:pt x="959" y="850"/>
                            <a:pt x="936" y="781"/>
                          </a:cubicBezTo>
                          <a:cubicBezTo>
                            <a:pt x="805" y="562"/>
                            <a:pt x="652" y="342"/>
                            <a:pt x="478" y="163"/>
                          </a:cubicBezTo>
                          <a:lnTo>
                            <a:pt x="478" y="163"/>
                          </a:lnTo>
                          <a:cubicBezTo>
                            <a:pt x="476" y="146"/>
                            <a:pt x="470" y="132"/>
                            <a:pt x="457" y="119"/>
                          </a:cubicBezTo>
                          <a:cubicBezTo>
                            <a:pt x="457" y="105"/>
                            <a:pt x="448" y="90"/>
                            <a:pt x="435" y="76"/>
                          </a:cubicBezTo>
                          <a:lnTo>
                            <a:pt x="435" y="76"/>
                          </a:lnTo>
                          <a:cubicBezTo>
                            <a:pt x="435" y="75"/>
                            <a:pt x="435" y="74"/>
                            <a:pt x="434" y="74"/>
                          </a:cubicBezTo>
                          <a:cubicBezTo>
                            <a:pt x="434" y="74"/>
                            <a:pt x="434" y="74"/>
                            <a:pt x="434" y="74"/>
                          </a:cubicBezTo>
                          <a:lnTo>
                            <a:pt x="434" y="74"/>
                          </a:lnTo>
                          <a:cubicBezTo>
                            <a:pt x="427" y="66"/>
                            <a:pt x="419" y="59"/>
                            <a:pt x="411" y="51"/>
                          </a:cubicBezTo>
                          <a:cubicBezTo>
                            <a:pt x="376" y="16"/>
                            <a:pt x="335" y="1"/>
                            <a:pt x="29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3" name="Google Shape;3743;p48"/>
                    <p:cNvSpPr/>
                    <p:nvPr/>
                  </p:nvSpPr>
                  <p:spPr>
                    <a:xfrm>
                      <a:off x="3178450" y="3740650"/>
                      <a:ext cx="39775" cy="20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1" h="809" extrusionOk="0">
                          <a:moveTo>
                            <a:pt x="1463" y="0"/>
                          </a:moveTo>
                          <a:cubicBezTo>
                            <a:pt x="1455" y="0"/>
                            <a:pt x="1447" y="1"/>
                            <a:pt x="1439" y="3"/>
                          </a:cubicBezTo>
                          <a:cubicBezTo>
                            <a:pt x="1363" y="22"/>
                            <a:pt x="1287" y="57"/>
                            <a:pt x="1198" y="81"/>
                          </a:cubicBezTo>
                          <a:lnTo>
                            <a:pt x="1198" y="81"/>
                          </a:lnTo>
                          <a:cubicBezTo>
                            <a:pt x="1187" y="79"/>
                            <a:pt x="1176" y="78"/>
                            <a:pt x="1165" y="78"/>
                          </a:cubicBezTo>
                          <a:cubicBezTo>
                            <a:pt x="1142" y="78"/>
                            <a:pt x="1119" y="83"/>
                            <a:pt x="1096" y="95"/>
                          </a:cubicBezTo>
                          <a:cubicBezTo>
                            <a:pt x="1074" y="106"/>
                            <a:pt x="1062" y="106"/>
                            <a:pt x="1048" y="106"/>
                          </a:cubicBezTo>
                          <a:cubicBezTo>
                            <a:pt x="1034" y="106"/>
                            <a:pt x="1016" y="106"/>
                            <a:pt x="982" y="117"/>
                          </a:cubicBezTo>
                          <a:cubicBezTo>
                            <a:pt x="937" y="140"/>
                            <a:pt x="868" y="163"/>
                            <a:pt x="800" y="186"/>
                          </a:cubicBezTo>
                          <a:cubicBezTo>
                            <a:pt x="754" y="209"/>
                            <a:pt x="685" y="209"/>
                            <a:pt x="617" y="232"/>
                          </a:cubicBezTo>
                          <a:cubicBezTo>
                            <a:pt x="549" y="254"/>
                            <a:pt x="503" y="277"/>
                            <a:pt x="434" y="346"/>
                          </a:cubicBezTo>
                          <a:lnTo>
                            <a:pt x="389" y="346"/>
                          </a:lnTo>
                          <a:cubicBezTo>
                            <a:pt x="389" y="346"/>
                            <a:pt x="358" y="336"/>
                            <a:pt x="352" y="336"/>
                          </a:cubicBezTo>
                          <a:cubicBezTo>
                            <a:pt x="348" y="336"/>
                            <a:pt x="351" y="338"/>
                            <a:pt x="366" y="346"/>
                          </a:cubicBezTo>
                          <a:cubicBezTo>
                            <a:pt x="352" y="342"/>
                            <a:pt x="337" y="339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3" y="340"/>
                            <a:pt x="323" y="343"/>
                            <a:pt x="324" y="346"/>
                          </a:cubicBezTo>
                          <a:lnTo>
                            <a:pt x="324" y="346"/>
                          </a:lnTo>
                          <a:cubicBezTo>
                            <a:pt x="323" y="346"/>
                            <a:pt x="321" y="346"/>
                            <a:pt x="320" y="346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21" y="337"/>
                            <a:pt x="322" y="337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2" y="332"/>
                            <a:pt x="321" y="328"/>
                            <a:pt x="320" y="323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00" y="334"/>
                            <a:pt x="280" y="332"/>
                            <a:pt x="260" y="332"/>
                          </a:cubicBezTo>
                          <a:cubicBezTo>
                            <a:pt x="197" y="332"/>
                            <a:pt x="135" y="348"/>
                            <a:pt x="92" y="391"/>
                          </a:cubicBezTo>
                          <a:cubicBezTo>
                            <a:pt x="24" y="483"/>
                            <a:pt x="1" y="597"/>
                            <a:pt x="69" y="688"/>
                          </a:cubicBezTo>
                          <a:cubicBezTo>
                            <a:pt x="69" y="688"/>
                            <a:pt x="69" y="688"/>
                            <a:pt x="69" y="711"/>
                          </a:cubicBezTo>
                          <a:cubicBezTo>
                            <a:pt x="126" y="767"/>
                            <a:pt x="197" y="808"/>
                            <a:pt x="285" y="808"/>
                          </a:cubicBezTo>
                          <a:cubicBezTo>
                            <a:pt x="303" y="808"/>
                            <a:pt x="323" y="806"/>
                            <a:pt x="343" y="802"/>
                          </a:cubicBezTo>
                          <a:lnTo>
                            <a:pt x="434" y="802"/>
                          </a:lnTo>
                          <a:cubicBezTo>
                            <a:pt x="499" y="802"/>
                            <a:pt x="552" y="746"/>
                            <a:pt x="553" y="680"/>
                          </a:cubicBezTo>
                          <a:lnTo>
                            <a:pt x="553" y="680"/>
                          </a:lnTo>
                          <a:cubicBezTo>
                            <a:pt x="560" y="675"/>
                            <a:pt x="566" y="670"/>
                            <a:pt x="571" y="665"/>
                          </a:cubicBezTo>
                          <a:cubicBezTo>
                            <a:pt x="579" y="660"/>
                            <a:pt x="587" y="655"/>
                            <a:pt x="595" y="649"/>
                          </a:cubicBezTo>
                          <a:lnTo>
                            <a:pt x="595" y="649"/>
                          </a:lnTo>
                          <a:cubicBezTo>
                            <a:pt x="608" y="652"/>
                            <a:pt x="621" y="653"/>
                            <a:pt x="633" y="653"/>
                          </a:cubicBezTo>
                          <a:cubicBezTo>
                            <a:pt x="670" y="653"/>
                            <a:pt x="701" y="642"/>
                            <a:pt x="731" y="642"/>
                          </a:cubicBezTo>
                          <a:cubicBezTo>
                            <a:pt x="822" y="620"/>
                            <a:pt x="891" y="574"/>
                            <a:pt x="937" y="551"/>
                          </a:cubicBezTo>
                          <a:cubicBezTo>
                            <a:pt x="1005" y="528"/>
                            <a:pt x="1074" y="483"/>
                            <a:pt x="1119" y="437"/>
                          </a:cubicBezTo>
                          <a:cubicBezTo>
                            <a:pt x="1165" y="414"/>
                            <a:pt x="1165" y="391"/>
                            <a:pt x="1210" y="369"/>
                          </a:cubicBezTo>
                          <a:cubicBezTo>
                            <a:pt x="1256" y="346"/>
                            <a:pt x="1279" y="301"/>
                            <a:pt x="1301" y="255"/>
                          </a:cubicBezTo>
                          <a:lnTo>
                            <a:pt x="1301" y="255"/>
                          </a:lnTo>
                          <a:lnTo>
                            <a:pt x="1279" y="300"/>
                          </a:lnTo>
                          <a:cubicBezTo>
                            <a:pt x="1347" y="254"/>
                            <a:pt x="1416" y="186"/>
                            <a:pt x="1507" y="140"/>
                          </a:cubicBezTo>
                          <a:cubicBezTo>
                            <a:pt x="1590" y="99"/>
                            <a:pt x="1541" y="0"/>
                            <a:pt x="146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4" name="Google Shape;3744;p48"/>
                    <p:cNvSpPr/>
                    <p:nvPr/>
                  </p:nvSpPr>
                  <p:spPr>
                    <a:xfrm>
                      <a:off x="3210400" y="3764025"/>
                      <a:ext cx="73075" cy="103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3" h="4141" extrusionOk="0">
                          <a:moveTo>
                            <a:pt x="2396" y="1473"/>
                          </a:moveTo>
                          <a:cubicBezTo>
                            <a:pt x="2397" y="1473"/>
                            <a:pt x="2396" y="1476"/>
                            <a:pt x="2391" y="1485"/>
                          </a:cubicBezTo>
                          <a:lnTo>
                            <a:pt x="2391" y="1485"/>
                          </a:lnTo>
                          <a:cubicBezTo>
                            <a:pt x="2390" y="1480"/>
                            <a:pt x="2394" y="1473"/>
                            <a:pt x="2396" y="1473"/>
                          </a:cubicBezTo>
                          <a:close/>
                          <a:moveTo>
                            <a:pt x="2441" y="1531"/>
                          </a:moveTo>
                          <a:cubicBezTo>
                            <a:pt x="2442" y="1532"/>
                            <a:pt x="2443" y="1532"/>
                            <a:pt x="2443" y="1533"/>
                          </a:cubicBezTo>
                          <a:cubicBezTo>
                            <a:pt x="2443" y="1533"/>
                            <a:pt x="2442" y="1533"/>
                            <a:pt x="2441" y="1531"/>
                          </a:cubicBezTo>
                          <a:close/>
                          <a:moveTo>
                            <a:pt x="2000" y="2673"/>
                          </a:moveTo>
                          <a:cubicBezTo>
                            <a:pt x="2003" y="2673"/>
                            <a:pt x="2006" y="2673"/>
                            <a:pt x="2010" y="2675"/>
                          </a:cubicBezTo>
                          <a:cubicBezTo>
                            <a:pt x="2010" y="2675"/>
                            <a:pt x="2002" y="2680"/>
                            <a:pt x="1990" y="2690"/>
                          </a:cubicBezTo>
                          <a:lnTo>
                            <a:pt x="1990" y="2690"/>
                          </a:lnTo>
                          <a:cubicBezTo>
                            <a:pt x="1989" y="2680"/>
                            <a:pt x="1992" y="2673"/>
                            <a:pt x="2000" y="2673"/>
                          </a:cubicBezTo>
                          <a:close/>
                          <a:moveTo>
                            <a:pt x="435" y="1"/>
                          </a:moveTo>
                          <a:cubicBezTo>
                            <a:pt x="334" y="1"/>
                            <a:pt x="236" y="24"/>
                            <a:pt x="138" y="73"/>
                          </a:cubicBezTo>
                          <a:cubicBezTo>
                            <a:pt x="47" y="141"/>
                            <a:pt x="1" y="278"/>
                            <a:pt x="24" y="369"/>
                          </a:cubicBezTo>
                          <a:cubicBezTo>
                            <a:pt x="161" y="803"/>
                            <a:pt x="686" y="940"/>
                            <a:pt x="1074" y="986"/>
                          </a:cubicBezTo>
                          <a:cubicBezTo>
                            <a:pt x="1082" y="986"/>
                            <a:pt x="1098" y="989"/>
                            <a:pt x="1111" y="992"/>
                          </a:cubicBezTo>
                          <a:lnTo>
                            <a:pt x="1111" y="992"/>
                          </a:lnTo>
                          <a:cubicBezTo>
                            <a:pt x="1125" y="1000"/>
                            <a:pt x="1142" y="1008"/>
                            <a:pt x="1142" y="1008"/>
                          </a:cubicBezTo>
                          <a:cubicBezTo>
                            <a:pt x="1188" y="1031"/>
                            <a:pt x="1234" y="1031"/>
                            <a:pt x="1302" y="1031"/>
                          </a:cubicBezTo>
                          <a:cubicBezTo>
                            <a:pt x="1316" y="1031"/>
                            <a:pt x="1332" y="1029"/>
                            <a:pt x="1350" y="1026"/>
                          </a:cubicBezTo>
                          <a:lnTo>
                            <a:pt x="1350" y="1026"/>
                          </a:lnTo>
                          <a:cubicBezTo>
                            <a:pt x="1302" y="1087"/>
                            <a:pt x="1250" y="1144"/>
                            <a:pt x="1188" y="1191"/>
                          </a:cubicBezTo>
                          <a:cubicBezTo>
                            <a:pt x="1051" y="1351"/>
                            <a:pt x="1142" y="1579"/>
                            <a:pt x="1325" y="1625"/>
                          </a:cubicBezTo>
                          <a:cubicBezTo>
                            <a:pt x="1399" y="1658"/>
                            <a:pt x="1476" y="1670"/>
                            <a:pt x="1553" y="1670"/>
                          </a:cubicBezTo>
                          <a:cubicBezTo>
                            <a:pt x="1691" y="1670"/>
                            <a:pt x="1832" y="1631"/>
                            <a:pt x="1964" y="1602"/>
                          </a:cubicBezTo>
                          <a:cubicBezTo>
                            <a:pt x="1997" y="1602"/>
                            <a:pt x="2241" y="1553"/>
                            <a:pt x="2367" y="1536"/>
                          </a:cubicBezTo>
                          <a:lnTo>
                            <a:pt x="2367" y="1536"/>
                          </a:lnTo>
                          <a:cubicBezTo>
                            <a:pt x="2339" y="1615"/>
                            <a:pt x="2279" y="1679"/>
                            <a:pt x="2238" y="1762"/>
                          </a:cubicBezTo>
                          <a:cubicBezTo>
                            <a:pt x="2124" y="1921"/>
                            <a:pt x="1987" y="2104"/>
                            <a:pt x="1941" y="2287"/>
                          </a:cubicBezTo>
                          <a:cubicBezTo>
                            <a:pt x="1918" y="2401"/>
                            <a:pt x="1895" y="2515"/>
                            <a:pt x="1941" y="2629"/>
                          </a:cubicBezTo>
                          <a:cubicBezTo>
                            <a:pt x="1941" y="2658"/>
                            <a:pt x="1950" y="2687"/>
                            <a:pt x="1963" y="2710"/>
                          </a:cubicBezTo>
                          <a:lnTo>
                            <a:pt x="1963" y="2710"/>
                          </a:lnTo>
                          <a:cubicBezTo>
                            <a:pt x="1907" y="2752"/>
                            <a:pt x="1819" y="2819"/>
                            <a:pt x="1804" y="2834"/>
                          </a:cubicBezTo>
                          <a:cubicBezTo>
                            <a:pt x="1690" y="2926"/>
                            <a:pt x="1599" y="3017"/>
                            <a:pt x="1553" y="3177"/>
                          </a:cubicBezTo>
                          <a:cubicBezTo>
                            <a:pt x="1392" y="3641"/>
                            <a:pt x="1765" y="4140"/>
                            <a:pt x="2247" y="4140"/>
                          </a:cubicBezTo>
                          <a:cubicBezTo>
                            <a:pt x="2311" y="4140"/>
                            <a:pt x="2377" y="4131"/>
                            <a:pt x="2443" y="4113"/>
                          </a:cubicBezTo>
                          <a:cubicBezTo>
                            <a:pt x="2763" y="4021"/>
                            <a:pt x="2649" y="3565"/>
                            <a:pt x="2352" y="3542"/>
                          </a:cubicBezTo>
                          <a:cubicBezTo>
                            <a:pt x="2169" y="3519"/>
                            <a:pt x="1964" y="3565"/>
                            <a:pt x="2078" y="3359"/>
                          </a:cubicBezTo>
                          <a:cubicBezTo>
                            <a:pt x="2124" y="3268"/>
                            <a:pt x="2192" y="3223"/>
                            <a:pt x="2261" y="3154"/>
                          </a:cubicBezTo>
                          <a:cubicBezTo>
                            <a:pt x="2329" y="3063"/>
                            <a:pt x="2398" y="2971"/>
                            <a:pt x="2443" y="2857"/>
                          </a:cubicBezTo>
                          <a:cubicBezTo>
                            <a:pt x="2489" y="2743"/>
                            <a:pt x="2489" y="2652"/>
                            <a:pt x="2420" y="2538"/>
                          </a:cubicBezTo>
                          <a:cubicBezTo>
                            <a:pt x="2420" y="2515"/>
                            <a:pt x="2420" y="2515"/>
                            <a:pt x="2420" y="2492"/>
                          </a:cubicBezTo>
                          <a:cubicBezTo>
                            <a:pt x="2489" y="2332"/>
                            <a:pt x="2626" y="2150"/>
                            <a:pt x="2717" y="1990"/>
                          </a:cubicBezTo>
                          <a:cubicBezTo>
                            <a:pt x="2808" y="1830"/>
                            <a:pt x="2923" y="1648"/>
                            <a:pt x="2923" y="1442"/>
                          </a:cubicBezTo>
                          <a:cubicBezTo>
                            <a:pt x="2900" y="1237"/>
                            <a:pt x="2763" y="1054"/>
                            <a:pt x="2557" y="1008"/>
                          </a:cubicBezTo>
                          <a:cubicBezTo>
                            <a:pt x="2510" y="998"/>
                            <a:pt x="2462" y="993"/>
                            <a:pt x="2414" y="993"/>
                          </a:cubicBezTo>
                          <a:cubicBezTo>
                            <a:pt x="2257" y="993"/>
                            <a:pt x="2100" y="1041"/>
                            <a:pt x="1943" y="1076"/>
                          </a:cubicBezTo>
                          <a:lnTo>
                            <a:pt x="1943" y="1076"/>
                          </a:lnTo>
                          <a:cubicBezTo>
                            <a:pt x="1966" y="1019"/>
                            <a:pt x="1981" y="959"/>
                            <a:pt x="1987" y="894"/>
                          </a:cubicBezTo>
                          <a:cubicBezTo>
                            <a:pt x="1987" y="637"/>
                            <a:pt x="1798" y="397"/>
                            <a:pt x="1555" y="397"/>
                          </a:cubicBezTo>
                          <a:cubicBezTo>
                            <a:pt x="1517" y="397"/>
                            <a:pt x="1479" y="403"/>
                            <a:pt x="1439" y="415"/>
                          </a:cubicBezTo>
                          <a:cubicBezTo>
                            <a:pt x="1348" y="438"/>
                            <a:pt x="1279" y="506"/>
                            <a:pt x="1211" y="529"/>
                          </a:cubicBezTo>
                          <a:cubicBezTo>
                            <a:pt x="1165" y="529"/>
                            <a:pt x="1142" y="552"/>
                            <a:pt x="1119" y="552"/>
                          </a:cubicBezTo>
                          <a:cubicBezTo>
                            <a:pt x="1108" y="558"/>
                            <a:pt x="1100" y="562"/>
                            <a:pt x="1093" y="565"/>
                          </a:cubicBezTo>
                          <a:lnTo>
                            <a:pt x="1093" y="565"/>
                          </a:lnTo>
                          <a:cubicBezTo>
                            <a:pt x="1065" y="559"/>
                            <a:pt x="1018" y="552"/>
                            <a:pt x="1005" y="552"/>
                          </a:cubicBezTo>
                          <a:cubicBezTo>
                            <a:pt x="899" y="531"/>
                            <a:pt x="793" y="490"/>
                            <a:pt x="705" y="447"/>
                          </a:cubicBezTo>
                          <a:lnTo>
                            <a:pt x="705" y="447"/>
                          </a:lnTo>
                          <a:cubicBezTo>
                            <a:pt x="796" y="416"/>
                            <a:pt x="868" y="364"/>
                            <a:pt x="868" y="255"/>
                          </a:cubicBezTo>
                          <a:cubicBezTo>
                            <a:pt x="868" y="255"/>
                            <a:pt x="845" y="255"/>
                            <a:pt x="845" y="232"/>
                          </a:cubicBezTo>
                          <a:cubicBezTo>
                            <a:pt x="845" y="141"/>
                            <a:pt x="800" y="73"/>
                            <a:pt x="709" y="50"/>
                          </a:cubicBezTo>
                          <a:cubicBezTo>
                            <a:pt x="613" y="18"/>
                            <a:pt x="523" y="1"/>
                            <a:pt x="4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5" name="Google Shape;3745;p48"/>
                    <p:cNvSpPr/>
                    <p:nvPr/>
                  </p:nvSpPr>
                  <p:spPr>
                    <a:xfrm>
                      <a:off x="3384450" y="4333600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9"/>
                            <a:pt x="708" y="1439"/>
                          </a:cubicBezTo>
                          <a:cubicBezTo>
                            <a:pt x="320" y="1439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1"/>
                            <a:pt x="708" y="1"/>
                          </a:cubicBezTo>
                          <a:cubicBezTo>
                            <a:pt x="1119" y="1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6" name="Google Shape;3746;p48"/>
                    <p:cNvSpPr/>
                    <p:nvPr/>
                  </p:nvSpPr>
                  <p:spPr>
                    <a:xfrm>
                      <a:off x="3164750" y="4040875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8"/>
                            <a:pt x="709" y="1438"/>
                          </a:cubicBezTo>
                          <a:cubicBezTo>
                            <a:pt x="320" y="1438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0"/>
                            <a:pt x="709" y="0"/>
                          </a:cubicBezTo>
                          <a:cubicBezTo>
                            <a:pt x="1119" y="0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747" name="Google Shape;3747;p48"/>
                    <p:cNvGrpSpPr/>
                    <p:nvPr/>
                  </p:nvGrpSpPr>
                  <p:grpSpPr>
                    <a:xfrm>
                      <a:off x="71350" y="2408925"/>
                      <a:ext cx="7517550" cy="2939850"/>
                      <a:chOff x="71350" y="2408925"/>
                      <a:chExt cx="7517550" cy="2939850"/>
                    </a:xfrm>
                  </p:grpSpPr>
                  <p:sp>
                    <p:nvSpPr>
                      <p:cNvPr id="3748" name="Google Shape;3748;p48"/>
                      <p:cNvSpPr/>
                      <p:nvPr/>
                    </p:nvSpPr>
                    <p:spPr>
                      <a:xfrm>
                        <a:off x="2740775" y="2924925"/>
                        <a:ext cx="95900" cy="889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836" h="35571" extrusionOk="0">
                            <a:moveTo>
                              <a:pt x="812" y="0"/>
                            </a:moveTo>
                            <a:cubicBezTo>
                              <a:pt x="800" y="0"/>
                              <a:pt x="786" y="6"/>
                              <a:pt x="777" y="15"/>
                            </a:cubicBezTo>
                            <a:cubicBezTo>
                              <a:pt x="640" y="243"/>
                              <a:pt x="571" y="380"/>
                              <a:pt x="526" y="631"/>
                            </a:cubicBezTo>
                            <a:cubicBezTo>
                              <a:pt x="480" y="882"/>
                              <a:pt x="457" y="1156"/>
                              <a:pt x="434" y="1407"/>
                            </a:cubicBezTo>
                            <a:cubicBezTo>
                              <a:pt x="389" y="1978"/>
                              <a:pt x="343" y="2526"/>
                              <a:pt x="320" y="3096"/>
                            </a:cubicBezTo>
                            <a:cubicBezTo>
                              <a:pt x="275" y="4261"/>
                              <a:pt x="229" y="5402"/>
                              <a:pt x="115" y="6566"/>
                            </a:cubicBezTo>
                            <a:cubicBezTo>
                              <a:pt x="1" y="7798"/>
                              <a:pt x="24" y="9031"/>
                              <a:pt x="183" y="10264"/>
                            </a:cubicBezTo>
                            <a:cubicBezTo>
                              <a:pt x="343" y="11450"/>
                              <a:pt x="571" y="12637"/>
                              <a:pt x="708" y="13824"/>
                            </a:cubicBezTo>
                            <a:cubicBezTo>
                              <a:pt x="845" y="15080"/>
                              <a:pt x="731" y="16335"/>
                              <a:pt x="640" y="17568"/>
                            </a:cubicBezTo>
                            <a:cubicBezTo>
                              <a:pt x="594" y="18207"/>
                              <a:pt x="571" y="18823"/>
                              <a:pt x="594" y="19439"/>
                            </a:cubicBezTo>
                            <a:cubicBezTo>
                              <a:pt x="640" y="20101"/>
                              <a:pt x="731" y="20718"/>
                              <a:pt x="868" y="21357"/>
                            </a:cubicBezTo>
                            <a:cubicBezTo>
                              <a:pt x="1096" y="22521"/>
                              <a:pt x="937" y="23685"/>
                              <a:pt x="777" y="24826"/>
                            </a:cubicBezTo>
                            <a:cubicBezTo>
                              <a:pt x="685" y="25397"/>
                              <a:pt x="617" y="25967"/>
                              <a:pt x="594" y="26538"/>
                            </a:cubicBezTo>
                            <a:cubicBezTo>
                              <a:pt x="594" y="27154"/>
                              <a:pt x="663" y="27725"/>
                              <a:pt x="754" y="28341"/>
                            </a:cubicBezTo>
                            <a:cubicBezTo>
                              <a:pt x="937" y="29619"/>
                              <a:pt x="1210" y="30829"/>
                              <a:pt x="1895" y="31948"/>
                            </a:cubicBezTo>
                            <a:cubicBezTo>
                              <a:pt x="2215" y="32450"/>
                              <a:pt x="2557" y="32952"/>
                              <a:pt x="2785" y="33500"/>
                            </a:cubicBezTo>
                            <a:cubicBezTo>
                              <a:pt x="3036" y="34070"/>
                              <a:pt x="3082" y="34641"/>
                              <a:pt x="2968" y="35257"/>
                            </a:cubicBezTo>
                            <a:cubicBezTo>
                              <a:pt x="2938" y="35424"/>
                              <a:pt x="3088" y="35570"/>
                              <a:pt x="3226" y="35570"/>
                            </a:cubicBezTo>
                            <a:cubicBezTo>
                              <a:pt x="3296" y="35570"/>
                              <a:pt x="3363" y="35532"/>
                              <a:pt x="3402" y="35440"/>
                            </a:cubicBezTo>
                            <a:cubicBezTo>
                              <a:pt x="3835" y="34390"/>
                              <a:pt x="3402" y="33340"/>
                              <a:pt x="2854" y="32427"/>
                            </a:cubicBezTo>
                            <a:cubicBezTo>
                              <a:pt x="2557" y="31970"/>
                              <a:pt x="2260" y="31514"/>
                              <a:pt x="2009" y="31012"/>
                            </a:cubicBezTo>
                            <a:cubicBezTo>
                              <a:pt x="1758" y="30487"/>
                              <a:pt x="1598" y="29939"/>
                              <a:pt x="1484" y="29391"/>
                            </a:cubicBezTo>
                            <a:cubicBezTo>
                              <a:pt x="1233" y="28204"/>
                              <a:pt x="1096" y="27017"/>
                              <a:pt x="1210" y="25808"/>
                            </a:cubicBezTo>
                            <a:cubicBezTo>
                              <a:pt x="1302" y="24689"/>
                              <a:pt x="1553" y="23571"/>
                              <a:pt x="1530" y="22429"/>
                            </a:cubicBezTo>
                            <a:cubicBezTo>
                              <a:pt x="1530" y="21790"/>
                              <a:pt x="1370" y="21197"/>
                              <a:pt x="1279" y="20581"/>
                            </a:cubicBezTo>
                            <a:cubicBezTo>
                              <a:pt x="1165" y="19941"/>
                              <a:pt x="1142" y="19302"/>
                              <a:pt x="1142" y="18663"/>
                            </a:cubicBezTo>
                            <a:cubicBezTo>
                              <a:pt x="1165" y="17431"/>
                              <a:pt x="1347" y="16198"/>
                              <a:pt x="1325" y="14943"/>
                            </a:cubicBezTo>
                            <a:cubicBezTo>
                              <a:pt x="1302" y="13687"/>
                              <a:pt x="1074" y="12455"/>
                              <a:pt x="891" y="11222"/>
                            </a:cubicBezTo>
                            <a:cubicBezTo>
                              <a:pt x="685" y="10012"/>
                              <a:pt x="549" y="8803"/>
                              <a:pt x="594" y="7570"/>
                            </a:cubicBezTo>
                            <a:cubicBezTo>
                              <a:pt x="617" y="6908"/>
                              <a:pt x="685" y="6223"/>
                              <a:pt x="731" y="5562"/>
                            </a:cubicBezTo>
                            <a:cubicBezTo>
                              <a:pt x="754" y="4922"/>
                              <a:pt x="777" y="4283"/>
                              <a:pt x="800" y="3644"/>
                            </a:cubicBezTo>
                            <a:cubicBezTo>
                              <a:pt x="822" y="3005"/>
                              <a:pt x="845" y="2343"/>
                              <a:pt x="891" y="1681"/>
                            </a:cubicBezTo>
                            <a:cubicBezTo>
                              <a:pt x="891" y="1407"/>
                              <a:pt x="914" y="1111"/>
                              <a:pt x="937" y="814"/>
                            </a:cubicBezTo>
                            <a:cubicBezTo>
                              <a:pt x="937" y="700"/>
                              <a:pt x="959" y="540"/>
                              <a:pt x="959" y="426"/>
                            </a:cubicBezTo>
                            <a:cubicBezTo>
                              <a:pt x="937" y="289"/>
                              <a:pt x="891" y="152"/>
                              <a:pt x="845" y="38"/>
                            </a:cubicBezTo>
                            <a:cubicBezTo>
                              <a:pt x="845" y="11"/>
                              <a:pt x="830" y="0"/>
                              <a:pt x="8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49" name="Google Shape;3749;p48"/>
                      <p:cNvSpPr/>
                      <p:nvPr/>
                    </p:nvSpPr>
                    <p:spPr>
                      <a:xfrm>
                        <a:off x="2795000" y="2925300"/>
                        <a:ext cx="62775" cy="869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11" h="34760" extrusionOk="0">
                            <a:moveTo>
                              <a:pt x="1461" y="0"/>
                            </a:moveTo>
                            <a:cubicBezTo>
                              <a:pt x="822" y="776"/>
                              <a:pt x="685" y="1803"/>
                              <a:pt x="685" y="2762"/>
                            </a:cubicBezTo>
                            <a:cubicBezTo>
                              <a:pt x="685" y="3812"/>
                              <a:pt x="867" y="4816"/>
                              <a:pt x="982" y="5866"/>
                            </a:cubicBezTo>
                            <a:cubicBezTo>
                              <a:pt x="1096" y="7144"/>
                              <a:pt x="1324" y="8400"/>
                              <a:pt x="1575" y="9655"/>
                            </a:cubicBezTo>
                            <a:cubicBezTo>
                              <a:pt x="1826" y="10888"/>
                              <a:pt x="2054" y="12166"/>
                              <a:pt x="1963" y="13444"/>
                            </a:cubicBezTo>
                            <a:cubicBezTo>
                              <a:pt x="1872" y="14791"/>
                              <a:pt x="1552" y="16092"/>
                              <a:pt x="1278" y="17416"/>
                            </a:cubicBezTo>
                            <a:cubicBezTo>
                              <a:pt x="1027" y="18694"/>
                              <a:pt x="799" y="20041"/>
                              <a:pt x="982" y="21342"/>
                            </a:cubicBezTo>
                            <a:cubicBezTo>
                              <a:pt x="1050" y="21981"/>
                              <a:pt x="1210" y="22620"/>
                              <a:pt x="1301" y="23259"/>
                            </a:cubicBezTo>
                            <a:cubicBezTo>
                              <a:pt x="1392" y="23898"/>
                              <a:pt x="1347" y="24514"/>
                              <a:pt x="1233" y="25153"/>
                            </a:cubicBezTo>
                            <a:cubicBezTo>
                              <a:pt x="1119" y="25793"/>
                              <a:pt x="959" y="26432"/>
                              <a:pt x="913" y="27071"/>
                            </a:cubicBezTo>
                            <a:cubicBezTo>
                              <a:pt x="890" y="27550"/>
                              <a:pt x="936" y="28029"/>
                              <a:pt x="982" y="28486"/>
                            </a:cubicBezTo>
                            <a:cubicBezTo>
                              <a:pt x="1096" y="29559"/>
                              <a:pt x="1301" y="30609"/>
                              <a:pt x="1278" y="31681"/>
                            </a:cubicBezTo>
                            <a:cubicBezTo>
                              <a:pt x="1256" y="32161"/>
                              <a:pt x="1210" y="32663"/>
                              <a:pt x="1027" y="33119"/>
                            </a:cubicBezTo>
                            <a:cubicBezTo>
                              <a:pt x="822" y="33622"/>
                              <a:pt x="479" y="34010"/>
                              <a:pt x="137" y="34421"/>
                            </a:cubicBezTo>
                            <a:cubicBezTo>
                              <a:pt x="1" y="34557"/>
                              <a:pt x="130" y="34760"/>
                              <a:pt x="299" y="34760"/>
                            </a:cubicBezTo>
                            <a:cubicBezTo>
                              <a:pt x="328" y="34760"/>
                              <a:pt x="358" y="34753"/>
                              <a:pt x="388" y="34740"/>
                            </a:cubicBezTo>
                            <a:cubicBezTo>
                              <a:pt x="1233" y="34284"/>
                              <a:pt x="1621" y="33302"/>
                              <a:pt x="1758" y="32412"/>
                            </a:cubicBezTo>
                            <a:cubicBezTo>
                              <a:pt x="1895" y="31453"/>
                              <a:pt x="1781" y="30472"/>
                              <a:pt x="1644" y="29536"/>
                            </a:cubicBezTo>
                            <a:cubicBezTo>
                              <a:pt x="1529" y="28554"/>
                              <a:pt x="1370" y="27596"/>
                              <a:pt x="1507" y="26614"/>
                            </a:cubicBezTo>
                            <a:cubicBezTo>
                              <a:pt x="1598" y="25975"/>
                              <a:pt x="1781" y="25336"/>
                              <a:pt x="1849" y="24697"/>
                            </a:cubicBezTo>
                            <a:cubicBezTo>
                              <a:pt x="1917" y="24035"/>
                              <a:pt x="1872" y="23396"/>
                              <a:pt x="1758" y="22757"/>
                            </a:cubicBezTo>
                            <a:cubicBezTo>
                              <a:pt x="1644" y="22118"/>
                              <a:pt x="1484" y="21479"/>
                              <a:pt x="1438" y="20817"/>
                            </a:cubicBezTo>
                            <a:cubicBezTo>
                              <a:pt x="1415" y="20178"/>
                              <a:pt x="1484" y="19493"/>
                              <a:pt x="1575" y="18854"/>
                            </a:cubicBezTo>
                            <a:cubicBezTo>
                              <a:pt x="1758" y="17507"/>
                              <a:pt x="2100" y="16206"/>
                              <a:pt x="2305" y="14882"/>
                            </a:cubicBezTo>
                            <a:cubicBezTo>
                              <a:pt x="2488" y="13581"/>
                              <a:pt x="2511" y="12326"/>
                              <a:pt x="2305" y="11047"/>
                            </a:cubicBezTo>
                            <a:cubicBezTo>
                              <a:pt x="2100" y="9746"/>
                              <a:pt x="1758" y="8514"/>
                              <a:pt x="1529" y="7236"/>
                            </a:cubicBezTo>
                            <a:cubicBezTo>
                              <a:pt x="1438" y="6574"/>
                              <a:pt x="1370" y="5935"/>
                              <a:pt x="1301" y="5273"/>
                            </a:cubicBezTo>
                            <a:cubicBezTo>
                              <a:pt x="1210" y="4702"/>
                              <a:pt x="1119" y="4131"/>
                              <a:pt x="1050" y="3538"/>
                            </a:cubicBezTo>
                            <a:cubicBezTo>
                              <a:pt x="913" y="2374"/>
                              <a:pt x="822" y="1073"/>
                              <a:pt x="1484" y="23"/>
                            </a:cubicBezTo>
                            <a:cubicBezTo>
                              <a:pt x="1507" y="23"/>
                              <a:pt x="1484" y="0"/>
                              <a:pt x="146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0" name="Google Shape;3750;p48"/>
                      <p:cNvSpPr/>
                      <p:nvPr/>
                    </p:nvSpPr>
                    <p:spPr>
                      <a:xfrm>
                        <a:off x="2652900" y="2943500"/>
                        <a:ext cx="181075" cy="833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243" h="33354" extrusionOk="0">
                            <a:moveTo>
                              <a:pt x="1211" y="0"/>
                            </a:moveTo>
                            <a:cubicBezTo>
                              <a:pt x="1191" y="0"/>
                              <a:pt x="1165" y="20"/>
                              <a:pt x="1165" y="48"/>
                            </a:cubicBezTo>
                            <a:cubicBezTo>
                              <a:pt x="1210" y="1121"/>
                              <a:pt x="1256" y="2216"/>
                              <a:pt x="1142" y="3312"/>
                            </a:cubicBezTo>
                            <a:cubicBezTo>
                              <a:pt x="1051" y="4453"/>
                              <a:pt x="845" y="5572"/>
                              <a:pt x="663" y="6713"/>
                            </a:cubicBezTo>
                            <a:cubicBezTo>
                              <a:pt x="320" y="8881"/>
                              <a:pt x="1" y="11141"/>
                              <a:pt x="640" y="13287"/>
                            </a:cubicBezTo>
                            <a:cubicBezTo>
                              <a:pt x="822" y="13880"/>
                              <a:pt x="1051" y="14451"/>
                              <a:pt x="1256" y="15044"/>
                            </a:cubicBezTo>
                            <a:cubicBezTo>
                              <a:pt x="1461" y="15638"/>
                              <a:pt x="1667" y="16254"/>
                              <a:pt x="1804" y="16870"/>
                            </a:cubicBezTo>
                            <a:cubicBezTo>
                              <a:pt x="2123" y="18126"/>
                              <a:pt x="2238" y="19381"/>
                              <a:pt x="2123" y="20682"/>
                            </a:cubicBezTo>
                            <a:cubicBezTo>
                              <a:pt x="1986" y="22029"/>
                              <a:pt x="2009" y="23375"/>
                              <a:pt x="2101" y="24722"/>
                            </a:cubicBezTo>
                            <a:cubicBezTo>
                              <a:pt x="2169" y="25407"/>
                              <a:pt x="2238" y="26069"/>
                              <a:pt x="2306" y="26731"/>
                            </a:cubicBezTo>
                            <a:cubicBezTo>
                              <a:pt x="2374" y="27233"/>
                              <a:pt x="2443" y="27735"/>
                              <a:pt x="2603" y="28214"/>
                            </a:cubicBezTo>
                            <a:cubicBezTo>
                              <a:pt x="2945" y="29310"/>
                              <a:pt x="3539" y="30292"/>
                              <a:pt x="4246" y="31182"/>
                            </a:cubicBezTo>
                            <a:cubicBezTo>
                              <a:pt x="4908" y="32026"/>
                              <a:pt x="5753" y="32871"/>
                              <a:pt x="6734" y="33327"/>
                            </a:cubicBezTo>
                            <a:cubicBezTo>
                              <a:pt x="6776" y="33345"/>
                              <a:pt x="6817" y="33354"/>
                              <a:pt x="6855" y="33354"/>
                            </a:cubicBezTo>
                            <a:cubicBezTo>
                              <a:pt x="7105" y="33354"/>
                              <a:pt x="7243" y="33006"/>
                              <a:pt x="6985" y="32848"/>
                            </a:cubicBezTo>
                            <a:cubicBezTo>
                              <a:pt x="6141" y="32369"/>
                              <a:pt x="5433" y="31730"/>
                              <a:pt x="4817" y="30976"/>
                            </a:cubicBezTo>
                            <a:cubicBezTo>
                              <a:pt x="4178" y="30223"/>
                              <a:pt x="3607" y="29356"/>
                              <a:pt x="3242" y="28420"/>
                            </a:cubicBezTo>
                            <a:cubicBezTo>
                              <a:pt x="2854" y="27370"/>
                              <a:pt x="2785" y="26183"/>
                              <a:pt x="2694" y="25087"/>
                            </a:cubicBezTo>
                            <a:cubicBezTo>
                              <a:pt x="2580" y="23764"/>
                              <a:pt x="2534" y="22440"/>
                              <a:pt x="2626" y="21139"/>
                            </a:cubicBezTo>
                            <a:cubicBezTo>
                              <a:pt x="2671" y="20500"/>
                              <a:pt x="2740" y="19883"/>
                              <a:pt x="2694" y="19244"/>
                            </a:cubicBezTo>
                            <a:cubicBezTo>
                              <a:pt x="2671" y="18628"/>
                              <a:pt x="2603" y="18012"/>
                              <a:pt x="2466" y="17395"/>
                            </a:cubicBezTo>
                            <a:cubicBezTo>
                              <a:pt x="2238" y="16163"/>
                              <a:pt x="1827" y="14953"/>
                              <a:pt x="1370" y="13789"/>
                            </a:cubicBezTo>
                            <a:cubicBezTo>
                              <a:pt x="982" y="12762"/>
                              <a:pt x="800" y="11712"/>
                              <a:pt x="777" y="10593"/>
                            </a:cubicBezTo>
                            <a:cubicBezTo>
                              <a:pt x="777" y="9498"/>
                              <a:pt x="891" y="8379"/>
                              <a:pt x="1051" y="7284"/>
                            </a:cubicBezTo>
                            <a:cubicBezTo>
                              <a:pt x="1233" y="6074"/>
                              <a:pt x="1439" y="4841"/>
                              <a:pt x="1553" y="3609"/>
                            </a:cubicBezTo>
                            <a:cubicBezTo>
                              <a:pt x="1667" y="2422"/>
                              <a:pt x="1690" y="1144"/>
                              <a:pt x="1233" y="25"/>
                            </a:cubicBezTo>
                            <a:cubicBezTo>
                              <a:pt x="1233" y="8"/>
                              <a:pt x="1223" y="0"/>
                              <a:pt x="121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1" name="Google Shape;3751;p48"/>
                      <p:cNvSpPr/>
                      <p:nvPr/>
                    </p:nvSpPr>
                    <p:spPr>
                      <a:xfrm>
                        <a:off x="2802100" y="3072950"/>
                        <a:ext cx="112750" cy="710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10" h="28428" extrusionOk="0">
                            <a:moveTo>
                              <a:pt x="3574" y="0"/>
                            </a:moveTo>
                            <a:cubicBezTo>
                              <a:pt x="3545" y="0"/>
                              <a:pt x="3517" y="17"/>
                              <a:pt x="3505" y="51"/>
                            </a:cubicBezTo>
                            <a:cubicBezTo>
                              <a:pt x="3391" y="554"/>
                              <a:pt x="3414" y="1101"/>
                              <a:pt x="3437" y="1604"/>
                            </a:cubicBezTo>
                            <a:cubicBezTo>
                              <a:pt x="3459" y="2129"/>
                              <a:pt x="3505" y="2653"/>
                              <a:pt x="3551" y="3178"/>
                            </a:cubicBezTo>
                            <a:cubicBezTo>
                              <a:pt x="3642" y="4251"/>
                              <a:pt x="3779" y="5301"/>
                              <a:pt x="3870" y="6374"/>
                            </a:cubicBezTo>
                            <a:cubicBezTo>
                              <a:pt x="3962" y="7424"/>
                              <a:pt x="4007" y="8474"/>
                              <a:pt x="3939" y="9524"/>
                            </a:cubicBezTo>
                            <a:cubicBezTo>
                              <a:pt x="3870" y="10620"/>
                              <a:pt x="3642" y="11669"/>
                              <a:pt x="3459" y="12719"/>
                            </a:cubicBezTo>
                            <a:cubicBezTo>
                              <a:pt x="3300" y="13701"/>
                              <a:pt x="3163" y="14660"/>
                              <a:pt x="3071" y="15641"/>
                            </a:cubicBezTo>
                            <a:cubicBezTo>
                              <a:pt x="2980" y="16714"/>
                              <a:pt x="3003" y="17787"/>
                              <a:pt x="3026" y="18837"/>
                            </a:cubicBezTo>
                            <a:cubicBezTo>
                              <a:pt x="3026" y="19932"/>
                              <a:pt x="3049" y="21005"/>
                              <a:pt x="2912" y="22078"/>
                            </a:cubicBezTo>
                            <a:cubicBezTo>
                              <a:pt x="2820" y="22854"/>
                              <a:pt x="2615" y="23630"/>
                              <a:pt x="2455" y="24406"/>
                            </a:cubicBezTo>
                            <a:cubicBezTo>
                              <a:pt x="2295" y="25136"/>
                              <a:pt x="2113" y="25912"/>
                              <a:pt x="1748" y="26597"/>
                            </a:cubicBezTo>
                            <a:cubicBezTo>
                              <a:pt x="1588" y="26917"/>
                              <a:pt x="1382" y="27213"/>
                              <a:pt x="1108" y="27442"/>
                            </a:cubicBezTo>
                            <a:cubicBezTo>
                              <a:pt x="835" y="27693"/>
                              <a:pt x="515" y="27853"/>
                              <a:pt x="173" y="28012"/>
                            </a:cubicBezTo>
                            <a:cubicBezTo>
                              <a:pt x="1" y="28098"/>
                              <a:pt x="72" y="28427"/>
                              <a:pt x="271" y="28427"/>
                            </a:cubicBezTo>
                            <a:cubicBezTo>
                              <a:pt x="283" y="28427"/>
                              <a:pt x="296" y="28426"/>
                              <a:pt x="310" y="28423"/>
                            </a:cubicBezTo>
                            <a:cubicBezTo>
                              <a:pt x="1770" y="28241"/>
                              <a:pt x="2455" y="26643"/>
                              <a:pt x="2798" y="25387"/>
                            </a:cubicBezTo>
                            <a:cubicBezTo>
                              <a:pt x="3254" y="23676"/>
                              <a:pt x="3551" y="21918"/>
                              <a:pt x="3574" y="20160"/>
                            </a:cubicBezTo>
                            <a:cubicBezTo>
                              <a:pt x="3574" y="19065"/>
                              <a:pt x="3528" y="17969"/>
                              <a:pt x="3551" y="16874"/>
                            </a:cubicBezTo>
                            <a:cubicBezTo>
                              <a:pt x="3574" y="15824"/>
                              <a:pt x="3688" y="14797"/>
                              <a:pt x="3848" y="13769"/>
                            </a:cubicBezTo>
                            <a:cubicBezTo>
                              <a:pt x="4007" y="12719"/>
                              <a:pt x="4236" y="11647"/>
                              <a:pt x="4372" y="10597"/>
                            </a:cubicBezTo>
                            <a:cubicBezTo>
                              <a:pt x="4509" y="9524"/>
                              <a:pt x="4509" y="8428"/>
                              <a:pt x="4441" y="7355"/>
                            </a:cubicBezTo>
                            <a:cubicBezTo>
                              <a:pt x="4372" y="6123"/>
                              <a:pt x="4190" y="4890"/>
                              <a:pt x="4053" y="3681"/>
                            </a:cubicBezTo>
                            <a:cubicBezTo>
                              <a:pt x="3984" y="3064"/>
                              <a:pt x="3893" y="2471"/>
                              <a:pt x="3848" y="1877"/>
                            </a:cubicBezTo>
                            <a:cubicBezTo>
                              <a:pt x="3779" y="1261"/>
                              <a:pt x="3756" y="645"/>
                              <a:pt x="3642" y="51"/>
                            </a:cubicBezTo>
                            <a:cubicBezTo>
                              <a:pt x="3631" y="17"/>
                              <a:pt x="3602" y="0"/>
                              <a:pt x="35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2" name="Google Shape;3752;p48"/>
                      <p:cNvSpPr/>
                      <p:nvPr/>
                    </p:nvSpPr>
                    <p:spPr>
                      <a:xfrm>
                        <a:off x="2674575" y="3085625"/>
                        <a:ext cx="164750" cy="6983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90" h="27934" extrusionOk="0">
                            <a:moveTo>
                              <a:pt x="1074" y="1"/>
                            </a:moveTo>
                            <a:cubicBezTo>
                              <a:pt x="1028" y="252"/>
                              <a:pt x="1028" y="503"/>
                              <a:pt x="1051" y="754"/>
                            </a:cubicBezTo>
                            <a:cubicBezTo>
                              <a:pt x="1074" y="1074"/>
                              <a:pt x="1074" y="1370"/>
                              <a:pt x="1119" y="1690"/>
                            </a:cubicBezTo>
                            <a:cubicBezTo>
                              <a:pt x="1188" y="2238"/>
                              <a:pt x="1279" y="2763"/>
                              <a:pt x="1393" y="3311"/>
                            </a:cubicBezTo>
                            <a:cubicBezTo>
                              <a:pt x="1599" y="4475"/>
                              <a:pt x="1713" y="5639"/>
                              <a:pt x="1667" y="6826"/>
                            </a:cubicBezTo>
                            <a:cubicBezTo>
                              <a:pt x="1576" y="9131"/>
                              <a:pt x="1165" y="11436"/>
                              <a:pt x="754" y="13696"/>
                            </a:cubicBezTo>
                            <a:cubicBezTo>
                              <a:pt x="366" y="15910"/>
                              <a:pt x="1" y="18170"/>
                              <a:pt x="229" y="20430"/>
                            </a:cubicBezTo>
                            <a:cubicBezTo>
                              <a:pt x="343" y="21479"/>
                              <a:pt x="549" y="22598"/>
                              <a:pt x="1005" y="23557"/>
                            </a:cubicBezTo>
                            <a:cubicBezTo>
                              <a:pt x="1325" y="24219"/>
                              <a:pt x="1850" y="24744"/>
                              <a:pt x="2443" y="25154"/>
                            </a:cubicBezTo>
                            <a:cubicBezTo>
                              <a:pt x="3082" y="25611"/>
                              <a:pt x="3790" y="25930"/>
                              <a:pt x="4475" y="26318"/>
                            </a:cubicBezTo>
                            <a:cubicBezTo>
                              <a:pt x="5137" y="26706"/>
                              <a:pt x="5684" y="27163"/>
                              <a:pt x="6095" y="27825"/>
                            </a:cubicBezTo>
                            <a:cubicBezTo>
                              <a:pt x="6141" y="27901"/>
                              <a:pt x="6215" y="27934"/>
                              <a:pt x="6289" y="27934"/>
                            </a:cubicBezTo>
                            <a:cubicBezTo>
                              <a:pt x="6438" y="27934"/>
                              <a:pt x="6590" y="27802"/>
                              <a:pt x="6529" y="27619"/>
                            </a:cubicBezTo>
                            <a:cubicBezTo>
                              <a:pt x="6004" y="26318"/>
                              <a:pt x="4520" y="25771"/>
                              <a:pt x="3402" y="25132"/>
                            </a:cubicBezTo>
                            <a:cubicBezTo>
                              <a:pt x="2786" y="24789"/>
                              <a:pt x="2215" y="24401"/>
                              <a:pt x="1781" y="23830"/>
                            </a:cubicBezTo>
                            <a:cubicBezTo>
                              <a:pt x="1188" y="23077"/>
                              <a:pt x="982" y="22027"/>
                              <a:pt x="823" y="21091"/>
                            </a:cubicBezTo>
                            <a:cubicBezTo>
                              <a:pt x="435" y="18855"/>
                              <a:pt x="754" y="16572"/>
                              <a:pt x="1119" y="14335"/>
                            </a:cubicBezTo>
                            <a:cubicBezTo>
                              <a:pt x="1507" y="12098"/>
                              <a:pt x="1895" y="9861"/>
                              <a:pt x="2032" y="7579"/>
                            </a:cubicBezTo>
                            <a:cubicBezTo>
                              <a:pt x="2101" y="6301"/>
                              <a:pt x="2055" y="5045"/>
                              <a:pt x="1850" y="3790"/>
                            </a:cubicBezTo>
                            <a:cubicBezTo>
                              <a:pt x="1736" y="3151"/>
                              <a:pt x="1599" y="2512"/>
                              <a:pt x="1462" y="1895"/>
                            </a:cubicBezTo>
                            <a:cubicBezTo>
                              <a:pt x="1393" y="1576"/>
                              <a:pt x="1302" y="1256"/>
                              <a:pt x="1256" y="960"/>
                            </a:cubicBezTo>
                            <a:cubicBezTo>
                              <a:pt x="1188" y="640"/>
                              <a:pt x="1165" y="320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3" name="Google Shape;3753;p48"/>
                      <p:cNvSpPr/>
                      <p:nvPr/>
                    </p:nvSpPr>
                    <p:spPr>
                      <a:xfrm>
                        <a:off x="2819750" y="3083975"/>
                        <a:ext cx="148750" cy="6962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50" h="27848" extrusionOk="0">
                            <a:moveTo>
                              <a:pt x="5836" y="0"/>
                            </a:moveTo>
                            <a:cubicBezTo>
                              <a:pt x="5816" y="0"/>
                              <a:pt x="5797" y="13"/>
                              <a:pt x="5789" y="44"/>
                            </a:cubicBezTo>
                            <a:cubicBezTo>
                              <a:pt x="5378" y="866"/>
                              <a:pt x="5424" y="1870"/>
                              <a:pt x="5470" y="2760"/>
                            </a:cubicBezTo>
                            <a:cubicBezTo>
                              <a:pt x="5493" y="3765"/>
                              <a:pt x="5470" y="4746"/>
                              <a:pt x="5310" y="5750"/>
                            </a:cubicBezTo>
                            <a:cubicBezTo>
                              <a:pt x="5150" y="6755"/>
                              <a:pt x="4945" y="7759"/>
                              <a:pt x="4785" y="8786"/>
                            </a:cubicBezTo>
                            <a:cubicBezTo>
                              <a:pt x="4602" y="9790"/>
                              <a:pt x="4534" y="10772"/>
                              <a:pt x="4511" y="11799"/>
                            </a:cubicBezTo>
                            <a:cubicBezTo>
                              <a:pt x="4443" y="13831"/>
                              <a:pt x="4443" y="15862"/>
                              <a:pt x="4306" y="17871"/>
                            </a:cubicBezTo>
                            <a:cubicBezTo>
                              <a:pt x="4260" y="18875"/>
                              <a:pt x="4169" y="19879"/>
                              <a:pt x="4009" y="20861"/>
                            </a:cubicBezTo>
                            <a:cubicBezTo>
                              <a:pt x="3872" y="21774"/>
                              <a:pt x="3712" y="22732"/>
                              <a:pt x="3393" y="23600"/>
                            </a:cubicBezTo>
                            <a:cubicBezTo>
                              <a:pt x="3119" y="24399"/>
                              <a:pt x="2685" y="25129"/>
                              <a:pt x="2114" y="25745"/>
                            </a:cubicBezTo>
                            <a:cubicBezTo>
                              <a:pt x="1818" y="26042"/>
                              <a:pt x="1521" y="26339"/>
                              <a:pt x="1201" y="26613"/>
                            </a:cubicBezTo>
                            <a:cubicBezTo>
                              <a:pt x="859" y="26887"/>
                              <a:pt x="494" y="27138"/>
                              <a:pt x="174" y="27457"/>
                            </a:cubicBezTo>
                            <a:cubicBezTo>
                              <a:pt x="0" y="27612"/>
                              <a:pt x="153" y="27848"/>
                              <a:pt x="343" y="27848"/>
                            </a:cubicBezTo>
                            <a:cubicBezTo>
                              <a:pt x="377" y="27848"/>
                              <a:pt x="413" y="27840"/>
                              <a:pt x="448" y="27822"/>
                            </a:cubicBezTo>
                            <a:cubicBezTo>
                              <a:pt x="1133" y="27457"/>
                              <a:pt x="1749" y="26887"/>
                              <a:pt x="2274" y="26339"/>
                            </a:cubicBezTo>
                            <a:cubicBezTo>
                              <a:pt x="2799" y="25814"/>
                              <a:pt x="3256" y="25198"/>
                              <a:pt x="3575" y="24558"/>
                            </a:cubicBezTo>
                            <a:cubicBezTo>
                              <a:pt x="3986" y="23760"/>
                              <a:pt x="4191" y="22915"/>
                              <a:pt x="4351" y="22048"/>
                            </a:cubicBezTo>
                            <a:cubicBezTo>
                              <a:pt x="4557" y="21066"/>
                              <a:pt x="4671" y="20062"/>
                              <a:pt x="4762" y="19058"/>
                            </a:cubicBezTo>
                            <a:cubicBezTo>
                              <a:pt x="4945" y="17026"/>
                              <a:pt x="4968" y="14995"/>
                              <a:pt x="4990" y="12963"/>
                            </a:cubicBezTo>
                            <a:cubicBezTo>
                              <a:pt x="5013" y="11936"/>
                              <a:pt x="5013" y="10909"/>
                              <a:pt x="5127" y="9882"/>
                            </a:cubicBezTo>
                            <a:cubicBezTo>
                              <a:pt x="5241" y="8855"/>
                              <a:pt x="5447" y="7805"/>
                              <a:pt x="5629" y="6778"/>
                            </a:cubicBezTo>
                            <a:cubicBezTo>
                              <a:pt x="5812" y="5659"/>
                              <a:pt x="5949" y="4563"/>
                              <a:pt x="5881" y="3422"/>
                            </a:cubicBezTo>
                            <a:cubicBezTo>
                              <a:pt x="5835" y="2304"/>
                              <a:pt x="5766" y="1208"/>
                              <a:pt x="5903" y="90"/>
                            </a:cubicBezTo>
                            <a:cubicBezTo>
                              <a:pt x="5918" y="45"/>
                              <a:pt x="5875" y="0"/>
                              <a:pt x="58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4" name="Google Shape;3754;p48"/>
                      <p:cNvSpPr/>
                      <p:nvPr/>
                    </p:nvSpPr>
                    <p:spPr>
                      <a:xfrm>
                        <a:off x="2805250" y="3018025"/>
                        <a:ext cx="66800" cy="758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2" h="30331" extrusionOk="0">
                            <a:moveTo>
                              <a:pt x="2266" y="0"/>
                            </a:moveTo>
                            <a:cubicBezTo>
                              <a:pt x="2249" y="0"/>
                              <a:pt x="2226" y="12"/>
                              <a:pt x="2215" y="34"/>
                            </a:cubicBezTo>
                            <a:cubicBezTo>
                              <a:pt x="1987" y="902"/>
                              <a:pt x="1827" y="1792"/>
                              <a:pt x="1804" y="2705"/>
                            </a:cubicBezTo>
                            <a:cubicBezTo>
                              <a:pt x="1759" y="3686"/>
                              <a:pt x="1850" y="4668"/>
                              <a:pt x="1941" y="5627"/>
                            </a:cubicBezTo>
                            <a:cubicBezTo>
                              <a:pt x="2010" y="6585"/>
                              <a:pt x="2101" y="7567"/>
                              <a:pt x="2147" y="8525"/>
                            </a:cubicBezTo>
                            <a:cubicBezTo>
                              <a:pt x="2215" y="9484"/>
                              <a:pt x="2169" y="10443"/>
                              <a:pt x="2147" y="11424"/>
                            </a:cubicBezTo>
                            <a:cubicBezTo>
                              <a:pt x="2101" y="13524"/>
                              <a:pt x="2261" y="15601"/>
                              <a:pt x="1941" y="17701"/>
                            </a:cubicBezTo>
                            <a:cubicBezTo>
                              <a:pt x="1622" y="19755"/>
                              <a:pt x="1119" y="21787"/>
                              <a:pt x="800" y="23841"/>
                            </a:cubicBezTo>
                            <a:cubicBezTo>
                              <a:pt x="640" y="24914"/>
                              <a:pt x="184" y="25918"/>
                              <a:pt x="69" y="27014"/>
                            </a:cubicBezTo>
                            <a:cubicBezTo>
                              <a:pt x="1" y="27539"/>
                              <a:pt x="92" y="28041"/>
                              <a:pt x="184" y="28566"/>
                            </a:cubicBezTo>
                            <a:cubicBezTo>
                              <a:pt x="298" y="29091"/>
                              <a:pt x="366" y="29593"/>
                              <a:pt x="389" y="30118"/>
                            </a:cubicBezTo>
                            <a:cubicBezTo>
                              <a:pt x="401" y="30255"/>
                              <a:pt x="509" y="30331"/>
                              <a:pt x="615" y="30331"/>
                            </a:cubicBezTo>
                            <a:cubicBezTo>
                              <a:pt x="704" y="30331"/>
                              <a:pt x="792" y="30278"/>
                              <a:pt x="823" y="30164"/>
                            </a:cubicBezTo>
                            <a:cubicBezTo>
                              <a:pt x="1074" y="29274"/>
                              <a:pt x="594" y="28361"/>
                              <a:pt x="572" y="27493"/>
                            </a:cubicBezTo>
                            <a:cubicBezTo>
                              <a:pt x="549" y="26512"/>
                              <a:pt x="960" y="25576"/>
                              <a:pt x="1188" y="24663"/>
                            </a:cubicBezTo>
                            <a:cubicBezTo>
                              <a:pt x="1302" y="24161"/>
                              <a:pt x="1371" y="23659"/>
                              <a:pt x="1439" y="23156"/>
                            </a:cubicBezTo>
                            <a:cubicBezTo>
                              <a:pt x="1530" y="22654"/>
                              <a:pt x="1622" y="22129"/>
                              <a:pt x="1736" y="21627"/>
                            </a:cubicBezTo>
                            <a:cubicBezTo>
                              <a:pt x="1918" y="20600"/>
                              <a:pt x="2147" y="19573"/>
                              <a:pt x="2329" y="18546"/>
                            </a:cubicBezTo>
                            <a:cubicBezTo>
                              <a:pt x="2489" y="17519"/>
                              <a:pt x="2626" y="16514"/>
                              <a:pt x="2649" y="15487"/>
                            </a:cubicBezTo>
                            <a:cubicBezTo>
                              <a:pt x="2672" y="14437"/>
                              <a:pt x="2626" y="13410"/>
                              <a:pt x="2626" y="12360"/>
                            </a:cubicBezTo>
                            <a:cubicBezTo>
                              <a:pt x="2603" y="11379"/>
                              <a:pt x="2672" y="10374"/>
                              <a:pt x="2649" y="9393"/>
                            </a:cubicBezTo>
                            <a:cubicBezTo>
                              <a:pt x="2603" y="8434"/>
                              <a:pt x="2512" y="7475"/>
                              <a:pt x="2398" y="6517"/>
                            </a:cubicBezTo>
                            <a:cubicBezTo>
                              <a:pt x="2284" y="5421"/>
                              <a:pt x="2169" y="4326"/>
                              <a:pt x="2147" y="3230"/>
                            </a:cubicBezTo>
                            <a:cubicBezTo>
                              <a:pt x="2101" y="2180"/>
                              <a:pt x="2078" y="1084"/>
                              <a:pt x="2284" y="34"/>
                            </a:cubicBezTo>
                            <a:cubicBezTo>
                              <a:pt x="2295" y="12"/>
                              <a:pt x="2284" y="0"/>
                              <a:pt x="226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5" name="Google Shape;3755;p48"/>
                      <p:cNvSpPr/>
                      <p:nvPr/>
                    </p:nvSpPr>
                    <p:spPr>
                      <a:xfrm>
                        <a:off x="2632925" y="3073600"/>
                        <a:ext cx="216300" cy="7197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652" h="28791" extrusionOk="0">
                            <a:moveTo>
                              <a:pt x="360" y="1"/>
                            </a:moveTo>
                            <a:cubicBezTo>
                              <a:pt x="344" y="1"/>
                              <a:pt x="329" y="8"/>
                              <a:pt x="320" y="25"/>
                            </a:cubicBezTo>
                            <a:cubicBezTo>
                              <a:pt x="24" y="1075"/>
                              <a:pt x="1" y="2217"/>
                              <a:pt x="46" y="3289"/>
                            </a:cubicBezTo>
                            <a:cubicBezTo>
                              <a:pt x="69" y="3883"/>
                              <a:pt x="115" y="4454"/>
                              <a:pt x="161" y="5047"/>
                            </a:cubicBezTo>
                            <a:cubicBezTo>
                              <a:pt x="183" y="5618"/>
                              <a:pt x="183" y="6188"/>
                              <a:pt x="206" y="6759"/>
                            </a:cubicBezTo>
                            <a:cubicBezTo>
                              <a:pt x="275" y="8060"/>
                              <a:pt x="480" y="9338"/>
                              <a:pt x="617" y="10639"/>
                            </a:cubicBezTo>
                            <a:cubicBezTo>
                              <a:pt x="686" y="11278"/>
                              <a:pt x="754" y="11940"/>
                              <a:pt x="731" y="12579"/>
                            </a:cubicBezTo>
                            <a:cubicBezTo>
                              <a:pt x="708" y="13173"/>
                              <a:pt x="640" y="13743"/>
                              <a:pt x="549" y="14337"/>
                            </a:cubicBezTo>
                            <a:cubicBezTo>
                              <a:pt x="366" y="15501"/>
                              <a:pt x="115" y="16665"/>
                              <a:pt x="161" y="17852"/>
                            </a:cubicBezTo>
                            <a:cubicBezTo>
                              <a:pt x="183" y="18879"/>
                              <a:pt x="412" y="19952"/>
                              <a:pt x="594" y="20979"/>
                            </a:cubicBezTo>
                            <a:cubicBezTo>
                              <a:pt x="800" y="22006"/>
                              <a:pt x="1051" y="23033"/>
                              <a:pt x="1484" y="23992"/>
                            </a:cubicBezTo>
                            <a:cubicBezTo>
                              <a:pt x="1918" y="24951"/>
                              <a:pt x="2580" y="25772"/>
                              <a:pt x="3425" y="26389"/>
                            </a:cubicBezTo>
                            <a:cubicBezTo>
                              <a:pt x="4246" y="27028"/>
                              <a:pt x="5228" y="27507"/>
                              <a:pt x="6255" y="27690"/>
                            </a:cubicBezTo>
                            <a:cubicBezTo>
                              <a:pt x="6666" y="27758"/>
                              <a:pt x="7099" y="27781"/>
                              <a:pt x="7465" y="27941"/>
                            </a:cubicBezTo>
                            <a:cubicBezTo>
                              <a:pt x="7807" y="28078"/>
                              <a:pt x="7990" y="28329"/>
                              <a:pt x="8104" y="28671"/>
                            </a:cubicBezTo>
                            <a:cubicBezTo>
                              <a:pt x="8127" y="28751"/>
                              <a:pt x="8195" y="28791"/>
                              <a:pt x="8264" y="28791"/>
                            </a:cubicBezTo>
                            <a:cubicBezTo>
                              <a:pt x="8332" y="28791"/>
                              <a:pt x="8400" y="28751"/>
                              <a:pt x="8423" y="28671"/>
                            </a:cubicBezTo>
                            <a:cubicBezTo>
                              <a:pt x="8652" y="27872"/>
                              <a:pt x="7875" y="27461"/>
                              <a:pt x="7214" y="27302"/>
                            </a:cubicBezTo>
                            <a:cubicBezTo>
                              <a:pt x="6848" y="27210"/>
                              <a:pt x="6483" y="27165"/>
                              <a:pt x="6118" y="27096"/>
                            </a:cubicBezTo>
                            <a:cubicBezTo>
                              <a:pt x="5707" y="27028"/>
                              <a:pt x="5296" y="26868"/>
                              <a:pt x="4908" y="26685"/>
                            </a:cubicBezTo>
                            <a:cubicBezTo>
                              <a:pt x="3927" y="26206"/>
                              <a:pt x="3037" y="25521"/>
                              <a:pt x="2420" y="24608"/>
                            </a:cubicBezTo>
                            <a:cubicBezTo>
                              <a:pt x="1872" y="23764"/>
                              <a:pt x="1553" y="22782"/>
                              <a:pt x="1302" y="21801"/>
                            </a:cubicBezTo>
                            <a:cubicBezTo>
                              <a:pt x="1051" y="20819"/>
                              <a:pt x="914" y="19815"/>
                              <a:pt x="754" y="18811"/>
                            </a:cubicBezTo>
                            <a:cubicBezTo>
                              <a:pt x="594" y="17601"/>
                              <a:pt x="708" y="16460"/>
                              <a:pt x="891" y="15273"/>
                            </a:cubicBezTo>
                            <a:cubicBezTo>
                              <a:pt x="1096" y="14086"/>
                              <a:pt x="1256" y="12899"/>
                              <a:pt x="1188" y="11712"/>
                            </a:cubicBezTo>
                            <a:cubicBezTo>
                              <a:pt x="1096" y="10411"/>
                              <a:pt x="868" y="9133"/>
                              <a:pt x="708" y="7832"/>
                            </a:cubicBezTo>
                            <a:cubicBezTo>
                              <a:pt x="549" y="6508"/>
                              <a:pt x="526" y="5184"/>
                              <a:pt x="412" y="3837"/>
                            </a:cubicBezTo>
                            <a:cubicBezTo>
                              <a:pt x="297" y="2605"/>
                              <a:pt x="92" y="1304"/>
                              <a:pt x="412" y="48"/>
                            </a:cubicBezTo>
                            <a:cubicBezTo>
                              <a:pt x="412" y="20"/>
                              <a:pt x="385" y="1"/>
                              <a:pt x="36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6" name="Google Shape;3756;p48"/>
                      <p:cNvSpPr/>
                      <p:nvPr/>
                    </p:nvSpPr>
                    <p:spPr>
                      <a:xfrm>
                        <a:off x="2821850" y="3207700"/>
                        <a:ext cx="171175" cy="578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847" h="23154" extrusionOk="0">
                            <a:moveTo>
                              <a:pt x="6800" y="0"/>
                            </a:moveTo>
                            <a:cubicBezTo>
                              <a:pt x="6788" y="0"/>
                              <a:pt x="6778" y="8"/>
                              <a:pt x="6778" y="25"/>
                            </a:cubicBezTo>
                            <a:cubicBezTo>
                              <a:pt x="6436" y="756"/>
                              <a:pt x="6253" y="1509"/>
                              <a:pt x="6162" y="2308"/>
                            </a:cubicBezTo>
                            <a:cubicBezTo>
                              <a:pt x="6070" y="3152"/>
                              <a:pt x="6002" y="3997"/>
                              <a:pt x="5956" y="4819"/>
                            </a:cubicBezTo>
                            <a:cubicBezTo>
                              <a:pt x="5888" y="6531"/>
                              <a:pt x="5956" y="8265"/>
                              <a:pt x="5751" y="9977"/>
                            </a:cubicBezTo>
                            <a:cubicBezTo>
                              <a:pt x="5637" y="10867"/>
                              <a:pt x="5454" y="11735"/>
                              <a:pt x="5340" y="12625"/>
                            </a:cubicBezTo>
                            <a:cubicBezTo>
                              <a:pt x="5272" y="13081"/>
                              <a:pt x="5226" y="13538"/>
                              <a:pt x="5226" y="13972"/>
                            </a:cubicBezTo>
                            <a:cubicBezTo>
                              <a:pt x="5203" y="14428"/>
                              <a:pt x="5226" y="14862"/>
                              <a:pt x="5226" y="15318"/>
                            </a:cubicBezTo>
                            <a:cubicBezTo>
                              <a:pt x="5203" y="16094"/>
                              <a:pt x="5089" y="16893"/>
                              <a:pt x="4861" y="17646"/>
                            </a:cubicBezTo>
                            <a:cubicBezTo>
                              <a:pt x="4610" y="18423"/>
                              <a:pt x="4267" y="19153"/>
                              <a:pt x="3925" y="19883"/>
                            </a:cubicBezTo>
                            <a:cubicBezTo>
                              <a:pt x="3582" y="20614"/>
                              <a:pt x="3217" y="21390"/>
                              <a:pt x="2487" y="21801"/>
                            </a:cubicBezTo>
                            <a:cubicBezTo>
                              <a:pt x="2122" y="22006"/>
                              <a:pt x="1688" y="22052"/>
                              <a:pt x="1300" y="22143"/>
                            </a:cubicBezTo>
                            <a:cubicBezTo>
                              <a:pt x="1072" y="22212"/>
                              <a:pt x="866" y="22257"/>
                              <a:pt x="661" y="22371"/>
                            </a:cubicBezTo>
                            <a:cubicBezTo>
                              <a:pt x="455" y="22485"/>
                              <a:pt x="273" y="22645"/>
                              <a:pt x="113" y="22828"/>
                            </a:cubicBezTo>
                            <a:cubicBezTo>
                              <a:pt x="0" y="22960"/>
                              <a:pt x="104" y="23153"/>
                              <a:pt x="247" y="23153"/>
                            </a:cubicBezTo>
                            <a:cubicBezTo>
                              <a:pt x="277" y="23153"/>
                              <a:pt x="309" y="23145"/>
                              <a:pt x="341" y="23125"/>
                            </a:cubicBezTo>
                            <a:cubicBezTo>
                              <a:pt x="1049" y="22736"/>
                              <a:pt x="1893" y="22714"/>
                              <a:pt x="2601" y="22371"/>
                            </a:cubicBezTo>
                            <a:cubicBezTo>
                              <a:pt x="3286" y="22052"/>
                              <a:pt x="3765" y="21458"/>
                              <a:pt x="4107" y="20796"/>
                            </a:cubicBezTo>
                            <a:cubicBezTo>
                              <a:pt x="4838" y="19404"/>
                              <a:pt x="5500" y="17920"/>
                              <a:pt x="5705" y="16345"/>
                            </a:cubicBezTo>
                            <a:cubicBezTo>
                              <a:pt x="5819" y="15478"/>
                              <a:pt x="5728" y="14611"/>
                              <a:pt x="5774" y="13743"/>
                            </a:cubicBezTo>
                            <a:cubicBezTo>
                              <a:pt x="5819" y="12807"/>
                              <a:pt x="6002" y="11894"/>
                              <a:pt x="6139" y="10981"/>
                            </a:cubicBezTo>
                            <a:cubicBezTo>
                              <a:pt x="6413" y="9270"/>
                              <a:pt x="6390" y="7535"/>
                              <a:pt x="6413" y="5777"/>
                            </a:cubicBezTo>
                            <a:cubicBezTo>
                              <a:pt x="6413" y="4819"/>
                              <a:pt x="6390" y="3837"/>
                              <a:pt x="6481" y="2879"/>
                            </a:cubicBezTo>
                            <a:cubicBezTo>
                              <a:pt x="6550" y="1920"/>
                              <a:pt x="6687" y="984"/>
                              <a:pt x="6847" y="48"/>
                            </a:cubicBezTo>
                            <a:cubicBezTo>
                              <a:pt x="6847" y="20"/>
                              <a:pt x="6820" y="0"/>
                              <a:pt x="68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7" name="Google Shape;3757;p48"/>
                      <p:cNvSpPr/>
                      <p:nvPr/>
                    </p:nvSpPr>
                    <p:spPr>
                      <a:xfrm>
                        <a:off x="2578725" y="3653425"/>
                        <a:ext cx="67350" cy="121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94" h="4842" extrusionOk="0">
                            <a:moveTo>
                              <a:pt x="41" y="1191"/>
                            </a:moveTo>
                            <a:cubicBezTo>
                              <a:pt x="41" y="1191"/>
                              <a:pt x="43" y="1196"/>
                              <a:pt x="46" y="1210"/>
                            </a:cubicBezTo>
                            <a:cubicBezTo>
                              <a:pt x="46" y="1211"/>
                              <a:pt x="46" y="1213"/>
                              <a:pt x="47" y="1215"/>
                            </a:cubicBezTo>
                            <a:lnTo>
                              <a:pt x="47" y="1215"/>
                            </a:lnTo>
                            <a:cubicBezTo>
                              <a:pt x="43" y="1201"/>
                              <a:pt x="41" y="1191"/>
                              <a:pt x="41" y="1191"/>
                            </a:cubicBezTo>
                            <a:close/>
                            <a:moveTo>
                              <a:pt x="2123" y="3058"/>
                            </a:moveTo>
                            <a:cubicBezTo>
                              <a:pt x="2129" y="3070"/>
                              <a:pt x="2133" y="3078"/>
                              <a:pt x="2133" y="3078"/>
                            </a:cubicBezTo>
                            <a:cubicBezTo>
                              <a:pt x="2133" y="3078"/>
                              <a:pt x="2130" y="3072"/>
                              <a:pt x="2123" y="3059"/>
                            </a:cubicBezTo>
                            <a:cubicBezTo>
                              <a:pt x="2123" y="3058"/>
                              <a:pt x="2123" y="3058"/>
                              <a:pt x="2123" y="3058"/>
                            </a:cubicBezTo>
                            <a:close/>
                            <a:moveTo>
                              <a:pt x="434" y="0"/>
                            </a:moveTo>
                            <a:cubicBezTo>
                              <a:pt x="297" y="0"/>
                              <a:pt x="160" y="69"/>
                              <a:pt x="114" y="183"/>
                            </a:cubicBezTo>
                            <a:cubicBezTo>
                              <a:pt x="58" y="295"/>
                              <a:pt x="64" y="407"/>
                              <a:pt x="55" y="519"/>
                            </a:cubicBezTo>
                            <a:lnTo>
                              <a:pt x="55" y="519"/>
                            </a:lnTo>
                            <a:cubicBezTo>
                              <a:pt x="32" y="610"/>
                              <a:pt x="26" y="701"/>
                              <a:pt x="24" y="803"/>
                            </a:cubicBezTo>
                            <a:lnTo>
                              <a:pt x="24" y="803"/>
                            </a:lnTo>
                            <a:cubicBezTo>
                              <a:pt x="8" y="868"/>
                              <a:pt x="0" y="935"/>
                              <a:pt x="0" y="1004"/>
                            </a:cubicBezTo>
                            <a:cubicBezTo>
                              <a:pt x="23" y="1073"/>
                              <a:pt x="46" y="1187"/>
                              <a:pt x="46" y="1278"/>
                            </a:cubicBezTo>
                            <a:cubicBezTo>
                              <a:pt x="50" y="1289"/>
                              <a:pt x="54" y="1297"/>
                              <a:pt x="56" y="1301"/>
                            </a:cubicBezTo>
                            <a:lnTo>
                              <a:pt x="56" y="1301"/>
                            </a:lnTo>
                            <a:cubicBezTo>
                              <a:pt x="73" y="1449"/>
                              <a:pt x="89" y="1596"/>
                              <a:pt x="106" y="1732"/>
                            </a:cubicBezTo>
                            <a:lnTo>
                              <a:pt x="106" y="1732"/>
                            </a:lnTo>
                            <a:cubicBezTo>
                              <a:pt x="102" y="1711"/>
                              <a:pt x="98" y="1694"/>
                              <a:pt x="95" y="1694"/>
                            </a:cubicBezTo>
                            <a:cubicBezTo>
                              <a:pt x="93" y="1694"/>
                              <a:pt x="92" y="1705"/>
                              <a:pt x="92" y="1735"/>
                            </a:cubicBezTo>
                            <a:cubicBezTo>
                              <a:pt x="114" y="1758"/>
                              <a:pt x="114" y="1803"/>
                              <a:pt x="114" y="1849"/>
                            </a:cubicBezTo>
                            <a:cubicBezTo>
                              <a:pt x="137" y="1917"/>
                              <a:pt x="137" y="1986"/>
                              <a:pt x="160" y="2077"/>
                            </a:cubicBezTo>
                            <a:cubicBezTo>
                              <a:pt x="183" y="2283"/>
                              <a:pt x="229" y="2488"/>
                              <a:pt x="274" y="2693"/>
                            </a:cubicBezTo>
                            <a:cubicBezTo>
                              <a:pt x="343" y="2967"/>
                              <a:pt x="434" y="3264"/>
                              <a:pt x="525" y="3538"/>
                            </a:cubicBezTo>
                            <a:cubicBezTo>
                              <a:pt x="678" y="3900"/>
                              <a:pt x="862" y="4341"/>
                              <a:pt x="1210" y="4543"/>
                            </a:cubicBezTo>
                            <a:lnTo>
                              <a:pt x="1210" y="4543"/>
                            </a:lnTo>
                            <a:cubicBezTo>
                              <a:pt x="1423" y="4709"/>
                              <a:pt x="1655" y="4820"/>
                              <a:pt x="1918" y="4839"/>
                            </a:cubicBezTo>
                            <a:cubicBezTo>
                              <a:pt x="1939" y="4841"/>
                              <a:pt x="1960" y="4842"/>
                              <a:pt x="1981" y="4842"/>
                            </a:cubicBezTo>
                            <a:cubicBezTo>
                              <a:pt x="2207" y="4842"/>
                              <a:pt x="2411" y="4732"/>
                              <a:pt x="2557" y="4565"/>
                            </a:cubicBezTo>
                            <a:cubicBezTo>
                              <a:pt x="2625" y="4474"/>
                              <a:pt x="2671" y="4383"/>
                              <a:pt x="2671" y="4268"/>
                            </a:cubicBezTo>
                            <a:cubicBezTo>
                              <a:pt x="2671" y="4251"/>
                              <a:pt x="2671" y="4236"/>
                              <a:pt x="2671" y="4223"/>
                            </a:cubicBezTo>
                            <a:cubicBezTo>
                              <a:pt x="2694" y="4154"/>
                              <a:pt x="2648" y="3994"/>
                              <a:pt x="2625" y="3949"/>
                            </a:cubicBezTo>
                            <a:cubicBezTo>
                              <a:pt x="2584" y="3804"/>
                              <a:pt x="2505" y="3679"/>
                              <a:pt x="2406" y="3555"/>
                            </a:cubicBezTo>
                            <a:lnTo>
                              <a:pt x="2406" y="3555"/>
                            </a:lnTo>
                            <a:cubicBezTo>
                              <a:pt x="2404" y="3550"/>
                              <a:pt x="2400" y="3544"/>
                              <a:pt x="2397" y="3538"/>
                            </a:cubicBezTo>
                            <a:cubicBezTo>
                              <a:pt x="2393" y="3534"/>
                              <a:pt x="2390" y="3530"/>
                              <a:pt x="2386" y="3525"/>
                            </a:cubicBezTo>
                            <a:lnTo>
                              <a:pt x="2386" y="3525"/>
                            </a:lnTo>
                            <a:cubicBezTo>
                              <a:pt x="2333" y="3402"/>
                              <a:pt x="2255" y="3288"/>
                              <a:pt x="2192" y="3173"/>
                            </a:cubicBezTo>
                            <a:cubicBezTo>
                              <a:pt x="2171" y="3110"/>
                              <a:pt x="2130" y="3066"/>
                              <a:pt x="2106" y="3006"/>
                            </a:cubicBezTo>
                            <a:lnTo>
                              <a:pt x="2106" y="3006"/>
                            </a:lnTo>
                            <a:cubicBezTo>
                              <a:pt x="2103" y="2995"/>
                              <a:pt x="2100" y="2983"/>
                              <a:pt x="2100" y="2967"/>
                            </a:cubicBezTo>
                            <a:cubicBezTo>
                              <a:pt x="1986" y="2716"/>
                              <a:pt x="1918" y="2420"/>
                              <a:pt x="1849" y="2146"/>
                            </a:cubicBezTo>
                            <a:cubicBezTo>
                              <a:pt x="1758" y="1849"/>
                              <a:pt x="1689" y="1529"/>
                              <a:pt x="1575" y="1255"/>
                            </a:cubicBezTo>
                            <a:cubicBezTo>
                              <a:pt x="1565" y="1234"/>
                              <a:pt x="1554" y="1213"/>
                              <a:pt x="1543" y="1194"/>
                            </a:cubicBezTo>
                            <a:lnTo>
                              <a:pt x="1543" y="1194"/>
                            </a:lnTo>
                            <a:cubicBezTo>
                              <a:pt x="1537" y="1175"/>
                              <a:pt x="1530" y="1154"/>
                              <a:pt x="1530" y="1141"/>
                            </a:cubicBezTo>
                            <a:cubicBezTo>
                              <a:pt x="1507" y="1073"/>
                              <a:pt x="1461" y="1004"/>
                              <a:pt x="1438" y="959"/>
                            </a:cubicBezTo>
                            <a:cubicBezTo>
                              <a:pt x="1368" y="760"/>
                              <a:pt x="1288" y="580"/>
                              <a:pt x="1156" y="449"/>
                            </a:cubicBezTo>
                            <a:lnTo>
                              <a:pt x="1156" y="449"/>
                            </a:lnTo>
                            <a:cubicBezTo>
                              <a:pt x="1059" y="310"/>
                              <a:pt x="948" y="203"/>
                              <a:pt x="797" y="136"/>
                            </a:cubicBezTo>
                            <a:lnTo>
                              <a:pt x="797" y="136"/>
                            </a:lnTo>
                            <a:cubicBezTo>
                              <a:pt x="798" y="137"/>
                              <a:pt x="799" y="137"/>
                              <a:pt x="799" y="137"/>
                            </a:cubicBezTo>
                            <a:cubicBezTo>
                              <a:pt x="685" y="69"/>
                              <a:pt x="571" y="0"/>
                              <a:pt x="4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8" name="Google Shape;3758;p48"/>
                      <p:cNvSpPr/>
                      <p:nvPr/>
                    </p:nvSpPr>
                    <p:spPr>
                      <a:xfrm>
                        <a:off x="2634075" y="3712900"/>
                        <a:ext cx="45100" cy="469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04" h="1877" extrusionOk="0">
                            <a:moveTo>
                              <a:pt x="508" y="57"/>
                            </a:moveTo>
                            <a:cubicBezTo>
                              <a:pt x="508" y="57"/>
                              <a:pt x="512" y="60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521" y="67"/>
                              <a:pt x="525" y="69"/>
                              <a:pt x="529" y="71"/>
                            </a:cubicBezTo>
                            <a:lnTo>
                              <a:pt x="529" y="71"/>
                            </a:lnTo>
                            <a:cubicBezTo>
                              <a:pt x="514" y="61"/>
                              <a:pt x="509" y="57"/>
                              <a:pt x="508" y="57"/>
                            </a:cubicBezTo>
                            <a:close/>
                            <a:moveTo>
                              <a:pt x="529" y="71"/>
                            </a:moveTo>
                            <a:lnTo>
                              <a:pt x="529" y="71"/>
                            </a:lnTo>
                            <a:cubicBezTo>
                              <a:pt x="534" y="75"/>
                              <a:pt x="540" y="80"/>
                              <a:pt x="548" y="86"/>
                            </a:cubicBezTo>
                            <a:cubicBezTo>
                              <a:pt x="542" y="81"/>
                              <a:pt x="535" y="76"/>
                              <a:pt x="529" y="71"/>
                            </a:cubicBezTo>
                            <a:close/>
                            <a:moveTo>
                              <a:pt x="115" y="337"/>
                            </a:moveTo>
                            <a:cubicBezTo>
                              <a:pt x="109" y="345"/>
                              <a:pt x="104" y="353"/>
                              <a:pt x="99" y="362"/>
                            </a:cubicBezTo>
                            <a:lnTo>
                              <a:pt x="99" y="362"/>
                            </a:lnTo>
                            <a:cubicBezTo>
                              <a:pt x="103" y="352"/>
                              <a:pt x="108" y="344"/>
                              <a:pt x="115" y="337"/>
                            </a:cubicBezTo>
                            <a:close/>
                            <a:moveTo>
                              <a:pt x="79" y="587"/>
                            </a:moveTo>
                            <a:lnTo>
                              <a:pt x="79" y="587"/>
                            </a:lnTo>
                            <a:cubicBezTo>
                              <a:pt x="83" y="602"/>
                              <a:pt x="88" y="617"/>
                              <a:pt x="92" y="634"/>
                            </a:cubicBezTo>
                            <a:cubicBezTo>
                              <a:pt x="86" y="618"/>
                              <a:pt x="82" y="603"/>
                              <a:pt x="79" y="587"/>
                            </a:cubicBezTo>
                            <a:close/>
                            <a:moveTo>
                              <a:pt x="1324" y="748"/>
                            </a:moveTo>
                            <a:cubicBezTo>
                              <a:pt x="1365" y="769"/>
                              <a:pt x="1406" y="789"/>
                              <a:pt x="1431" y="810"/>
                            </a:cubicBezTo>
                            <a:lnTo>
                              <a:pt x="1431" y="810"/>
                            </a:lnTo>
                            <a:cubicBezTo>
                              <a:pt x="1394" y="788"/>
                              <a:pt x="1354" y="763"/>
                              <a:pt x="1324" y="748"/>
                            </a:cubicBezTo>
                            <a:close/>
                            <a:moveTo>
                              <a:pt x="311" y="1"/>
                            </a:moveTo>
                            <a:cubicBezTo>
                              <a:pt x="257" y="1"/>
                              <a:pt x="205" y="14"/>
                              <a:pt x="160" y="41"/>
                            </a:cubicBezTo>
                            <a:cubicBezTo>
                              <a:pt x="46" y="132"/>
                              <a:pt x="0" y="269"/>
                              <a:pt x="23" y="406"/>
                            </a:cubicBezTo>
                            <a:cubicBezTo>
                              <a:pt x="32" y="433"/>
                              <a:pt x="42" y="461"/>
                              <a:pt x="51" y="490"/>
                            </a:cubicBezTo>
                            <a:lnTo>
                              <a:pt x="51" y="490"/>
                            </a:lnTo>
                            <a:cubicBezTo>
                              <a:pt x="32" y="585"/>
                              <a:pt x="48" y="683"/>
                              <a:pt x="92" y="771"/>
                            </a:cubicBezTo>
                            <a:cubicBezTo>
                              <a:pt x="115" y="839"/>
                              <a:pt x="137" y="885"/>
                              <a:pt x="160" y="954"/>
                            </a:cubicBezTo>
                            <a:cubicBezTo>
                              <a:pt x="183" y="1045"/>
                              <a:pt x="229" y="1136"/>
                              <a:pt x="274" y="1227"/>
                            </a:cubicBezTo>
                            <a:cubicBezTo>
                              <a:pt x="320" y="1296"/>
                              <a:pt x="366" y="1342"/>
                              <a:pt x="434" y="1410"/>
                            </a:cubicBezTo>
                            <a:cubicBezTo>
                              <a:pt x="525" y="1547"/>
                              <a:pt x="662" y="1707"/>
                              <a:pt x="799" y="1775"/>
                            </a:cubicBezTo>
                            <a:cubicBezTo>
                              <a:pt x="936" y="1836"/>
                              <a:pt x="1083" y="1877"/>
                              <a:pt x="1227" y="1877"/>
                            </a:cubicBezTo>
                            <a:cubicBezTo>
                              <a:pt x="1299" y="1877"/>
                              <a:pt x="1370" y="1867"/>
                              <a:pt x="1438" y="1844"/>
                            </a:cubicBezTo>
                            <a:cubicBezTo>
                              <a:pt x="1598" y="1798"/>
                              <a:pt x="1735" y="1661"/>
                              <a:pt x="1781" y="1501"/>
                            </a:cubicBezTo>
                            <a:cubicBezTo>
                              <a:pt x="1804" y="1410"/>
                              <a:pt x="1804" y="1319"/>
                              <a:pt x="1781" y="1250"/>
                            </a:cubicBezTo>
                            <a:cubicBezTo>
                              <a:pt x="1735" y="1159"/>
                              <a:pt x="1712" y="1090"/>
                              <a:pt x="1644" y="1022"/>
                            </a:cubicBezTo>
                            <a:lnTo>
                              <a:pt x="1644" y="1022"/>
                            </a:lnTo>
                            <a:cubicBezTo>
                              <a:pt x="1653" y="1040"/>
                              <a:pt x="1662" y="1055"/>
                              <a:pt x="1671" y="1067"/>
                            </a:cubicBezTo>
                            <a:lnTo>
                              <a:pt x="1671" y="1067"/>
                            </a:lnTo>
                            <a:cubicBezTo>
                              <a:pt x="1646" y="1037"/>
                              <a:pt x="1621" y="1003"/>
                              <a:pt x="1595" y="975"/>
                            </a:cubicBezTo>
                            <a:lnTo>
                              <a:pt x="1595" y="975"/>
                            </a:lnTo>
                            <a:cubicBezTo>
                              <a:pt x="1596" y="975"/>
                              <a:pt x="1597" y="976"/>
                              <a:pt x="1598" y="976"/>
                            </a:cubicBezTo>
                            <a:cubicBezTo>
                              <a:pt x="1553" y="931"/>
                              <a:pt x="1530" y="885"/>
                              <a:pt x="1484" y="839"/>
                            </a:cubicBezTo>
                            <a:cubicBezTo>
                              <a:pt x="1469" y="832"/>
                              <a:pt x="1451" y="822"/>
                              <a:pt x="1432" y="810"/>
                            </a:cubicBezTo>
                            <a:lnTo>
                              <a:pt x="1432" y="810"/>
                            </a:lnTo>
                            <a:cubicBezTo>
                              <a:pt x="1387" y="767"/>
                              <a:pt x="1322" y="723"/>
                              <a:pt x="1279" y="680"/>
                            </a:cubicBezTo>
                            <a:cubicBezTo>
                              <a:pt x="1210" y="611"/>
                              <a:pt x="1164" y="543"/>
                              <a:pt x="1096" y="497"/>
                            </a:cubicBezTo>
                            <a:cubicBezTo>
                              <a:pt x="1050" y="429"/>
                              <a:pt x="982" y="383"/>
                              <a:pt x="913" y="337"/>
                            </a:cubicBezTo>
                            <a:cubicBezTo>
                              <a:pt x="891" y="292"/>
                              <a:pt x="845" y="269"/>
                              <a:pt x="822" y="246"/>
                            </a:cubicBezTo>
                            <a:cubicBezTo>
                              <a:pt x="755" y="196"/>
                              <a:pt x="676" y="146"/>
                              <a:pt x="585" y="122"/>
                            </a:cubicBezTo>
                            <a:lnTo>
                              <a:pt x="585" y="122"/>
                            </a:lnTo>
                            <a:cubicBezTo>
                              <a:pt x="580" y="118"/>
                              <a:pt x="576" y="114"/>
                              <a:pt x="571" y="109"/>
                            </a:cubicBezTo>
                            <a:cubicBezTo>
                              <a:pt x="560" y="98"/>
                              <a:pt x="532" y="76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455" y="23"/>
                              <a:pt x="382" y="1"/>
                              <a:pt x="31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9" name="Google Shape;3759;p48"/>
                      <p:cNvSpPr/>
                      <p:nvPr/>
                    </p:nvSpPr>
                    <p:spPr>
                      <a:xfrm>
                        <a:off x="2676875" y="3715050"/>
                        <a:ext cx="36550" cy="50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62" h="2009" extrusionOk="0">
                            <a:moveTo>
                              <a:pt x="388" y="46"/>
                            </a:moveTo>
                            <a:cubicBezTo>
                              <a:pt x="388" y="46"/>
                              <a:pt x="409" y="66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32" y="68"/>
                              <a:pt x="424" y="64"/>
                              <a:pt x="388" y="46"/>
                            </a:cubicBezTo>
                            <a:close/>
                            <a:moveTo>
                              <a:pt x="945" y="495"/>
                            </a:moveTo>
                            <a:cubicBezTo>
                              <a:pt x="947" y="496"/>
                              <a:pt x="950" y="498"/>
                              <a:pt x="953" y="499"/>
                            </a:cubicBezTo>
                            <a:lnTo>
                              <a:pt x="953" y="499"/>
                            </a:lnTo>
                            <a:cubicBezTo>
                              <a:pt x="954" y="501"/>
                              <a:pt x="955" y="502"/>
                              <a:pt x="956" y="504"/>
                            </a:cubicBezTo>
                            <a:lnTo>
                              <a:pt x="956" y="504"/>
                            </a:lnTo>
                            <a:cubicBezTo>
                              <a:pt x="952" y="501"/>
                              <a:pt x="949" y="498"/>
                              <a:pt x="945" y="495"/>
                            </a:cubicBezTo>
                            <a:close/>
                            <a:moveTo>
                              <a:pt x="243" y="0"/>
                            </a:moveTo>
                            <a:cubicBezTo>
                              <a:pt x="125" y="0"/>
                              <a:pt x="5" y="87"/>
                              <a:pt x="23" y="228"/>
                            </a:cubicBezTo>
                            <a:cubicBezTo>
                              <a:pt x="23" y="251"/>
                              <a:pt x="23" y="274"/>
                              <a:pt x="23" y="297"/>
                            </a:cubicBezTo>
                            <a:cubicBezTo>
                              <a:pt x="23" y="327"/>
                              <a:pt x="23" y="367"/>
                              <a:pt x="23" y="411"/>
                            </a:cubicBezTo>
                            <a:cubicBezTo>
                              <a:pt x="0" y="480"/>
                              <a:pt x="0" y="571"/>
                              <a:pt x="23" y="639"/>
                            </a:cubicBezTo>
                            <a:cubicBezTo>
                              <a:pt x="23" y="685"/>
                              <a:pt x="46" y="708"/>
                              <a:pt x="69" y="753"/>
                            </a:cubicBezTo>
                            <a:cubicBezTo>
                              <a:pt x="85" y="820"/>
                              <a:pt x="102" y="874"/>
                              <a:pt x="118" y="933"/>
                            </a:cubicBezTo>
                            <a:lnTo>
                              <a:pt x="118" y="933"/>
                            </a:lnTo>
                            <a:cubicBezTo>
                              <a:pt x="134" y="1060"/>
                              <a:pt x="193" y="1161"/>
                              <a:pt x="251" y="1278"/>
                            </a:cubicBezTo>
                            <a:cubicBezTo>
                              <a:pt x="297" y="1370"/>
                              <a:pt x="320" y="1461"/>
                              <a:pt x="388" y="1552"/>
                            </a:cubicBezTo>
                            <a:cubicBezTo>
                              <a:pt x="480" y="1666"/>
                              <a:pt x="594" y="1803"/>
                              <a:pt x="731" y="1895"/>
                            </a:cubicBezTo>
                            <a:cubicBezTo>
                              <a:pt x="799" y="1963"/>
                              <a:pt x="868" y="1986"/>
                              <a:pt x="959" y="2009"/>
                            </a:cubicBezTo>
                            <a:cubicBezTo>
                              <a:pt x="1050" y="2009"/>
                              <a:pt x="1164" y="2009"/>
                              <a:pt x="1233" y="1940"/>
                            </a:cubicBezTo>
                            <a:cubicBezTo>
                              <a:pt x="1393" y="1826"/>
                              <a:pt x="1461" y="1666"/>
                              <a:pt x="1415" y="1461"/>
                            </a:cubicBezTo>
                            <a:cubicBezTo>
                              <a:pt x="1393" y="1301"/>
                              <a:pt x="1347" y="1141"/>
                              <a:pt x="1279" y="982"/>
                            </a:cubicBezTo>
                            <a:cubicBezTo>
                              <a:pt x="1233" y="913"/>
                              <a:pt x="1187" y="822"/>
                              <a:pt x="1142" y="753"/>
                            </a:cubicBezTo>
                            <a:cubicBezTo>
                              <a:pt x="1119" y="708"/>
                              <a:pt x="1096" y="685"/>
                              <a:pt x="1096" y="662"/>
                            </a:cubicBezTo>
                            <a:cubicBezTo>
                              <a:pt x="1062" y="606"/>
                              <a:pt x="1022" y="560"/>
                              <a:pt x="980" y="523"/>
                            </a:cubicBezTo>
                            <a:lnTo>
                              <a:pt x="980" y="523"/>
                            </a:lnTo>
                            <a:cubicBezTo>
                              <a:pt x="911" y="454"/>
                              <a:pt x="855" y="395"/>
                              <a:pt x="799" y="320"/>
                            </a:cubicBezTo>
                            <a:cubicBezTo>
                              <a:pt x="725" y="209"/>
                              <a:pt x="621" y="113"/>
                              <a:pt x="487" y="93"/>
                            </a:cubicBezTo>
                            <a:lnTo>
                              <a:pt x="487" y="93"/>
                            </a:lnTo>
                            <a:cubicBezTo>
                              <a:pt x="460" y="79"/>
                              <a:pt x="433" y="69"/>
                              <a:pt x="411" y="69"/>
                            </a:cubicBezTo>
                            <a:cubicBezTo>
                              <a:pt x="411" y="69"/>
                              <a:pt x="411" y="69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05" y="69"/>
                              <a:pt x="398" y="69"/>
                              <a:pt x="388" y="69"/>
                            </a:cubicBezTo>
                            <a:cubicBezTo>
                              <a:pt x="388" y="46"/>
                              <a:pt x="365" y="46"/>
                              <a:pt x="343" y="23"/>
                            </a:cubicBezTo>
                            <a:cubicBezTo>
                              <a:pt x="312" y="8"/>
                              <a:pt x="278" y="0"/>
                              <a:pt x="2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0" name="Google Shape;3760;p48"/>
                      <p:cNvSpPr/>
                      <p:nvPr/>
                    </p:nvSpPr>
                    <p:spPr>
                      <a:xfrm>
                        <a:off x="2916525" y="3661825"/>
                        <a:ext cx="65900" cy="95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6" h="3819" extrusionOk="0">
                            <a:moveTo>
                              <a:pt x="2559" y="1"/>
                            </a:moveTo>
                            <a:cubicBezTo>
                              <a:pt x="2542" y="1"/>
                              <a:pt x="2525" y="9"/>
                              <a:pt x="2512" y="29"/>
                            </a:cubicBezTo>
                            <a:cubicBezTo>
                              <a:pt x="2032" y="600"/>
                              <a:pt x="1599" y="1216"/>
                              <a:pt x="1211" y="1878"/>
                            </a:cubicBezTo>
                            <a:cubicBezTo>
                              <a:pt x="1028" y="2198"/>
                              <a:pt x="845" y="2517"/>
                              <a:pt x="617" y="2791"/>
                            </a:cubicBezTo>
                            <a:cubicBezTo>
                              <a:pt x="503" y="2951"/>
                              <a:pt x="389" y="3111"/>
                              <a:pt x="252" y="3270"/>
                            </a:cubicBezTo>
                            <a:cubicBezTo>
                              <a:pt x="206" y="3339"/>
                              <a:pt x="138" y="3407"/>
                              <a:pt x="92" y="3476"/>
                            </a:cubicBezTo>
                            <a:cubicBezTo>
                              <a:pt x="24" y="3567"/>
                              <a:pt x="24" y="3613"/>
                              <a:pt x="1" y="3727"/>
                            </a:cubicBezTo>
                            <a:cubicBezTo>
                              <a:pt x="1" y="3773"/>
                              <a:pt x="24" y="3818"/>
                              <a:pt x="69" y="3818"/>
                            </a:cubicBezTo>
                            <a:cubicBezTo>
                              <a:pt x="184" y="3818"/>
                              <a:pt x="229" y="3818"/>
                              <a:pt x="320" y="3773"/>
                            </a:cubicBezTo>
                            <a:cubicBezTo>
                              <a:pt x="412" y="3727"/>
                              <a:pt x="480" y="3681"/>
                              <a:pt x="549" y="3613"/>
                            </a:cubicBezTo>
                            <a:cubicBezTo>
                              <a:pt x="686" y="3476"/>
                              <a:pt x="823" y="3339"/>
                              <a:pt x="937" y="3202"/>
                            </a:cubicBezTo>
                            <a:cubicBezTo>
                              <a:pt x="1188" y="2882"/>
                              <a:pt x="1393" y="2540"/>
                              <a:pt x="1576" y="2198"/>
                            </a:cubicBezTo>
                            <a:cubicBezTo>
                              <a:pt x="1964" y="1513"/>
                              <a:pt x="2192" y="760"/>
                              <a:pt x="2603" y="98"/>
                            </a:cubicBezTo>
                            <a:cubicBezTo>
                              <a:pt x="2635" y="49"/>
                              <a:pt x="2599" y="1"/>
                              <a:pt x="25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1" name="Google Shape;3761;p48"/>
                      <p:cNvSpPr/>
                      <p:nvPr/>
                    </p:nvSpPr>
                    <p:spPr>
                      <a:xfrm>
                        <a:off x="2965875" y="3690350"/>
                        <a:ext cx="80800" cy="95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32" h="3829" extrusionOk="0">
                            <a:moveTo>
                              <a:pt x="1271" y="1"/>
                            </a:moveTo>
                            <a:cubicBezTo>
                              <a:pt x="1211" y="1"/>
                              <a:pt x="1154" y="41"/>
                              <a:pt x="1154" y="121"/>
                            </a:cubicBezTo>
                            <a:cubicBezTo>
                              <a:pt x="1131" y="372"/>
                              <a:pt x="1108" y="600"/>
                              <a:pt x="994" y="828"/>
                            </a:cubicBezTo>
                            <a:cubicBezTo>
                              <a:pt x="903" y="1079"/>
                              <a:pt x="834" y="1353"/>
                              <a:pt x="743" y="1627"/>
                            </a:cubicBezTo>
                            <a:cubicBezTo>
                              <a:pt x="644" y="1826"/>
                              <a:pt x="544" y="2042"/>
                              <a:pt x="445" y="2245"/>
                            </a:cubicBezTo>
                            <a:lnTo>
                              <a:pt x="445" y="2245"/>
                            </a:lnTo>
                            <a:cubicBezTo>
                              <a:pt x="263" y="2473"/>
                              <a:pt x="104" y="2746"/>
                              <a:pt x="36" y="3020"/>
                            </a:cubicBezTo>
                            <a:cubicBezTo>
                              <a:pt x="0" y="3161"/>
                              <a:pt x="128" y="3315"/>
                              <a:pt x="273" y="3315"/>
                            </a:cubicBezTo>
                            <a:cubicBezTo>
                              <a:pt x="315" y="3315"/>
                              <a:pt x="359" y="3302"/>
                              <a:pt x="401" y="3271"/>
                            </a:cubicBezTo>
                            <a:cubicBezTo>
                              <a:pt x="582" y="3162"/>
                              <a:pt x="706" y="2967"/>
                              <a:pt x="806" y="2765"/>
                            </a:cubicBezTo>
                            <a:lnTo>
                              <a:pt x="806" y="2765"/>
                            </a:lnTo>
                            <a:cubicBezTo>
                              <a:pt x="734" y="3018"/>
                              <a:pt x="681" y="3270"/>
                              <a:pt x="697" y="3545"/>
                            </a:cubicBezTo>
                            <a:cubicBezTo>
                              <a:pt x="710" y="3730"/>
                              <a:pt x="850" y="3829"/>
                              <a:pt x="990" y="3829"/>
                            </a:cubicBezTo>
                            <a:cubicBezTo>
                              <a:pt x="1108" y="3829"/>
                              <a:pt x="1226" y="3759"/>
                              <a:pt x="1268" y="3613"/>
                            </a:cubicBezTo>
                            <a:cubicBezTo>
                              <a:pt x="1314" y="3453"/>
                              <a:pt x="1474" y="3294"/>
                              <a:pt x="1565" y="3157"/>
                            </a:cubicBezTo>
                            <a:cubicBezTo>
                              <a:pt x="1679" y="3020"/>
                              <a:pt x="1839" y="2860"/>
                              <a:pt x="1976" y="2723"/>
                            </a:cubicBezTo>
                            <a:cubicBezTo>
                              <a:pt x="2187" y="2492"/>
                              <a:pt x="2431" y="2229"/>
                              <a:pt x="2735" y="2097"/>
                            </a:cubicBezTo>
                            <a:lnTo>
                              <a:pt x="2735" y="2097"/>
                            </a:lnTo>
                            <a:cubicBezTo>
                              <a:pt x="2732" y="2320"/>
                              <a:pt x="2692" y="2552"/>
                              <a:pt x="2638" y="2769"/>
                            </a:cubicBezTo>
                            <a:cubicBezTo>
                              <a:pt x="2592" y="3020"/>
                              <a:pt x="2432" y="3316"/>
                              <a:pt x="2455" y="3590"/>
                            </a:cubicBezTo>
                            <a:lnTo>
                              <a:pt x="2458" y="3590"/>
                            </a:lnTo>
                            <a:lnTo>
                              <a:pt x="2458" y="3590"/>
                            </a:lnTo>
                            <a:cubicBezTo>
                              <a:pt x="2469" y="3712"/>
                              <a:pt x="2578" y="3816"/>
                              <a:pt x="2694" y="3816"/>
                            </a:cubicBezTo>
                            <a:cubicBezTo>
                              <a:pt x="2745" y="3816"/>
                              <a:pt x="2797" y="3796"/>
                              <a:pt x="2843" y="3750"/>
                            </a:cubicBezTo>
                            <a:cubicBezTo>
                              <a:pt x="3071" y="3522"/>
                              <a:pt x="3140" y="3088"/>
                              <a:pt x="3185" y="2791"/>
                            </a:cubicBezTo>
                            <a:cubicBezTo>
                              <a:pt x="3231" y="2426"/>
                              <a:pt x="3208" y="2084"/>
                              <a:pt x="2957" y="1810"/>
                            </a:cubicBezTo>
                            <a:cubicBezTo>
                              <a:pt x="2937" y="1779"/>
                              <a:pt x="2907" y="1767"/>
                              <a:pt x="2876" y="1767"/>
                            </a:cubicBezTo>
                            <a:cubicBezTo>
                              <a:pt x="2838" y="1767"/>
                              <a:pt x="2800" y="1785"/>
                              <a:pt x="2775" y="1810"/>
                            </a:cubicBezTo>
                            <a:cubicBezTo>
                              <a:pt x="2478" y="2084"/>
                              <a:pt x="2135" y="2335"/>
                              <a:pt x="1839" y="2586"/>
                            </a:cubicBezTo>
                            <a:cubicBezTo>
                              <a:pt x="1679" y="2723"/>
                              <a:pt x="1519" y="2860"/>
                              <a:pt x="1359" y="2997"/>
                            </a:cubicBezTo>
                            <a:cubicBezTo>
                              <a:pt x="1352" y="3002"/>
                              <a:pt x="1345" y="3006"/>
                              <a:pt x="1337" y="3011"/>
                            </a:cubicBezTo>
                            <a:lnTo>
                              <a:pt x="1337" y="3011"/>
                            </a:lnTo>
                            <a:cubicBezTo>
                              <a:pt x="1382" y="2814"/>
                              <a:pt x="1437" y="2620"/>
                              <a:pt x="1474" y="2426"/>
                            </a:cubicBezTo>
                            <a:cubicBezTo>
                              <a:pt x="1496" y="2244"/>
                              <a:pt x="1519" y="2061"/>
                              <a:pt x="1496" y="1878"/>
                            </a:cubicBezTo>
                            <a:cubicBezTo>
                              <a:pt x="1477" y="1720"/>
                              <a:pt x="1457" y="1510"/>
                              <a:pt x="1333" y="1398"/>
                            </a:cubicBezTo>
                            <a:lnTo>
                              <a:pt x="1333" y="1398"/>
                            </a:lnTo>
                            <a:cubicBezTo>
                              <a:pt x="1430" y="979"/>
                              <a:pt x="1457" y="556"/>
                              <a:pt x="1405" y="121"/>
                            </a:cubicBezTo>
                            <a:cubicBezTo>
                              <a:pt x="1394" y="41"/>
                              <a:pt x="1331" y="1"/>
                              <a:pt x="12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2" name="Google Shape;3762;p48"/>
                      <p:cNvSpPr/>
                      <p:nvPr/>
                    </p:nvSpPr>
                    <p:spPr>
                      <a:xfrm>
                        <a:off x="3031800" y="3733400"/>
                        <a:ext cx="22550" cy="51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02" h="2066" extrusionOk="0">
                            <a:moveTo>
                              <a:pt x="714" y="1"/>
                            </a:moveTo>
                            <a:cubicBezTo>
                              <a:pt x="686" y="1"/>
                              <a:pt x="659" y="14"/>
                              <a:pt x="640" y="42"/>
                            </a:cubicBezTo>
                            <a:cubicBezTo>
                              <a:pt x="617" y="65"/>
                              <a:pt x="594" y="88"/>
                              <a:pt x="594" y="111"/>
                            </a:cubicBezTo>
                            <a:cubicBezTo>
                              <a:pt x="571" y="134"/>
                              <a:pt x="571" y="134"/>
                              <a:pt x="571" y="156"/>
                            </a:cubicBezTo>
                            <a:lnTo>
                              <a:pt x="571" y="156"/>
                            </a:lnTo>
                            <a:cubicBezTo>
                              <a:pt x="563" y="165"/>
                              <a:pt x="548" y="179"/>
                              <a:pt x="548" y="179"/>
                            </a:cubicBezTo>
                            <a:cubicBezTo>
                              <a:pt x="503" y="248"/>
                              <a:pt x="480" y="316"/>
                              <a:pt x="457" y="407"/>
                            </a:cubicBezTo>
                            <a:cubicBezTo>
                              <a:pt x="439" y="407"/>
                              <a:pt x="435" y="437"/>
                              <a:pt x="434" y="437"/>
                            </a:cubicBezTo>
                            <a:cubicBezTo>
                              <a:pt x="434" y="437"/>
                              <a:pt x="434" y="435"/>
                              <a:pt x="434" y="430"/>
                            </a:cubicBezTo>
                            <a:cubicBezTo>
                              <a:pt x="434" y="430"/>
                              <a:pt x="434" y="453"/>
                              <a:pt x="411" y="476"/>
                            </a:cubicBezTo>
                            <a:cubicBezTo>
                              <a:pt x="411" y="499"/>
                              <a:pt x="389" y="544"/>
                              <a:pt x="366" y="590"/>
                            </a:cubicBezTo>
                            <a:cubicBezTo>
                              <a:pt x="343" y="636"/>
                              <a:pt x="320" y="681"/>
                              <a:pt x="297" y="750"/>
                            </a:cubicBezTo>
                            <a:cubicBezTo>
                              <a:pt x="297" y="750"/>
                              <a:pt x="297" y="773"/>
                              <a:pt x="297" y="795"/>
                            </a:cubicBezTo>
                            <a:cubicBezTo>
                              <a:pt x="297" y="784"/>
                              <a:pt x="296" y="780"/>
                              <a:pt x="294" y="780"/>
                            </a:cubicBezTo>
                            <a:cubicBezTo>
                              <a:pt x="287" y="780"/>
                              <a:pt x="275" y="818"/>
                              <a:pt x="275" y="818"/>
                            </a:cubicBezTo>
                            <a:cubicBezTo>
                              <a:pt x="206" y="1001"/>
                              <a:pt x="138" y="1161"/>
                              <a:pt x="69" y="1343"/>
                            </a:cubicBezTo>
                            <a:cubicBezTo>
                              <a:pt x="69" y="1389"/>
                              <a:pt x="46" y="1435"/>
                              <a:pt x="46" y="1457"/>
                            </a:cubicBezTo>
                            <a:cubicBezTo>
                              <a:pt x="23" y="1526"/>
                              <a:pt x="23" y="1572"/>
                              <a:pt x="1" y="1640"/>
                            </a:cubicBezTo>
                            <a:cubicBezTo>
                              <a:pt x="1" y="1663"/>
                              <a:pt x="1" y="1686"/>
                              <a:pt x="1" y="1708"/>
                            </a:cubicBezTo>
                            <a:cubicBezTo>
                              <a:pt x="1" y="1777"/>
                              <a:pt x="1" y="1823"/>
                              <a:pt x="1" y="1914"/>
                            </a:cubicBezTo>
                            <a:cubicBezTo>
                              <a:pt x="23" y="2014"/>
                              <a:pt x="121" y="2065"/>
                              <a:pt x="218" y="2065"/>
                            </a:cubicBezTo>
                            <a:cubicBezTo>
                              <a:pt x="309" y="2065"/>
                              <a:pt x="400" y="2020"/>
                              <a:pt x="427" y="1929"/>
                            </a:cubicBezTo>
                            <a:lnTo>
                              <a:pt x="427" y="1929"/>
                            </a:lnTo>
                            <a:cubicBezTo>
                              <a:pt x="445" y="1893"/>
                              <a:pt x="462" y="1858"/>
                              <a:pt x="480" y="1823"/>
                            </a:cubicBezTo>
                            <a:cubicBezTo>
                              <a:pt x="480" y="1823"/>
                              <a:pt x="495" y="1764"/>
                              <a:pt x="500" y="1764"/>
                            </a:cubicBezTo>
                            <a:cubicBezTo>
                              <a:pt x="502" y="1764"/>
                              <a:pt x="503" y="1768"/>
                              <a:pt x="503" y="1777"/>
                            </a:cubicBezTo>
                            <a:cubicBezTo>
                              <a:pt x="526" y="1686"/>
                              <a:pt x="548" y="1594"/>
                              <a:pt x="571" y="1503"/>
                            </a:cubicBezTo>
                            <a:cubicBezTo>
                              <a:pt x="617" y="1366"/>
                              <a:pt x="663" y="1206"/>
                              <a:pt x="708" y="1069"/>
                            </a:cubicBezTo>
                            <a:cubicBezTo>
                              <a:pt x="754" y="910"/>
                              <a:pt x="800" y="773"/>
                              <a:pt x="845" y="636"/>
                            </a:cubicBezTo>
                            <a:cubicBezTo>
                              <a:pt x="865" y="499"/>
                              <a:pt x="901" y="362"/>
                              <a:pt x="868" y="225"/>
                            </a:cubicBezTo>
                            <a:lnTo>
                              <a:pt x="868" y="225"/>
                            </a:lnTo>
                            <a:cubicBezTo>
                              <a:pt x="867" y="164"/>
                              <a:pt x="863" y="106"/>
                              <a:pt x="822" y="65"/>
                            </a:cubicBezTo>
                            <a:cubicBezTo>
                              <a:pt x="796" y="25"/>
                              <a:pt x="754" y="1"/>
                              <a:pt x="7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3" name="Google Shape;3763;p48"/>
                      <p:cNvSpPr/>
                      <p:nvPr/>
                    </p:nvSpPr>
                    <p:spPr>
                      <a:xfrm>
                        <a:off x="2561600" y="40146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9" y="1758"/>
                            </a:moveTo>
                            <a:cubicBezTo>
                              <a:pt x="3539" y="2739"/>
                              <a:pt x="2740" y="3538"/>
                              <a:pt x="1758" y="3538"/>
                            </a:cubicBezTo>
                            <a:cubicBezTo>
                              <a:pt x="777" y="3538"/>
                              <a:pt x="1" y="2739"/>
                              <a:pt x="1" y="1758"/>
                            </a:cubicBezTo>
                            <a:cubicBezTo>
                              <a:pt x="1" y="777"/>
                              <a:pt x="777" y="0"/>
                              <a:pt x="1758" y="0"/>
                            </a:cubicBezTo>
                            <a:cubicBezTo>
                              <a:pt x="2740" y="0"/>
                              <a:pt x="3539" y="777"/>
                              <a:pt x="3539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4" name="Google Shape;3764;p48"/>
                      <p:cNvSpPr/>
                      <p:nvPr/>
                    </p:nvSpPr>
                    <p:spPr>
                      <a:xfrm>
                        <a:off x="2996425" y="47353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8" y="1758"/>
                            </a:moveTo>
                            <a:cubicBezTo>
                              <a:pt x="3538" y="2740"/>
                              <a:pt x="2740" y="3539"/>
                              <a:pt x="1758" y="3539"/>
                            </a:cubicBezTo>
                            <a:cubicBezTo>
                              <a:pt x="799" y="3539"/>
                              <a:pt x="0" y="2740"/>
                              <a:pt x="0" y="1758"/>
                            </a:cubicBezTo>
                            <a:cubicBezTo>
                              <a:pt x="0" y="800"/>
                              <a:pt x="799" y="1"/>
                              <a:pt x="1758" y="1"/>
                            </a:cubicBezTo>
                            <a:cubicBezTo>
                              <a:pt x="2740" y="1"/>
                              <a:pt x="3538" y="800"/>
                              <a:pt x="3538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5" name="Google Shape;3765;p48"/>
                      <p:cNvSpPr/>
                      <p:nvPr/>
                    </p:nvSpPr>
                    <p:spPr>
                      <a:xfrm>
                        <a:off x="3040375" y="4384400"/>
                        <a:ext cx="89025" cy="89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61" h="3561" extrusionOk="0">
                            <a:moveTo>
                              <a:pt x="3561" y="1781"/>
                            </a:moveTo>
                            <a:cubicBezTo>
                              <a:pt x="3561" y="2762"/>
                              <a:pt x="2762" y="3561"/>
                              <a:pt x="1780" y="3561"/>
                            </a:cubicBezTo>
                            <a:cubicBezTo>
                              <a:pt x="799" y="3561"/>
                              <a:pt x="0" y="2762"/>
                              <a:pt x="0" y="1781"/>
                            </a:cubicBezTo>
                            <a:cubicBezTo>
                              <a:pt x="0" y="799"/>
                              <a:pt x="799" y="0"/>
                              <a:pt x="1780" y="0"/>
                            </a:cubicBezTo>
                            <a:cubicBezTo>
                              <a:pt x="2762" y="0"/>
                              <a:pt x="3561" y="799"/>
                              <a:pt x="3561" y="178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6" name="Google Shape;3766;p48"/>
                      <p:cNvSpPr/>
                      <p:nvPr/>
                    </p:nvSpPr>
                    <p:spPr>
                      <a:xfrm>
                        <a:off x="2856050" y="4506500"/>
                        <a:ext cx="35975" cy="35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9" h="1439" extrusionOk="0">
                            <a:moveTo>
                              <a:pt x="1438" y="708"/>
                            </a:moveTo>
                            <a:cubicBezTo>
                              <a:pt x="1438" y="1119"/>
                              <a:pt x="1119" y="1439"/>
                              <a:pt x="708" y="1439"/>
                            </a:cubicBezTo>
                            <a:cubicBezTo>
                              <a:pt x="320" y="1439"/>
                              <a:pt x="0" y="1119"/>
                              <a:pt x="0" y="708"/>
                            </a:cubicBezTo>
                            <a:cubicBezTo>
                              <a:pt x="0" y="320"/>
                              <a:pt x="320" y="1"/>
                              <a:pt x="708" y="1"/>
                            </a:cubicBezTo>
                            <a:cubicBezTo>
                              <a:pt x="1119" y="1"/>
                              <a:pt x="1438" y="320"/>
                              <a:pt x="1438" y="7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767" name="Google Shape;3767;p48"/>
                      <p:cNvGrpSpPr/>
                      <p:nvPr/>
                    </p:nvGrpSpPr>
                    <p:grpSpPr>
                      <a:xfrm>
                        <a:off x="71350" y="2408925"/>
                        <a:ext cx="7517550" cy="2939850"/>
                        <a:chOff x="71350" y="2408925"/>
                        <a:chExt cx="7517550" cy="2939850"/>
                      </a:xfrm>
                    </p:grpSpPr>
                    <p:sp>
                      <p:nvSpPr>
                        <p:cNvPr id="3768" name="Google Shape;3768;p48"/>
                        <p:cNvSpPr/>
                        <p:nvPr/>
                      </p:nvSpPr>
                      <p:spPr>
                        <a:xfrm>
                          <a:off x="3621275" y="3967350"/>
                          <a:ext cx="76825" cy="5645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073" h="22581" extrusionOk="0">
                              <a:moveTo>
                                <a:pt x="558" y="1"/>
                              </a:moveTo>
                              <a:cubicBezTo>
                                <a:pt x="544" y="1"/>
                                <a:pt x="532" y="6"/>
                                <a:pt x="525" y="20"/>
                              </a:cubicBezTo>
                              <a:cubicBezTo>
                                <a:pt x="160" y="682"/>
                                <a:pt x="0" y="1298"/>
                                <a:pt x="114" y="2051"/>
                              </a:cubicBezTo>
                              <a:cubicBezTo>
                                <a:pt x="228" y="2850"/>
                                <a:pt x="525" y="3581"/>
                                <a:pt x="731" y="4357"/>
                              </a:cubicBezTo>
                              <a:cubicBezTo>
                                <a:pt x="936" y="5155"/>
                                <a:pt x="1073" y="5954"/>
                                <a:pt x="1233" y="6776"/>
                              </a:cubicBezTo>
                              <a:cubicBezTo>
                                <a:pt x="1438" y="7643"/>
                                <a:pt x="1621" y="8511"/>
                                <a:pt x="1689" y="9401"/>
                              </a:cubicBezTo>
                              <a:cubicBezTo>
                                <a:pt x="1735" y="10223"/>
                                <a:pt x="1598" y="10999"/>
                                <a:pt x="1370" y="11798"/>
                              </a:cubicBezTo>
                              <a:cubicBezTo>
                                <a:pt x="1119" y="12551"/>
                                <a:pt x="845" y="13304"/>
                                <a:pt x="822" y="14103"/>
                              </a:cubicBezTo>
                              <a:cubicBezTo>
                                <a:pt x="776" y="14902"/>
                                <a:pt x="1210" y="15678"/>
                                <a:pt x="1050" y="16477"/>
                              </a:cubicBezTo>
                              <a:cubicBezTo>
                                <a:pt x="936" y="17162"/>
                                <a:pt x="708" y="17801"/>
                                <a:pt x="776" y="18508"/>
                              </a:cubicBezTo>
                              <a:cubicBezTo>
                                <a:pt x="822" y="19239"/>
                                <a:pt x="982" y="19969"/>
                                <a:pt x="1187" y="20677"/>
                              </a:cubicBezTo>
                              <a:cubicBezTo>
                                <a:pt x="1370" y="21339"/>
                                <a:pt x="1598" y="21955"/>
                                <a:pt x="2100" y="22457"/>
                              </a:cubicBezTo>
                              <a:cubicBezTo>
                                <a:pt x="2192" y="22543"/>
                                <a:pt x="2309" y="22581"/>
                                <a:pt x="2426" y="22581"/>
                              </a:cubicBezTo>
                              <a:cubicBezTo>
                                <a:pt x="2746" y="22581"/>
                                <a:pt x="3072" y="22299"/>
                                <a:pt x="2922" y="21932"/>
                              </a:cubicBezTo>
                              <a:cubicBezTo>
                                <a:pt x="2511" y="20882"/>
                                <a:pt x="2123" y="19786"/>
                                <a:pt x="2009" y="18645"/>
                              </a:cubicBezTo>
                              <a:cubicBezTo>
                                <a:pt x="1918" y="17983"/>
                                <a:pt x="2054" y="17413"/>
                                <a:pt x="2169" y="16751"/>
                              </a:cubicBezTo>
                              <a:cubicBezTo>
                                <a:pt x="2306" y="15952"/>
                                <a:pt x="2054" y="15313"/>
                                <a:pt x="1940" y="14537"/>
                              </a:cubicBezTo>
                              <a:cubicBezTo>
                                <a:pt x="1803" y="13783"/>
                                <a:pt x="2100" y="12985"/>
                                <a:pt x="2306" y="12277"/>
                              </a:cubicBezTo>
                              <a:cubicBezTo>
                                <a:pt x="2488" y="11547"/>
                                <a:pt x="2694" y="10770"/>
                                <a:pt x="2625" y="10017"/>
                              </a:cubicBezTo>
                              <a:cubicBezTo>
                                <a:pt x="2488" y="8419"/>
                                <a:pt x="2054" y="6845"/>
                                <a:pt x="1689" y="5315"/>
                              </a:cubicBezTo>
                              <a:cubicBezTo>
                                <a:pt x="1507" y="4471"/>
                                <a:pt x="1278" y="3672"/>
                                <a:pt x="982" y="2873"/>
                              </a:cubicBezTo>
                              <a:cubicBezTo>
                                <a:pt x="639" y="1983"/>
                                <a:pt x="274" y="1001"/>
                                <a:pt x="616" y="65"/>
                              </a:cubicBezTo>
                              <a:cubicBezTo>
                                <a:pt x="633" y="33"/>
                                <a:pt x="592" y="1"/>
                                <a:pt x="55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69" name="Google Shape;3769;p48"/>
                        <p:cNvSpPr/>
                        <p:nvPr/>
                      </p:nvSpPr>
                      <p:spPr>
                        <a:xfrm>
                          <a:off x="3643525" y="3917825"/>
                          <a:ext cx="120425" cy="5857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17" h="23431" extrusionOk="0">
                              <a:moveTo>
                                <a:pt x="3146" y="0"/>
                              </a:moveTo>
                              <a:cubicBezTo>
                                <a:pt x="3082" y="0"/>
                                <a:pt x="3018" y="33"/>
                                <a:pt x="2990" y="106"/>
                              </a:cubicBezTo>
                              <a:cubicBezTo>
                                <a:pt x="2511" y="1613"/>
                                <a:pt x="2534" y="3142"/>
                                <a:pt x="2785" y="4694"/>
                              </a:cubicBezTo>
                              <a:cubicBezTo>
                                <a:pt x="3059" y="6292"/>
                                <a:pt x="3470" y="7867"/>
                                <a:pt x="3630" y="9487"/>
                              </a:cubicBezTo>
                              <a:cubicBezTo>
                                <a:pt x="3789" y="11108"/>
                                <a:pt x="3515" y="12751"/>
                                <a:pt x="3196" y="14326"/>
                              </a:cubicBezTo>
                              <a:cubicBezTo>
                                <a:pt x="3036" y="15148"/>
                                <a:pt x="2785" y="15879"/>
                                <a:pt x="2465" y="16655"/>
                              </a:cubicBezTo>
                              <a:cubicBezTo>
                                <a:pt x="2329" y="16997"/>
                                <a:pt x="2237" y="17317"/>
                                <a:pt x="2192" y="17682"/>
                              </a:cubicBezTo>
                              <a:cubicBezTo>
                                <a:pt x="2146" y="18024"/>
                                <a:pt x="2146" y="18389"/>
                                <a:pt x="2032" y="18732"/>
                              </a:cubicBezTo>
                              <a:cubicBezTo>
                                <a:pt x="1781" y="19416"/>
                                <a:pt x="1142" y="19873"/>
                                <a:pt x="868" y="20535"/>
                              </a:cubicBezTo>
                              <a:cubicBezTo>
                                <a:pt x="708" y="20900"/>
                                <a:pt x="639" y="21265"/>
                                <a:pt x="525" y="21653"/>
                              </a:cubicBezTo>
                              <a:cubicBezTo>
                                <a:pt x="439" y="21965"/>
                                <a:pt x="300" y="22224"/>
                                <a:pt x="168" y="22491"/>
                              </a:cubicBezTo>
                              <a:lnTo>
                                <a:pt x="168" y="22491"/>
                              </a:lnTo>
                              <a:cubicBezTo>
                                <a:pt x="74" y="22566"/>
                                <a:pt x="14" y="22684"/>
                                <a:pt x="0" y="22817"/>
                              </a:cubicBezTo>
                              <a:cubicBezTo>
                                <a:pt x="0" y="22954"/>
                                <a:pt x="46" y="23046"/>
                                <a:pt x="114" y="23160"/>
                              </a:cubicBezTo>
                              <a:cubicBezTo>
                                <a:pt x="206" y="23325"/>
                                <a:pt x="401" y="23431"/>
                                <a:pt x="592" y="23431"/>
                              </a:cubicBezTo>
                              <a:cubicBezTo>
                                <a:pt x="639" y="23431"/>
                                <a:pt x="686" y="23424"/>
                                <a:pt x="731" y="23411"/>
                              </a:cubicBezTo>
                              <a:cubicBezTo>
                                <a:pt x="1461" y="23183"/>
                                <a:pt x="1667" y="22361"/>
                                <a:pt x="1826" y="21699"/>
                              </a:cubicBezTo>
                              <a:cubicBezTo>
                                <a:pt x="1918" y="21334"/>
                                <a:pt x="1986" y="21014"/>
                                <a:pt x="2192" y="20717"/>
                              </a:cubicBezTo>
                              <a:cubicBezTo>
                                <a:pt x="2351" y="20444"/>
                                <a:pt x="2580" y="20215"/>
                                <a:pt x="2762" y="19964"/>
                              </a:cubicBezTo>
                              <a:cubicBezTo>
                                <a:pt x="3219" y="19325"/>
                                <a:pt x="3310" y="18686"/>
                                <a:pt x="3401" y="17910"/>
                              </a:cubicBezTo>
                              <a:cubicBezTo>
                                <a:pt x="3515" y="17134"/>
                                <a:pt x="3926" y="16449"/>
                                <a:pt x="4155" y="15696"/>
                              </a:cubicBezTo>
                              <a:cubicBezTo>
                                <a:pt x="4611" y="14098"/>
                                <a:pt x="4817" y="12295"/>
                                <a:pt x="4817" y="10652"/>
                              </a:cubicBezTo>
                              <a:cubicBezTo>
                                <a:pt x="4794" y="8985"/>
                                <a:pt x="4337" y="7388"/>
                                <a:pt x="3903" y="5813"/>
                              </a:cubicBezTo>
                              <a:cubicBezTo>
                                <a:pt x="3447" y="3987"/>
                                <a:pt x="2922" y="2069"/>
                                <a:pt x="3310" y="198"/>
                              </a:cubicBezTo>
                              <a:cubicBezTo>
                                <a:pt x="3337" y="74"/>
                                <a:pt x="3242" y="0"/>
                                <a:pt x="31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0" name="Google Shape;3770;p48"/>
                        <p:cNvSpPr/>
                        <p:nvPr/>
                      </p:nvSpPr>
                      <p:spPr>
                        <a:xfrm>
                          <a:off x="3649975" y="3917150"/>
                          <a:ext cx="176175" cy="5779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047" h="23119" extrusionOk="0">
                              <a:moveTo>
                                <a:pt x="5279" y="1"/>
                              </a:moveTo>
                              <a:cubicBezTo>
                                <a:pt x="5233" y="1"/>
                                <a:pt x="5198" y="38"/>
                                <a:pt x="5198" y="88"/>
                              </a:cubicBezTo>
                              <a:cubicBezTo>
                                <a:pt x="5152" y="407"/>
                                <a:pt x="5243" y="750"/>
                                <a:pt x="5289" y="1092"/>
                              </a:cubicBezTo>
                              <a:cubicBezTo>
                                <a:pt x="5335" y="1480"/>
                                <a:pt x="5426" y="1914"/>
                                <a:pt x="5494" y="2325"/>
                              </a:cubicBezTo>
                              <a:cubicBezTo>
                                <a:pt x="5608" y="3101"/>
                                <a:pt x="5677" y="3899"/>
                                <a:pt x="5723" y="4676"/>
                              </a:cubicBezTo>
                              <a:cubicBezTo>
                                <a:pt x="5814" y="6250"/>
                                <a:pt x="5745" y="7803"/>
                                <a:pt x="5540" y="9378"/>
                              </a:cubicBezTo>
                              <a:cubicBezTo>
                                <a:pt x="5129" y="12390"/>
                                <a:pt x="4307" y="15472"/>
                                <a:pt x="3098" y="18279"/>
                              </a:cubicBezTo>
                              <a:cubicBezTo>
                                <a:pt x="2801" y="19033"/>
                                <a:pt x="2413" y="19740"/>
                                <a:pt x="1934" y="20402"/>
                              </a:cubicBezTo>
                              <a:cubicBezTo>
                                <a:pt x="1705" y="20699"/>
                                <a:pt x="1454" y="20996"/>
                                <a:pt x="1158" y="21269"/>
                              </a:cubicBezTo>
                              <a:cubicBezTo>
                                <a:pt x="951" y="21476"/>
                                <a:pt x="693" y="21656"/>
                                <a:pt x="462" y="21859"/>
                              </a:cubicBezTo>
                              <a:lnTo>
                                <a:pt x="462" y="21859"/>
                              </a:lnTo>
                              <a:cubicBezTo>
                                <a:pt x="191" y="21957"/>
                                <a:pt x="0" y="22306"/>
                                <a:pt x="85" y="22593"/>
                              </a:cubicBezTo>
                              <a:cubicBezTo>
                                <a:pt x="85" y="22616"/>
                                <a:pt x="108" y="22639"/>
                                <a:pt x="108" y="22685"/>
                              </a:cubicBezTo>
                              <a:cubicBezTo>
                                <a:pt x="183" y="22949"/>
                                <a:pt x="445" y="23119"/>
                                <a:pt x="714" y="23119"/>
                              </a:cubicBezTo>
                              <a:cubicBezTo>
                                <a:pt x="771" y="23119"/>
                                <a:pt x="828" y="23111"/>
                                <a:pt x="884" y="23095"/>
                              </a:cubicBezTo>
                              <a:cubicBezTo>
                                <a:pt x="1591" y="22890"/>
                                <a:pt x="2207" y="22251"/>
                                <a:pt x="2664" y="21680"/>
                              </a:cubicBezTo>
                              <a:cubicBezTo>
                                <a:pt x="3166" y="21087"/>
                                <a:pt x="3600" y="20425"/>
                                <a:pt x="3942" y="19740"/>
                              </a:cubicBezTo>
                              <a:cubicBezTo>
                                <a:pt x="4673" y="18302"/>
                                <a:pt x="5152" y="16750"/>
                                <a:pt x="5586" y="15221"/>
                              </a:cubicBezTo>
                              <a:cubicBezTo>
                                <a:pt x="6521" y="11980"/>
                                <a:pt x="7046" y="8510"/>
                                <a:pt x="6773" y="5132"/>
                              </a:cubicBezTo>
                              <a:cubicBezTo>
                                <a:pt x="6704" y="4219"/>
                                <a:pt x="6567" y="3329"/>
                                <a:pt x="6339" y="2439"/>
                              </a:cubicBezTo>
                              <a:cubicBezTo>
                                <a:pt x="6225" y="1982"/>
                                <a:pt x="6065" y="1526"/>
                                <a:pt x="5905" y="1069"/>
                              </a:cubicBezTo>
                              <a:cubicBezTo>
                                <a:pt x="5768" y="704"/>
                                <a:pt x="5586" y="293"/>
                                <a:pt x="5335" y="19"/>
                              </a:cubicBezTo>
                              <a:cubicBezTo>
                                <a:pt x="5315" y="6"/>
                                <a:pt x="5296" y="1"/>
                                <a:pt x="527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1" name="Google Shape;3771;p48"/>
                        <p:cNvSpPr/>
                        <p:nvPr/>
                      </p:nvSpPr>
                      <p:spPr>
                        <a:xfrm>
                          <a:off x="3587600" y="4049975"/>
                          <a:ext cx="112025" cy="482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481" h="19290" extrusionOk="0">
                              <a:moveTo>
                                <a:pt x="219" y="1"/>
                              </a:moveTo>
                              <a:cubicBezTo>
                                <a:pt x="183" y="1"/>
                                <a:pt x="144" y="26"/>
                                <a:pt x="115" y="70"/>
                              </a:cubicBezTo>
                              <a:cubicBezTo>
                                <a:pt x="0" y="276"/>
                                <a:pt x="46" y="481"/>
                                <a:pt x="92" y="709"/>
                              </a:cubicBezTo>
                              <a:cubicBezTo>
                                <a:pt x="183" y="1120"/>
                                <a:pt x="297" y="1508"/>
                                <a:pt x="389" y="1919"/>
                              </a:cubicBezTo>
                              <a:cubicBezTo>
                                <a:pt x="571" y="2627"/>
                                <a:pt x="731" y="3334"/>
                                <a:pt x="913" y="4065"/>
                              </a:cubicBezTo>
                              <a:cubicBezTo>
                                <a:pt x="1279" y="5502"/>
                                <a:pt x="1575" y="6986"/>
                                <a:pt x="1667" y="8470"/>
                              </a:cubicBezTo>
                              <a:cubicBezTo>
                                <a:pt x="1827" y="10889"/>
                                <a:pt x="1256" y="13286"/>
                                <a:pt x="1621" y="15705"/>
                              </a:cubicBezTo>
                              <a:cubicBezTo>
                                <a:pt x="1827" y="16938"/>
                                <a:pt x="2260" y="18285"/>
                                <a:pt x="3242" y="19129"/>
                              </a:cubicBezTo>
                              <a:cubicBezTo>
                                <a:pt x="3365" y="19241"/>
                                <a:pt x="3518" y="19290"/>
                                <a:pt x="3669" y="19290"/>
                              </a:cubicBezTo>
                              <a:cubicBezTo>
                                <a:pt x="4077" y="19290"/>
                                <a:pt x="4481" y="18933"/>
                                <a:pt x="4314" y="18467"/>
                              </a:cubicBezTo>
                              <a:cubicBezTo>
                                <a:pt x="4235" y="18229"/>
                                <a:pt x="4104" y="18060"/>
                                <a:pt x="3921" y="17900"/>
                              </a:cubicBezTo>
                              <a:lnTo>
                                <a:pt x="3921" y="17900"/>
                              </a:lnTo>
                              <a:cubicBezTo>
                                <a:pt x="2349" y="15736"/>
                                <a:pt x="2857" y="12858"/>
                                <a:pt x="2945" y="10296"/>
                              </a:cubicBezTo>
                              <a:cubicBezTo>
                                <a:pt x="2991" y="8470"/>
                                <a:pt x="2694" y="6621"/>
                                <a:pt x="2237" y="4863"/>
                              </a:cubicBezTo>
                              <a:cubicBezTo>
                                <a:pt x="1986" y="3950"/>
                                <a:pt x="1712" y="3037"/>
                                <a:pt x="1370" y="2170"/>
                              </a:cubicBezTo>
                              <a:cubicBezTo>
                                <a:pt x="1210" y="1736"/>
                                <a:pt x="1028" y="1280"/>
                                <a:pt x="845" y="869"/>
                              </a:cubicBezTo>
                              <a:cubicBezTo>
                                <a:pt x="708" y="549"/>
                                <a:pt x="617" y="161"/>
                                <a:pt x="274" y="24"/>
                              </a:cubicBezTo>
                              <a:cubicBezTo>
                                <a:pt x="258" y="8"/>
                                <a:pt x="239" y="1"/>
                                <a:pt x="21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2" name="Google Shape;3772;p48"/>
                        <p:cNvSpPr/>
                        <p:nvPr/>
                      </p:nvSpPr>
                      <p:spPr>
                        <a:xfrm>
                          <a:off x="3526925" y="4096825"/>
                          <a:ext cx="161125" cy="430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445" h="17234" extrusionOk="0">
                              <a:moveTo>
                                <a:pt x="173" y="1"/>
                              </a:moveTo>
                              <a:cubicBezTo>
                                <a:pt x="90" y="1"/>
                                <a:pt x="1" y="77"/>
                                <a:pt x="31" y="182"/>
                              </a:cubicBezTo>
                              <a:cubicBezTo>
                                <a:pt x="670" y="1574"/>
                                <a:pt x="716" y="3149"/>
                                <a:pt x="1149" y="4633"/>
                              </a:cubicBezTo>
                              <a:cubicBezTo>
                                <a:pt x="1583" y="6231"/>
                                <a:pt x="2131" y="7783"/>
                                <a:pt x="2405" y="9426"/>
                              </a:cubicBezTo>
                              <a:cubicBezTo>
                                <a:pt x="2633" y="10818"/>
                                <a:pt x="2747" y="12188"/>
                                <a:pt x="3112" y="13535"/>
                              </a:cubicBezTo>
                              <a:cubicBezTo>
                                <a:pt x="3477" y="14767"/>
                                <a:pt x="4162" y="16228"/>
                                <a:pt x="5167" y="17073"/>
                              </a:cubicBezTo>
                              <a:lnTo>
                                <a:pt x="5166" y="17044"/>
                              </a:lnTo>
                              <a:lnTo>
                                <a:pt x="5166" y="17044"/>
                              </a:lnTo>
                              <a:cubicBezTo>
                                <a:pt x="5278" y="17159"/>
                                <a:pt x="5430" y="17233"/>
                                <a:pt x="5595" y="17233"/>
                              </a:cubicBezTo>
                              <a:cubicBezTo>
                                <a:pt x="5605" y="17233"/>
                                <a:pt x="5614" y="17233"/>
                                <a:pt x="5623" y="17232"/>
                              </a:cubicBezTo>
                              <a:cubicBezTo>
                                <a:pt x="6102" y="17232"/>
                                <a:pt x="6445" y="16662"/>
                                <a:pt x="6171" y="16251"/>
                              </a:cubicBezTo>
                              <a:cubicBezTo>
                                <a:pt x="5783" y="15703"/>
                                <a:pt x="5326" y="15201"/>
                                <a:pt x="5007" y="14607"/>
                              </a:cubicBezTo>
                              <a:cubicBezTo>
                                <a:pt x="4710" y="14060"/>
                                <a:pt x="4482" y="13489"/>
                                <a:pt x="4322" y="12896"/>
                              </a:cubicBezTo>
                              <a:cubicBezTo>
                                <a:pt x="3911" y="11549"/>
                                <a:pt x="3774" y="10111"/>
                                <a:pt x="3477" y="8741"/>
                              </a:cubicBezTo>
                              <a:cubicBezTo>
                                <a:pt x="3112" y="7144"/>
                                <a:pt x="2519" y="5660"/>
                                <a:pt x="2017" y="4108"/>
                              </a:cubicBezTo>
                              <a:cubicBezTo>
                                <a:pt x="1537" y="2715"/>
                                <a:pt x="1081" y="1323"/>
                                <a:pt x="282" y="68"/>
                              </a:cubicBezTo>
                              <a:cubicBezTo>
                                <a:pt x="259" y="21"/>
                                <a:pt x="217" y="1"/>
                                <a:pt x="17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3" name="Google Shape;3773;p48"/>
                        <p:cNvSpPr/>
                        <p:nvPr/>
                      </p:nvSpPr>
                      <p:spPr>
                        <a:xfrm>
                          <a:off x="3462050" y="4131125"/>
                          <a:ext cx="225825" cy="406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033" h="16276" extrusionOk="0">
                              <a:moveTo>
                                <a:pt x="7736" y="15046"/>
                              </a:moveTo>
                              <a:cubicBezTo>
                                <a:pt x="7755" y="15049"/>
                                <a:pt x="7768" y="15055"/>
                                <a:pt x="7764" y="15055"/>
                              </a:cubicBezTo>
                              <a:cubicBezTo>
                                <a:pt x="7762" y="15055"/>
                                <a:pt x="7754" y="15053"/>
                                <a:pt x="7736" y="15046"/>
                              </a:cubicBezTo>
                              <a:close/>
                              <a:moveTo>
                                <a:pt x="7718" y="15045"/>
                              </a:moveTo>
                              <a:cubicBezTo>
                                <a:pt x="7723" y="15045"/>
                                <a:pt x="7728" y="15045"/>
                                <a:pt x="7733" y="15046"/>
                              </a:cubicBezTo>
                              <a:lnTo>
                                <a:pt x="7733" y="15046"/>
                              </a:lnTo>
                              <a:cubicBezTo>
                                <a:pt x="7770" y="15062"/>
                                <a:pt x="7782" y="15068"/>
                                <a:pt x="7780" y="15068"/>
                              </a:cubicBezTo>
                              <a:cubicBezTo>
                                <a:pt x="7776" y="15068"/>
                                <a:pt x="7747" y="15057"/>
                                <a:pt x="7716" y="15045"/>
                              </a:cubicBezTo>
                              <a:lnTo>
                                <a:pt x="7716" y="15045"/>
                              </a:lnTo>
                              <a:cubicBezTo>
                                <a:pt x="7716" y="15045"/>
                                <a:pt x="7717" y="15045"/>
                                <a:pt x="7718" y="15045"/>
                              </a:cubicBezTo>
                              <a:close/>
                              <a:moveTo>
                                <a:pt x="1376" y="1"/>
                              </a:moveTo>
                              <a:cubicBezTo>
                                <a:pt x="1365" y="1"/>
                                <a:pt x="1354" y="6"/>
                                <a:pt x="1348" y="20"/>
                              </a:cubicBezTo>
                              <a:cubicBezTo>
                                <a:pt x="1" y="1435"/>
                                <a:pt x="1256" y="3443"/>
                                <a:pt x="2101" y="4767"/>
                              </a:cubicBezTo>
                              <a:cubicBezTo>
                                <a:pt x="2671" y="5703"/>
                                <a:pt x="3333" y="6616"/>
                                <a:pt x="3881" y="7575"/>
                              </a:cubicBezTo>
                              <a:cubicBezTo>
                                <a:pt x="4224" y="8214"/>
                                <a:pt x="4589" y="8853"/>
                                <a:pt x="4749" y="9561"/>
                              </a:cubicBezTo>
                              <a:cubicBezTo>
                                <a:pt x="5000" y="10542"/>
                                <a:pt x="5114" y="11569"/>
                                <a:pt x="5342" y="12551"/>
                              </a:cubicBezTo>
                              <a:cubicBezTo>
                                <a:pt x="5570" y="13555"/>
                                <a:pt x="5821" y="14696"/>
                                <a:pt x="6438" y="15541"/>
                              </a:cubicBezTo>
                              <a:cubicBezTo>
                                <a:pt x="6717" y="15948"/>
                                <a:pt x="7096" y="16275"/>
                                <a:pt x="7596" y="16275"/>
                              </a:cubicBezTo>
                              <a:cubicBezTo>
                                <a:pt x="7628" y="16275"/>
                                <a:pt x="7660" y="16274"/>
                                <a:pt x="7693" y="16271"/>
                              </a:cubicBezTo>
                              <a:cubicBezTo>
                                <a:pt x="8332" y="16226"/>
                                <a:pt x="8606" y="15746"/>
                                <a:pt x="8880" y="15221"/>
                              </a:cubicBezTo>
                              <a:cubicBezTo>
                                <a:pt x="9032" y="14934"/>
                                <a:pt x="8784" y="14647"/>
                                <a:pt x="8515" y="14647"/>
                              </a:cubicBezTo>
                              <a:cubicBezTo>
                                <a:pt x="8421" y="14647"/>
                                <a:pt x="8324" y="14682"/>
                                <a:pt x="8241" y="14765"/>
                              </a:cubicBezTo>
                              <a:cubicBezTo>
                                <a:pt x="8127" y="14879"/>
                                <a:pt x="7898" y="14970"/>
                                <a:pt x="7853" y="14993"/>
                              </a:cubicBezTo>
                              <a:cubicBezTo>
                                <a:pt x="7817" y="15011"/>
                                <a:pt x="7740" y="15015"/>
                                <a:pt x="7697" y="15037"/>
                              </a:cubicBezTo>
                              <a:lnTo>
                                <a:pt x="7697" y="15037"/>
                              </a:lnTo>
                              <a:cubicBezTo>
                                <a:pt x="7677" y="15029"/>
                                <a:pt x="7658" y="15021"/>
                                <a:pt x="7647" y="15016"/>
                              </a:cubicBezTo>
                              <a:cubicBezTo>
                                <a:pt x="7644" y="15012"/>
                                <a:pt x="7640" y="15009"/>
                                <a:pt x="7637" y="15006"/>
                              </a:cubicBezTo>
                              <a:cubicBezTo>
                                <a:pt x="7637" y="15006"/>
                                <a:pt x="7625" y="14993"/>
                                <a:pt x="7579" y="14947"/>
                              </a:cubicBezTo>
                              <a:cubicBezTo>
                                <a:pt x="7544" y="14904"/>
                                <a:pt x="7536" y="14894"/>
                                <a:pt x="7535" y="14894"/>
                              </a:cubicBezTo>
                              <a:lnTo>
                                <a:pt x="7535" y="14894"/>
                              </a:lnTo>
                              <a:cubicBezTo>
                                <a:pt x="7534" y="14894"/>
                                <a:pt x="7540" y="14902"/>
                                <a:pt x="7538" y="14902"/>
                              </a:cubicBezTo>
                              <a:cubicBezTo>
                                <a:pt x="7536" y="14902"/>
                                <a:pt x="7529" y="14897"/>
                                <a:pt x="7510" y="14879"/>
                              </a:cubicBezTo>
                              <a:cubicBezTo>
                                <a:pt x="7465" y="14788"/>
                                <a:pt x="7419" y="14696"/>
                                <a:pt x="7351" y="14605"/>
                              </a:cubicBezTo>
                              <a:cubicBezTo>
                                <a:pt x="6917" y="13875"/>
                                <a:pt x="6689" y="12847"/>
                                <a:pt x="6460" y="11957"/>
                              </a:cubicBezTo>
                              <a:cubicBezTo>
                                <a:pt x="6232" y="11090"/>
                                <a:pt x="6072" y="10223"/>
                                <a:pt x="5844" y="9355"/>
                              </a:cubicBezTo>
                              <a:cubicBezTo>
                                <a:pt x="5479" y="7940"/>
                                <a:pt x="4520" y="6639"/>
                                <a:pt x="3676" y="5452"/>
                              </a:cubicBezTo>
                              <a:cubicBezTo>
                                <a:pt x="3105" y="4630"/>
                                <a:pt x="2489" y="3831"/>
                                <a:pt x="1941" y="2964"/>
                              </a:cubicBezTo>
                              <a:cubicBezTo>
                                <a:pt x="1393" y="2142"/>
                                <a:pt x="868" y="1024"/>
                                <a:pt x="1416" y="65"/>
                              </a:cubicBezTo>
                              <a:cubicBezTo>
                                <a:pt x="1432" y="33"/>
                                <a:pt x="1403" y="1"/>
                                <a:pt x="13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4" name="Google Shape;3774;p48"/>
                        <p:cNvSpPr/>
                        <p:nvPr/>
                      </p:nvSpPr>
                      <p:spPr>
                        <a:xfrm>
                          <a:off x="3650375" y="3965900"/>
                          <a:ext cx="266775" cy="5578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671" h="22312" extrusionOk="0">
                              <a:moveTo>
                                <a:pt x="10501" y="0"/>
                              </a:moveTo>
                              <a:cubicBezTo>
                                <a:pt x="10485" y="0"/>
                                <a:pt x="10470" y="3"/>
                                <a:pt x="10454" y="9"/>
                              </a:cubicBezTo>
                              <a:cubicBezTo>
                                <a:pt x="9290" y="717"/>
                                <a:pt x="9016" y="2315"/>
                                <a:pt x="8925" y="3570"/>
                              </a:cubicBezTo>
                              <a:cubicBezTo>
                                <a:pt x="8811" y="5122"/>
                                <a:pt x="8834" y="6651"/>
                                <a:pt x="8628" y="8204"/>
                              </a:cubicBezTo>
                              <a:cubicBezTo>
                                <a:pt x="8354" y="10281"/>
                                <a:pt x="7966" y="12449"/>
                                <a:pt x="7167" y="14389"/>
                              </a:cubicBezTo>
                              <a:cubicBezTo>
                                <a:pt x="6551" y="15873"/>
                                <a:pt x="5661" y="17585"/>
                                <a:pt x="4291" y="18475"/>
                              </a:cubicBezTo>
                              <a:cubicBezTo>
                                <a:pt x="3515" y="18977"/>
                                <a:pt x="2671" y="19274"/>
                                <a:pt x="1872" y="19707"/>
                              </a:cubicBezTo>
                              <a:cubicBezTo>
                                <a:pt x="1119" y="20118"/>
                                <a:pt x="92" y="20803"/>
                                <a:pt x="23" y="21739"/>
                              </a:cubicBezTo>
                              <a:cubicBezTo>
                                <a:pt x="0" y="22036"/>
                                <a:pt x="274" y="22287"/>
                                <a:pt x="548" y="22310"/>
                              </a:cubicBezTo>
                              <a:cubicBezTo>
                                <a:pt x="565" y="22311"/>
                                <a:pt x="581" y="22312"/>
                                <a:pt x="597" y="22312"/>
                              </a:cubicBezTo>
                              <a:cubicBezTo>
                                <a:pt x="719" y="22312"/>
                                <a:pt x="824" y="22276"/>
                                <a:pt x="913" y="22212"/>
                              </a:cubicBezTo>
                              <a:lnTo>
                                <a:pt x="913" y="22212"/>
                              </a:lnTo>
                              <a:lnTo>
                                <a:pt x="913" y="22218"/>
                              </a:lnTo>
                              <a:cubicBezTo>
                                <a:pt x="1233" y="22013"/>
                                <a:pt x="1438" y="21670"/>
                                <a:pt x="1735" y="21397"/>
                              </a:cubicBezTo>
                              <a:cubicBezTo>
                                <a:pt x="2032" y="21145"/>
                                <a:pt x="2397" y="20940"/>
                                <a:pt x="2762" y="20735"/>
                              </a:cubicBezTo>
                              <a:cubicBezTo>
                                <a:pt x="3447" y="20392"/>
                                <a:pt x="4154" y="20118"/>
                                <a:pt x="4839" y="19730"/>
                              </a:cubicBezTo>
                              <a:cubicBezTo>
                                <a:pt x="6277" y="18840"/>
                                <a:pt x="7259" y="17265"/>
                                <a:pt x="7989" y="15759"/>
                              </a:cubicBezTo>
                              <a:cubicBezTo>
                                <a:pt x="8834" y="13978"/>
                                <a:pt x="9290" y="12015"/>
                                <a:pt x="9541" y="10052"/>
                              </a:cubicBezTo>
                              <a:cubicBezTo>
                                <a:pt x="9769" y="8318"/>
                                <a:pt x="9906" y="6606"/>
                                <a:pt x="9838" y="4871"/>
                              </a:cubicBezTo>
                              <a:cubicBezTo>
                                <a:pt x="9769" y="3387"/>
                                <a:pt x="9518" y="1379"/>
                                <a:pt x="10591" y="192"/>
                              </a:cubicBezTo>
                              <a:cubicBezTo>
                                <a:pt x="10670" y="113"/>
                                <a:pt x="10596" y="0"/>
                                <a:pt x="105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5" name="Google Shape;3775;p48"/>
                        <p:cNvSpPr/>
                        <p:nvPr/>
                      </p:nvSpPr>
                      <p:spPr>
                        <a:xfrm>
                          <a:off x="3654925" y="4149050"/>
                          <a:ext cx="310900" cy="390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436" h="15636" extrusionOk="0">
                              <a:moveTo>
                                <a:pt x="12009" y="0"/>
                              </a:moveTo>
                              <a:cubicBezTo>
                                <a:pt x="11943" y="0"/>
                                <a:pt x="11879" y="17"/>
                                <a:pt x="11824" y="56"/>
                              </a:cubicBezTo>
                              <a:cubicBezTo>
                                <a:pt x="10820" y="809"/>
                                <a:pt x="10478" y="1882"/>
                                <a:pt x="10181" y="3023"/>
                              </a:cubicBezTo>
                              <a:cubicBezTo>
                                <a:pt x="9816" y="4370"/>
                                <a:pt x="9291" y="5625"/>
                                <a:pt x="8629" y="6835"/>
                              </a:cubicBezTo>
                              <a:cubicBezTo>
                                <a:pt x="7442" y="9026"/>
                                <a:pt x="5776" y="11103"/>
                                <a:pt x="3904" y="12747"/>
                              </a:cubicBezTo>
                              <a:cubicBezTo>
                                <a:pt x="3253" y="13331"/>
                                <a:pt x="2504" y="13867"/>
                                <a:pt x="1675" y="14175"/>
                              </a:cubicBezTo>
                              <a:lnTo>
                                <a:pt x="1675" y="14175"/>
                              </a:lnTo>
                              <a:cubicBezTo>
                                <a:pt x="1653" y="14164"/>
                                <a:pt x="1628" y="14158"/>
                                <a:pt x="1602" y="14158"/>
                              </a:cubicBezTo>
                              <a:cubicBezTo>
                                <a:pt x="1572" y="14158"/>
                                <a:pt x="1540" y="14166"/>
                                <a:pt x="1507" y="14185"/>
                              </a:cubicBezTo>
                              <a:cubicBezTo>
                                <a:pt x="1188" y="14344"/>
                                <a:pt x="914" y="14367"/>
                                <a:pt x="572" y="14436"/>
                              </a:cubicBezTo>
                              <a:cubicBezTo>
                                <a:pt x="1" y="14573"/>
                                <a:pt x="47" y="15440"/>
                                <a:pt x="594" y="15577"/>
                              </a:cubicBezTo>
                              <a:cubicBezTo>
                                <a:pt x="788" y="15617"/>
                                <a:pt x="980" y="15636"/>
                                <a:pt x="1171" y="15636"/>
                              </a:cubicBezTo>
                              <a:cubicBezTo>
                                <a:pt x="2171" y="15636"/>
                                <a:pt x="3122" y="15125"/>
                                <a:pt x="3927" y="14550"/>
                              </a:cubicBezTo>
                              <a:cubicBezTo>
                                <a:pt x="4977" y="13797"/>
                                <a:pt x="5890" y="12861"/>
                                <a:pt x="6734" y="11879"/>
                              </a:cubicBezTo>
                              <a:cubicBezTo>
                                <a:pt x="8629" y="9734"/>
                                <a:pt x="10227" y="7269"/>
                                <a:pt x="11048" y="4484"/>
                              </a:cubicBezTo>
                              <a:cubicBezTo>
                                <a:pt x="11231" y="3822"/>
                                <a:pt x="11345" y="3137"/>
                                <a:pt x="11528" y="2475"/>
                              </a:cubicBezTo>
                              <a:cubicBezTo>
                                <a:pt x="11619" y="2133"/>
                                <a:pt x="11733" y="1791"/>
                                <a:pt x="11870" y="1448"/>
                              </a:cubicBezTo>
                              <a:cubicBezTo>
                                <a:pt x="11939" y="1311"/>
                                <a:pt x="12007" y="1151"/>
                                <a:pt x="12075" y="1015"/>
                              </a:cubicBezTo>
                              <a:cubicBezTo>
                                <a:pt x="12098" y="969"/>
                                <a:pt x="12121" y="900"/>
                                <a:pt x="12167" y="855"/>
                              </a:cubicBezTo>
                              <a:cubicBezTo>
                                <a:pt x="12168" y="853"/>
                                <a:pt x="12169" y="851"/>
                                <a:pt x="12170" y="849"/>
                              </a:cubicBezTo>
                              <a:lnTo>
                                <a:pt x="12170" y="849"/>
                              </a:lnTo>
                              <a:cubicBezTo>
                                <a:pt x="12191" y="857"/>
                                <a:pt x="12212" y="861"/>
                                <a:pt x="12233" y="861"/>
                              </a:cubicBezTo>
                              <a:cubicBezTo>
                                <a:pt x="12294" y="861"/>
                                <a:pt x="12349" y="826"/>
                                <a:pt x="12349" y="763"/>
                              </a:cubicBezTo>
                              <a:cubicBezTo>
                                <a:pt x="12372" y="626"/>
                                <a:pt x="12418" y="512"/>
                                <a:pt x="12418" y="398"/>
                              </a:cubicBezTo>
                              <a:cubicBezTo>
                                <a:pt x="12435" y="173"/>
                                <a:pt x="12215" y="0"/>
                                <a:pt x="1200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6" name="Google Shape;3776;p48"/>
                        <p:cNvSpPr/>
                        <p:nvPr/>
                      </p:nvSpPr>
                      <p:spPr>
                        <a:xfrm>
                          <a:off x="3699875" y="4318875"/>
                          <a:ext cx="264925" cy="1924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597" h="7698" extrusionOk="0">
                              <a:moveTo>
                                <a:pt x="10080" y="0"/>
                              </a:moveTo>
                              <a:cubicBezTo>
                                <a:pt x="9922" y="0"/>
                                <a:pt x="9768" y="91"/>
                                <a:pt x="9707" y="293"/>
                              </a:cubicBezTo>
                              <a:cubicBezTo>
                                <a:pt x="9730" y="293"/>
                                <a:pt x="9661" y="362"/>
                                <a:pt x="9593" y="453"/>
                              </a:cubicBezTo>
                              <a:cubicBezTo>
                                <a:pt x="9501" y="567"/>
                                <a:pt x="9387" y="681"/>
                                <a:pt x="9273" y="772"/>
                              </a:cubicBezTo>
                              <a:cubicBezTo>
                                <a:pt x="8976" y="1069"/>
                                <a:pt x="8680" y="1320"/>
                                <a:pt x="8360" y="1594"/>
                              </a:cubicBezTo>
                              <a:cubicBezTo>
                                <a:pt x="7698" y="2142"/>
                                <a:pt x="7013" y="2667"/>
                                <a:pt x="6306" y="3169"/>
                              </a:cubicBezTo>
                              <a:cubicBezTo>
                                <a:pt x="5575" y="3671"/>
                                <a:pt x="4799" y="4082"/>
                                <a:pt x="4000" y="4493"/>
                              </a:cubicBezTo>
                              <a:cubicBezTo>
                                <a:pt x="3293" y="4858"/>
                                <a:pt x="2585" y="5223"/>
                                <a:pt x="1901" y="5634"/>
                              </a:cubicBezTo>
                              <a:cubicBezTo>
                                <a:pt x="1170" y="6045"/>
                                <a:pt x="600" y="6433"/>
                                <a:pt x="166" y="7141"/>
                              </a:cubicBezTo>
                              <a:cubicBezTo>
                                <a:pt x="0" y="7410"/>
                                <a:pt x="248" y="7698"/>
                                <a:pt x="517" y="7698"/>
                              </a:cubicBezTo>
                              <a:cubicBezTo>
                                <a:pt x="544" y="7698"/>
                                <a:pt x="572" y="7695"/>
                                <a:pt x="600" y="7688"/>
                              </a:cubicBezTo>
                              <a:cubicBezTo>
                                <a:pt x="1444" y="7506"/>
                                <a:pt x="2106" y="7095"/>
                                <a:pt x="2859" y="6684"/>
                              </a:cubicBezTo>
                              <a:cubicBezTo>
                                <a:pt x="3590" y="6273"/>
                                <a:pt x="4366" y="5885"/>
                                <a:pt x="5119" y="5474"/>
                              </a:cubicBezTo>
                              <a:cubicBezTo>
                                <a:pt x="5872" y="5086"/>
                                <a:pt x="6603" y="4653"/>
                                <a:pt x="7287" y="4128"/>
                              </a:cubicBezTo>
                              <a:cubicBezTo>
                                <a:pt x="8063" y="3580"/>
                                <a:pt x="8839" y="2964"/>
                                <a:pt x="9479" y="2279"/>
                              </a:cubicBezTo>
                              <a:cubicBezTo>
                                <a:pt x="9935" y="1777"/>
                                <a:pt x="10597" y="1115"/>
                                <a:pt x="10506" y="384"/>
                              </a:cubicBezTo>
                              <a:cubicBezTo>
                                <a:pt x="10480" y="143"/>
                                <a:pt x="10278" y="0"/>
                                <a:pt x="100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7" name="Google Shape;3777;p48"/>
                        <p:cNvSpPr/>
                        <p:nvPr/>
                      </p:nvSpPr>
                      <p:spPr>
                        <a:xfrm>
                          <a:off x="3460350" y="3918500"/>
                          <a:ext cx="212725" cy="626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509" h="25074" extrusionOk="0">
                              <a:moveTo>
                                <a:pt x="438" y="1"/>
                              </a:moveTo>
                              <a:cubicBezTo>
                                <a:pt x="388" y="1"/>
                                <a:pt x="343" y="31"/>
                                <a:pt x="343" y="102"/>
                              </a:cubicBezTo>
                              <a:cubicBezTo>
                                <a:pt x="46" y="2202"/>
                                <a:pt x="0" y="4370"/>
                                <a:pt x="137" y="6493"/>
                              </a:cubicBezTo>
                              <a:cubicBezTo>
                                <a:pt x="274" y="8639"/>
                                <a:pt x="685" y="10807"/>
                                <a:pt x="1621" y="12747"/>
                              </a:cubicBezTo>
                              <a:cubicBezTo>
                                <a:pt x="2146" y="13866"/>
                                <a:pt x="2785" y="14916"/>
                                <a:pt x="3424" y="15943"/>
                              </a:cubicBezTo>
                              <a:cubicBezTo>
                                <a:pt x="4063" y="16970"/>
                                <a:pt x="4748" y="17883"/>
                                <a:pt x="5022" y="19070"/>
                              </a:cubicBezTo>
                              <a:cubicBezTo>
                                <a:pt x="5227" y="19914"/>
                                <a:pt x="5250" y="20782"/>
                                <a:pt x="5456" y="21626"/>
                              </a:cubicBezTo>
                              <a:cubicBezTo>
                                <a:pt x="5593" y="22174"/>
                                <a:pt x="5775" y="22722"/>
                                <a:pt x="6003" y="23270"/>
                              </a:cubicBezTo>
                              <a:cubicBezTo>
                                <a:pt x="6277" y="23863"/>
                                <a:pt x="6597" y="24616"/>
                                <a:pt x="7190" y="24936"/>
                              </a:cubicBezTo>
                              <a:cubicBezTo>
                                <a:pt x="7342" y="25023"/>
                                <a:pt x="7525" y="25073"/>
                                <a:pt x="7706" y="25073"/>
                              </a:cubicBezTo>
                              <a:cubicBezTo>
                                <a:pt x="7907" y="25073"/>
                                <a:pt x="8107" y="25011"/>
                                <a:pt x="8263" y="24868"/>
                              </a:cubicBezTo>
                              <a:cubicBezTo>
                                <a:pt x="8491" y="24639"/>
                                <a:pt x="8491" y="24320"/>
                                <a:pt x="8491" y="24023"/>
                              </a:cubicBezTo>
                              <a:cubicBezTo>
                                <a:pt x="8509" y="23851"/>
                                <a:pt x="8344" y="23731"/>
                                <a:pt x="8184" y="23731"/>
                              </a:cubicBezTo>
                              <a:cubicBezTo>
                                <a:pt x="8132" y="23731"/>
                                <a:pt x="8080" y="23744"/>
                                <a:pt x="8035" y="23772"/>
                              </a:cubicBezTo>
                              <a:cubicBezTo>
                                <a:pt x="8013" y="23788"/>
                                <a:pt x="7996" y="23801"/>
                                <a:pt x="7983" y="23813"/>
                              </a:cubicBezTo>
                              <a:lnTo>
                                <a:pt x="7983" y="23813"/>
                              </a:lnTo>
                              <a:cubicBezTo>
                                <a:pt x="7928" y="23804"/>
                                <a:pt x="7861" y="23800"/>
                                <a:pt x="7815" y="23800"/>
                              </a:cubicBezTo>
                              <a:cubicBezTo>
                                <a:pt x="7807" y="23800"/>
                                <a:pt x="7800" y="23801"/>
                                <a:pt x="7794" y="23801"/>
                              </a:cubicBezTo>
                              <a:lnTo>
                                <a:pt x="7794" y="23801"/>
                              </a:lnTo>
                              <a:cubicBezTo>
                                <a:pt x="7732" y="23723"/>
                                <a:pt x="7690" y="23699"/>
                                <a:pt x="7647" y="23635"/>
                              </a:cubicBezTo>
                              <a:cubicBezTo>
                                <a:pt x="7327" y="23201"/>
                                <a:pt x="7122" y="22676"/>
                                <a:pt x="6939" y="22174"/>
                              </a:cubicBezTo>
                              <a:cubicBezTo>
                                <a:pt x="6871" y="21946"/>
                                <a:pt x="6780" y="21718"/>
                                <a:pt x="6711" y="21467"/>
                              </a:cubicBezTo>
                              <a:cubicBezTo>
                                <a:pt x="6688" y="21375"/>
                                <a:pt x="6665" y="21284"/>
                                <a:pt x="6643" y="21193"/>
                              </a:cubicBezTo>
                              <a:cubicBezTo>
                                <a:pt x="6643" y="21160"/>
                                <a:pt x="6631" y="21139"/>
                                <a:pt x="6624" y="21114"/>
                              </a:cubicBezTo>
                              <a:lnTo>
                                <a:pt x="6624" y="21114"/>
                              </a:lnTo>
                              <a:cubicBezTo>
                                <a:pt x="6625" y="21103"/>
                                <a:pt x="6624" y="21078"/>
                                <a:pt x="6620" y="21033"/>
                              </a:cubicBezTo>
                              <a:cubicBezTo>
                                <a:pt x="6460" y="20029"/>
                                <a:pt x="6346" y="19001"/>
                                <a:pt x="5981" y="18043"/>
                              </a:cubicBezTo>
                              <a:cubicBezTo>
                                <a:pt x="5615" y="17038"/>
                                <a:pt x="4931" y="16171"/>
                                <a:pt x="4337" y="15281"/>
                              </a:cubicBezTo>
                              <a:cubicBezTo>
                                <a:pt x="3721" y="14322"/>
                                <a:pt x="3105" y="13341"/>
                                <a:pt x="2603" y="12314"/>
                              </a:cubicBezTo>
                              <a:cubicBezTo>
                                <a:pt x="1712" y="10579"/>
                                <a:pt x="1324" y="8616"/>
                                <a:pt x="1096" y="6699"/>
                              </a:cubicBezTo>
                              <a:cubicBezTo>
                                <a:pt x="822" y="4507"/>
                                <a:pt x="845" y="2293"/>
                                <a:pt x="571" y="125"/>
                              </a:cubicBezTo>
                              <a:cubicBezTo>
                                <a:pt x="571" y="49"/>
                                <a:pt x="500" y="1"/>
                                <a:pt x="43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8" name="Google Shape;3778;p48"/>
                        <p:cNvSpPr/>
                        <p:nvPr/>
                      </p:nvSpPr>
                      <p:spPr>
                        <a:xfrm>
                          <a:off x="3702225" y="3996625"/>
                          <a:ext cx="347400" cy="544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896" h="21789" extrusionOk="0">
                              <a:moveTo>
                                <a:pt x="13818" y="0"/>
                              </a:moveTo>
                              <a:cubicBezTo>
                                <a:pt x="13808" y="0"/>
                                <a:pt x="13799" y="4"/>
                                <a:pt x="13790" y="13"/>
                              </a:cubicBezTo>
                              <a:cubicBezTo>
                                <a:pt x="13288" y="218"/>
                                <a:pt x="13174" y="789"/>
                                <a:pt x="13105" y="1291"/>
                              </a:cubicBezTo>
                              <a:cubicBezTo>
                                <a:pt x="12991" y="2090"/>
                                <a:pt x="12877" y="2889"/>
                                <a:pt x="12717" y="3688"/>
                              </a:cubicBezTo>
                              <a:cubicBezTo>
                                <a:pt x="12329" y="5582"/>
                                <a:pt x="12078" y="7454"/>
                                <a:pt x="11279" y="9234"/>
                              </a:cubicBezTo>
                              <a:cubicBezTo>
                                <a:pt x="10914" y="10056"/>
                                <a:pt x="10480" y="10832"/>
                                <a:pt x="9978" y="11585"/>
                              </a:cubicBezTo>
                              <a:cubicBezTo>
                                <a:pt x="9499" y="12316"/>
                                <a:pt x="8928" y="13000"/>
                                <a:pt x="8426" y="13708"/>
                              </a:cubicBezTo>
                              <a:cubicBezTo>
                                <a:pt x="7513" y="15009"/>
                                <a:pt x="6760" y="16493"/>
                                <a:pt x="5481" y="17474"/>
                              </a:cubicBezTo>
                              <a:cubicBezTo>
                                <a:pt x="4705" y="18090"/>
                                <a:pt x="3747" y="18547"/>
                                <a:pt x="2879" y="19049"/>
                              </a:cubicBezTo>
                              <a:cubicBezTo>
                                <a:pt x="2423" y="19323"/>
                                <a:pt x="1944" y="19620"/>
                                <a:pt x="1487" y="19916"/>
                              </a:cubicBezTo>
                              <a:cubicBezTo>
                                <a:pt x="1031" y="20213"/>
                                <a:pt x="574" y="20510"/>
                                <a:pt x="254" y="20966"/>
                              </a:cubicBezTo>
                              <a:cubicBezTo>
                                <a:pt x="0" y="21340"/>
                                <a:pt x="401" y="21788"/>
                                <a:pt x="774" y="21788"/>
                              </a:cubicBezTo>
                              <a:cubicBezTo>
                                <a:pt x="874" y="21788"/>
                                <a:pt x="972" y="21756"/>
                                <a:pt x="1055" y="21681"/>
                              </a:cubicBezTo>
                              <a:lnTo>
                                <a:pt x="1055" y="21681"/>
                              </a:lnTo>
                              <a:cubicBezTo>
                                <a:pt x="1396" y="21533"/>
                                <a:pt x="1696" y="21298"/>
                                <a:pt x="2012" y="21081"/>
                              </a:cubicBezTo>
                              <a:cubicBezTo>
                                <a:pt x="2446" y="20784"/>
                                <a:pt x="2879" y="20533"/>
                                <a:pt x="3313" y="20259"/>
                              </a:cubicBezTo>
                              <a:cubicBezTo>
                                <a:pt x="4135" y="19757"/>
                                <a:pt x="5002" y="19323"/>
                                <a:pt x="5801" y="18775"/>
                              </a:cubicBezTo>
                              <a:cubicBezTo>
                                <a:pt x="7148" y="17908"/>
                                <a:pt x="8038" y="16516"/>
                                <a:pt x="8928" y="15192"/>
                              </a:cubicBezTo>
                              <a:cubicBezTo>
                                <a:pt x="9864" y="13754"/>
                                <a:pt x="10982" y="12430"/>
                                <a:pt x="11781" y="10901"/>
                              </a:cubicBezTo>
                              <a:cubicBezTo>
                                <a:pt x="12671" y="9211"/>
                                <a:pt x="13174" y="7431"/>
                                <a:pt x="13425" y="5537"/>
                              </a:cubicBezTo>
                              <a:cubicBezTo>
                                <a:pt x="13539" y="4487"/>
                                <a:pt x="13699" y="3414"/>
                                <a:pt x="13699" y="2364"/>
                              </a:cubicBezTo>
                              <a:cubicBezTo>
                                <a:pt x="13699" y="1679"/>
                                <a:pt x="13516" y="743"/>
                                <a:pt x="13858" y="104"/>
                              </a:cubicBezTo>
                              <a:cubicBezTo>
                                <a:pt x="13895" y="67"/>
                                <a:pt x="13857" y="0"/>
                                <a:pt x="1381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779" name="Google Shape;3779;p48"/>
                        <p:cNvGrpSpPr/>
                        <p:nvPr/>
                      </p:nvGrpSpPr>
                      <p:grpSpPr>
                        <a:xfrm>
                          <a:off x="71350" y="2408925"/>
                          <a:ext cx="7517550" cy="2939850"/>
                          <a:chOff x="71350" y="2408925"/>
                          <a:chExt cx="7517550" cy="2939850"/>
                        </a:xfrm>
                      </p:grpSpPr>
                      <p:sp>
                        <p:nvSpPr>
                          <p:cNvPr id="3780" name="Google Shape;3780;p48"/>
                          <p:cNvSpPr/>
                          <p:nvPr/>
                        </p:nvSpPr>
                        <p:spPr>
                          <a:xfrm>
                            <a:off x="3609225" y="4350175"/>
                            <a:ext cx="538200" cy="2086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1528" h="8346" extrusionOk="0">
                                <a:moveTo>
                                  <a:pt x="20389" y="0"/>
                                </a:moveTo>
                                <a:cubicBezTo>
                                  <a:pt x="19594" y="0"/>
                                  <a:pt x="18690" y="528"/>
                                  <a:pt x="18058" y="844"/>
                                </a:cubicBezTo>
                                <a:cubicBezTo>
                                  <a:pt x="17601" y="1072"/>
                                  <a:pt x="17145" y="1324"/>
                                  <a:pt x="16665" y="1529"/>
                                </a:cubicBezTo>
                                <a:cubicBezTo>
                                  <a:pt x="15981" y="1826"/>
                                  <a:pt x="15273" y="2031"/>
                                  <a:pt x="14565" y="2282"/>
                                </a:cubicBezTo>
                                <a:cubicBezTo>
                                  <a:pt x="12899" y="2876"/>
                                  <a:pt x="11233" y="3401"/>
                                  <a:pt x="9544" y="3948"/>
                                </a:cubicBezTo>
                                <a:cubicBezTo>
                                  <a:pt x="7878" y="4496"/>
                                  <a:pt x="6257" y="5135"/>
                                  <a:pt x="4591" y="5729"/>
                                </a:cubicBezTo>
                                <a:cubicBezTo>
                                  <a:pt x="3084" y="6277"/>
                                  <a:pt x="1395" y="6596"/>
                                  <a:pt x="231" y="7760"/>
                                </a:cubicBezTo>
                                <a:cubicBezTo>
                                  <a:pt x="0" y="7972"/>
                                  <a:pt x="223" y="8248"/>
                                  <a:pt x="476" y="8248"/>
                                </a:cubicBezTo>
                                <a:cubicBezTo>
                                  <a:pt x="524" y="8248"/>
                                  <a:pt x="572" y="8238"/>
                                  <a:pt x="619" y="8217"/>
                                </a:cubicBezTo>
                                <a:cubicBezTo>
                                  <a:pt x="1326" y="7895"/>
                                  <a:pt x="2076" y="7668"/>
                                  <a:pt x="2833" y="7458"/>
                                </a:cubicBezTo>
                                <a:lnTo>
                                  <a:pt x="2833" y="7458"/>
                                </a:lnTo>
                                <a:cubicBezTo>
                                  <a:pt x="2630" y="7838"/>
                                  <a:pt x="2926" y="8346"/>
                                  <a:pt x="3399" y="8346"/>
                                </a:cubicBezTo>
                                <a:cubicBezTo>
                                  <a:pt x="3444" y="8346"/>
                                  <a:pt x="3492" y="8341"/>
                                  <a:pt x="3541" y="8331"/>
                                </a:cubicBezTo>
                                <a:cubicBezTo>
                                  <a:pt x="4493" y="8117"/>
                                  <a:pt x="5434" y="7857"/>
                                  <a:pt x="6366" y="7567"/>
                                </a:cubicBezTo>
                                <a:lnTo>
                                  <a:pt x="6366" y="7567"/>
                                </a:lnTo>
                                <a:cubicBezTo>
                                  <a:pt x="6370" y="7793"/>
                                  <a:pt x="6519" y="8014"/>
                                  <a:pt x="6777" y="8014"/>
                                </a:cubicBezTo>
                                <a:cubicBezTo>
                                  <a:pt x="6794" y="8014"/>
                                  <a:pt x="6810" y="8013"/>
                                  <a:pt x="6828" y="8011"/>
                                </a:cubicBezTo>
                                <a:cubicBezTo>
                                  <a:pt x="7353" y="7966"/>
                                  <a:pt x="7855" y="7760"/>
                                  <a:pt x="8288" y="7486"/>
                                </a:cubicBezTo>
                                <a:cubicBezTo>
                                  <a:pt x="8517" y="7327"/>
                                  <a:pt x="8676" y="7121"/>
                                  <a:pt x="8859" y="6939"/>
                                </a:cubicBezTo>
                                <a:cubicBezTo>
                                  <a:pt x="8922" y="6868"/>
                                  <a:pt x="8990" y="6804"/>
                                  <a:pt x="9061" y="6745"/>
                                </a:cubicBezTo>
                                <a:lnTo>
                                  <a:pt x="9061" y="6745"/>
                                </a:lnTo>
                                <a:cubicBezTo>
                                  <a:pt x="9290" y="6661"/>
                                  <a:pt x="9521" y="6583"/>
                                  <a:pt x="9749" y="6505"/>
                                </a:cubicBezTo>
                                <a:cubicBezTo>
                                  <a:pt x="10731" y="6185"/>
                                  <a:pt x="11735" y="5911"/>
                                  <a:pt x="12694" y="5523"/>
                                </a:cubicBezTo>
                                <a:cubicBezTo>
                                  <a:pt x="12772" y="5491"/>
                                  <a:pt x="12851" y="5458"/>
                                  <a:pt x="12930" y="5426"/>
                                </a:cubicBezTo>
                                <a:lnTo>
                                  <a:pt x="12930" y="5426"/>
                                </a:lnTo>
                                <a:cubicBezTo>
                                  <a:pt x="14210" y="5068"/>
                                  <a:pt x="15517" y="4776"/>
                                  <a:pt x="16779" y="4336"/>
                                </a:cubicBezTo>
                                <a:cubicBezTo>
                                  <a:pt x="17533" y="4108"/>
                                  <a:pt x="18263" y="3789"/>
                                  <a:pt x="18971" y="3469"/>
                                </a:cubicBezTo>
                                <a:cubicBezTo>
                                  <a:pt x="19473" y="3218"/>
                                  <a:pt x="20021" y="2693"/>
                                  <a:pt x="20591" y="2602"/>
                                </a:cubicBezTo>
                                <a:cubicBezTo>
                                  <a:pt x="21048" y="2533"/>
                                  <a:pt x="21345" y="2100"/>
                                  <a:pt x="21093" y="1666"/>
                                </a:cubicBezTo>
                                <a:cubicBezTo>
                                  <a:pt x="20979" y="1461"/>
                                  <a:pt x="21093" y="1301"/>
                                  <a:pt x="21230" y="1141"/>
                                </a:cubicBezTo>
                                <a:cubicBezTo>
                                  <a:pt x="21527" y="753"/>
                                  <a:pt x="21390" y="274"/>
                                  <a:pt x="20911" y="91"/>
                                </a:cubicBezTo>
                                <a:cubicBezTo>
                                  <a:pt x="20746" y="27"/>
                                  <a:pt x="20570" y="0"/>
                                  <a:pt x="2038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781" name="Google Shape;3781;p48"/>
                          <p:cNvGrpSpPr/>
                          <p:nvPr/>
                        </p:nvGrpSpPr>
                        <p:grpSpPr>
                          <a:xfrm>
                            <a:off x="71350" y="2408925"/>
                            <a:ext cx="7517550" cy="2939850"/>
                            <a:chOff x="71350" y="2408925"/>
                            <a:chExt cx="7517550" cy="2939850"/>
                          </a:xfrm>
                        </p:grpSpPr>
                        <p:sp>
                          <p:nvSpPr>
                            <p:cNvPr id="3782" name="Google Shape;3782;p48"/>
                            <p:cNvSpPr/>
                            <p:nvPr/>
                          </p:nvSpPr>
                          <p:spPr>
                            <a:xfrm>
                              <a:off x="4847550" y="4464275"/>
                              <a:ext cx="53100" cy="164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24" h="6570" extrusionOk="0">
                                  <a:moveTo>
                                    <a:pt x="343" y="1"/>
                                  </a:moveTo>
                                  <a:cubicBezTo>
                                    <a:pt x="161" y="1"/>
                                    <a:pt x="46" y="161"/>
                                    <a:pt x="24" y="320"/>
                                  </a:cubicBezTo>
                                  <a:cubicBezTo>
                                    <a:pt x="1" y="571"/>
                                    <a:pt x="161" y="822"/>
                                    <a:pt x="275" y="1074"/>
                                  </a:cubicBezTo>
                                  <a:cubicBezTo>
                                    <a:pt x="366" y="1302"/>
                                    <a:pt x="412" y="1576"/>
                                    <a:pt x="457" y="1827"/>
                                  </a:cubicBezTo>
                                  <a:cubicBezTo>
                                    <a:pt x="526" y="2466"/>
                                    <a:pt x="526" y="3105"/>
                                    <a:pt x="549" y="3721"/>
                                  </a:cubicBezTo>
                                  <a:cubicBezTo>
                                    <a:pt x="571" y="4338"/>
                                    <a:pt x="594" y="4977"/>
                                    <a:pt x="822" y="5547"/>
                                  </a:cubicBezTo>
                                  <a:cubicBezTo>
                                    <a:pt x="988" y="5983"/>
                                    <a:pt x="1305" y="6570"/>
                                    <a:pt x="1825" y="6570"/>
                                  </a:cubicBezTo>
                                  <a:cubicBezTo>
                                    <a:pt x="1877" y="6570"/>
                                    <a:pt x="1931" y="6564"/>
                                    <a:pt x="1987" y="6552"/>
                                  </a:cubicBezTo>
                                  <a:cubicBezTo>
                                    <a:pt x="2055" y="6552"/>
                                    <a:pt x="2124" y="6437"/>
                                    <a:pt x="2124" y="6369"/>
                                  </a:cubicBezTo>
                                  <a:cubicBezTo>
                                    <a:pt x="2078" y="6118"/>
                                    <a:pt x="1964" y="5912"/>
                                    <a:pt x="1850" y="5684"/>
                                  </a:cubicBezTo>
                                  <a:cubicBezTo>
                                    <a:pt x="1713" y="5456"/>
                                    <a:pt x="1621" y="5228"/>
                                    <a:pt x="1576" y="4977"/>
                                  </a:cubicBezTo>
                                  <a:cubicBezTo>
                                    <a:pt x="1439" y="4406"/>
                                    <a:pt x="1439" y="3813"/>
                                    <a:pt x="1439" y="3219"/>
                                  </a:cubicBezTo>
                                  <a:cubicBezTo>
                                    <a:pt x="1416" y="2603"/>
                                    <a:pt x="1393" y="1964"/>
                                    <a:pt x="1279" y="1347"/>
                                  </a:cubicBezTo>
                                  <a:cubicBezTo>
                                    <a:pt x="1188" y="845"/>
                                    <a:pt x="959" y="24"/>
                                    <a:pt x="34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3" name="Google Shape;3783;p48"/>
                            <p:cNvSpPr/>
                            <p:nvPr/>
                          </p:nvSpPr>
                          <p:spPr>
                            <a:xfrm>
                              <a:off x="4796250" y="4476600"/>
                              <a:ext cx="66075" cy="1108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43" h="4433" extrusionOk="0">
                                  <a:moveTo>
                                    <a:pt x="1774" y="2572"/>
                                  </a:moveTo>
                                  <a:cubicBezTo>
                                    <a:pt x="1776" y="2577"/>
                                    <a:pt x="1777" y="2583"/>
                                    <a:pt x="1779" y="2589"/>
                                  </a:cubicBezTo>
                                  <a:cubicBezTo>
                                    <a:pt x="1775" y="2577"/>
                                    <a:pt x="1774" y="2572"/>
                                    <a:pt x="1774" y="2572"/>
                                  </a:cubicBezTo>
                                  <a:close/>
                                  <a:moveTo>
                                    <a:pt x="622" y="0"/>
                                  </a:moveTo>
                                  <a:cubicBezTo>
                                    <a:pt x="486" y="0"/>
                                    <a:pt x="347" y="62"/>
                                    <a:pt x="272" y="193"/>
                                  </a:cubicBezTo>
                                  <a:cubicBezTo>
                                    <a:pt x="174" y="357"/>
                                    <a:pt x="138" y="563"/>
                                    <a:pt x="138" y="774"/>
                                  </a:cubicBezTo>
                                  <a:lnTo>
                                    <a:pt x="138" y="774"/>
                                  </a:lnTo>
                                  <a:cubicBezTo>
                                    <a:pt x="0" y="1065"/>
                                    <a:pt x="102" y="1488"/>
                                    <a:pt x="181" y="1790"/>
                                  </a:cubicBezTo>
                                  <a:cubicBezTo>
                                    <a:pt x="295" y="2178"/>
                                    <a:pt x="432" y="2544"/>
                                    <a:pt x="592" y="2909"/>
                                  </a:cubicBezTo>
                                  <a:cubicBezTo>
                                    <a:pt x="752" y="3228"/>
                                    <a:pt x="911" y="3548"/>
                                    <a:pt x="1140" y="3822"/>
                                  </a:cubicBezTo>
                                  <a:cubicBezTo>
                                    <a:pt x="1300" y="4004"/>
                                    <a:pt x="1436" y="4141"/>
                                    <a:pt x="1619" y="4278"/>
                                  </a:cubicBezTo>
                                  <a:cubicBezTo>
                                    <a:pt x="1790" y="4381"/>
                                    <a:pt x="1949" y="4432"/>
                                    <a:pt x="2123" y="4432"/>
                                  </a:cubicBezTo>
                                  <a:cubicBezTo>
                                    <a:pt x="2181" y="4432"/>
                                    <a:pt x="2241" y="4427"/>
                                    <a:pt x="2304" y="4415"/>
                                  </a:cubicBezTo>
                                  <a:cubicBezTo>
                                    <a:pt x="2555" y="4357"/>
                                    <a:pt x="2643" y="4086"/>
                                    <a:pt x="2594" y="3866"/>
                                  </a:cubicBezTo>
                                  <a:lnTo>
                                    <a:pt x="2594" y="3866"/>
                                  </a:lnTo>
                                  <a:cubicBezTo>
                                    <a:pt x="2596" y="3866"/>
                                    <a:pt x="2598" y="3867"/>
                                    <a:pt x="2601" y="3867"/>
                                  </a:cubicBezTo>
                                  <a:cubicBezTo>
                                    <a:pt x="2597" y="3860"/>
                                    <a:pt x="2593" y="3852"/>
                                    <a:pt x="2589" y="3845"/>
                                  </a:cubicBezTo>
                                  <a:lnTo>
                                    <a:pt x="2589" y="3845"/>
                                  </a:lnTo>
                                  <a:cubicBezTo>
                                    <a:pt x="2581" y="3813"/>
                                    <a:pt x="2569" y="3782"/>
                                    <a:pt x="2555" y="3753"/>
                                  </a:cubicBezTo>
                                  <a:cubicBezTo>
                                    <a:pt x="2539" y="3729"/>
                                    <a:pt x="2520" y="3702"/>
                                    <a:pt x="2498" y="3677"/>
                                  </a:cubicBezTo>
                                  <a:lnTo>
                                    <a:pt x="2498" y="3677"/>
                                  </a:lnTo>
                                  <a:cubicBezTo>
                                    <a:pt x="2498" y="3675"/>
                                    <a:pt x="2497" y="3674"/>
                                    <a:pt x="2496" y="3672"/>
                                  </a:cubicBezTo>
                                  <a:lnTo>
                                    <a:pt x="2496" y="3672"/>
                                  </a:lnTo>
                                  <a:cubicBezTo>
                                    <a:pt x="2477" y="3562"/>
                                    <a:pt x="2459" y="3452"/>
                                    <a:pt x="2441" y="3342"/>
                                  </a:cubicBezTo>
                                  <a:cubicBezTo>
                                    <a:pt x="2418" y="3205"/>
                                    <a:pt x="2441" y="3046"/>
                                    <a:pt x="2464" y="2909"/>
                                  </a:cubicBezTo>
                                  <a:cubicBezTo>
                                    <a:pt x="2464" y="2864"/>
                                    <a:pt x="2416" y="2839"/>
                                    <a:pt x="2376" y="2839"/>
                                  </a:cubicBezTo>
                                  <a:cubicBezTo>
                                    <a:pt x="2354" y="2839"/>
                                    <a:pt x="2335" y="2847"/>
                                    <a:pt x="2327" y="2863"/>
                                  </a:cubicBezTo>
                                  <a:cubicBezTo>
                                    <a:pt x="2269" y="2998"/>
                                    <a:pt x="2228" y="3132"/>
                                    <a:pt x="2175" y="3267"/>
                                  </a:cubicBezTo>
                                  <a:lnTo>
                                    <a:pt x="2175" y="3267"/>
                                  </a:lnTo>
                                  <a:cubicBezTo>
                                    <a:pt x="2143" y="3224"/>
                                    <a:pt x="2115" y="3186"/>
                                    <a:pt x="2098" y="3137"/>
                                  </a:cubicBezTo>
                                  <a:cubicBezTo>
                                    <a:pt x="1984" y="3000"/>
                                    <a:pt x="1916" y="2863"/>
                                    <a:pt x="1847" y="2703"/>
                                  </a:cubicBezTo>
                                  <a:cubicBezTo>
                                    <a:pt x="1830" y="2668"/>
                                    <a:pt x="1812" y="2647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5" y="2618"/>
                                    <a:pt x="1795" y="2618"/>
                                    <a:pt x="1795" y="2618"/>
                                  </a:cubicBezTo>
                                  <a:cubicBezTo>
                                    <a:pt x="1794" y="2618"/>
                                    <a:pt x="1790" y="2611"/>
                                    <a:pt x="1779" y="2589"/>
                                  </a:cubicBezTo>
                                  <a:lnTo>
                                    <a:pt x="1779" y="2589"/>
                                  </a:lnTo>
                                  <a:cubicBezTo>
                                    <a:pt x="1784" y="2600"/>
                                    <a:pt x="1790" y="2609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6" y="2616"/>
                                    <a:pt x="1777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74" y="2572"/>
                                    <a:pt x="1774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50" y="2489"/>
                                    <a:pt x="1709" y="2423"/>
                                    <a:pt x="1688" y="2338"/>
                                  </a:cubicBezTo>
                                  <a:cubicBezTo>
                                    <a:pt x="1573" y="2019"/>
                                    <a:pt x="1459" y="1722"/>
                                    <a:pt x="1368" y="1402"/>
                                  </a:cubicBezTo>
                                  <a:cubicBezTo>
                                    <a:pt x="1296" y="1157"/>
                                    <a:pt x="1214" y="829"/>
                                    <a:pt x="1037" y="633"/>
                                  </a:cubicBezTo>
                                  <a:lnTo>
                                    <a:pt x="1037" y="633"/>
                                  </a:lnTo>
                                  <a:cubicBezTo>
                                    <a:pt x="1031" y="592"/>
                                    <a:pt x="1026" y="558"/>
                                    <a:pt x="1026" y="535"/>
                                  </a:cubicBezTo>
                                  <a:cubicBezTo>
                                    <a:pt x="1026" y="461"/>
                                    <a:pt x="1026" y="388"/>
                                    <a:pt x="1002" y="314"/>
                                  </a:cubicBezTo>
                                  <a:lnTo>
                                    <a:pt x="1002" y="314"/>
                                  </a:lnTo>
                                  <a:cubicBezTo>
                                    <a:pt x="982" y="110"/>
                                    <a:pt x="804" y="0"/>
                                    <a:pt x="62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4" name="Google Shape;3784;p48"/>
                            <p:cNvSpPr/>
                            <p:nvPr/>
                          </p:nvSpPr>
                          <p:spPr>
                            <a:xfrm>
                              <a:off x="4841850" y="4548725"/>
                              <a:ext cx="54225" cy="456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69" h="1827" extrusionOk="0">
                                  <a:moveTo>
                                    <a:pt x="480" y="1233"/>
                                  </a:moveTo>
                                  <a:cubicBezTo>
                                    <a:pt x="471" y="1252"/>
                                    <a:pt x="469" y="1262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74" y="1262"/>
                                    <a:pt x="477" y="1260"/>
                                    <a:pt x="480" y="1256"/>
                                  </a:cubicBezTo>
                                  <a:cubicBezTo>
                                    <a:pt x="480" y="1256"/>
                                    <a:pt x="480" y="1256"/>
                                    <a:pt x="480" y="1233"/>
                                  </a:cubicBezTo>
                                  <a:close/>
                                  <a:moveTo>
                                    <a:pt x="1735" y="1"/>
                                  </a:moveTo>
                                  <a:cubicBezTo>
                                    <a:pt x="1712" y="1"/>
                                    <a:pt x="1667" y="24"/>
                                    <a:pt x="1644" y="24"/>
                                  </a:cubicBezTo>
                                  <a:cubicBezTo>
                                    <a:pt x="1507" y="92"/>
                                    <a:pt x="1416" y="183"/>
                                    <a:pt x="1302" y="275"/>
                                  </a:cubicBezTo>
                                  <a:cubicBezTo>
                                    <a:pt x="1119" y="412"/>
                                    <a:pt x="982" y="572"/>
                                    <a:pt x="845" y="754"/>
                                  </a:cubicBezTo>
                                  <a:cubicBezTo>
                                    <a:pt x="777" y="845"/>
                                    <a:pt x="708" y="960"/>
                                    <a:pt x="640" y="1051"/>
                                  </a:cubicBezTo>
                                  <a:cubicBezTo>
                                    <a:pt x="594" y="1097"/>
                                    <a:pt x="525" y="1142"/>
                                    <a:pt x="503" y="1211"/>
                                  </a:cubicBezTo>
                                  <a:cubicBezTo>
                                    <a:pt x="490" y="1248"/>
                                    <a:pt x="478" y="1265"/>
                                    <a:pt x="473" y="1265"/>
                                  </a:cubicBezTo>
                                  <a:cubicBezTo>
                                    <a:pt x="472" y="1265"/>
                                    <a:pt x="472" y="1265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57" y="1280"/>
                                    <a:pt x="457" y="1282"/>
                                    <a:pt x="457" y="1302"/>
                                  </a:cubicBezTo>
                                  <a:cubicBezTo>
                                    <a:pt x="411" y="1325"/>
                                    <a:pt x="389" y="1370"/>
                                    <a:pt x="366" y="1393"/>
                                  </a:cubicBezTo>
                                  <a:cubicBezTo>
                                    <a:pt x="320" y="1439"/>
                                    <a:pt x="320" y="1462"/>
                                    <a:pt x="297" y="1485"/>
                                  </a:cubicBezTo>
                                  <a:cubicBezTo>
                                    <a:pt x="307" y="1475"/>
                                    <a:pt x="314" y="1467"/>
                                    <a:pt x="320" y="1462"/>
                                  </a:cubicBezTo>
                                  <a:lnTo>
                                    <a:pt x="320" y="1462"/>
                                  </a:lnTo>
                                  <a:cubicBezTo>
                                    <a:pt x="297" y="1485"/>
                                    <a:pt x="297" y="1507"/>
                                    <a:pt x="274" y="1507"/>
                                  </a:cubicBezTo>
                                  <a:cubicBezTo>
                                    <a:pt x="234" y="1548"/>
                                    <a:pt x="139" y="1571"/>
                                    <a:pt x="86" y="1640"/>
                                  </a:cubicBezTo>
                                  <a:lnTo>
                                    <a:pt x="86" y="1640"/>
                                  </a:lnTo>
                                  <a:cubicBezTo>
                                    <a:pt x="73" y="1644"/>
                                    <a:pt x="59" y="1644"/>
                                    <a:pt x="46" y="1644"/>
                                  </a:cubicBezTo>
                                  <a:cubicBezTo>
                                    <a:pt x="1" y="1667"/>
                                    <a:pt x="1" y="1758"/>
                                    <a:pt x="69" y="1758"/>
                                  </a:cubicBezTo>
                                  <a:cubicBezTo>
                                    <a:pt x="69" y="1781"/>
                                    <a:pt x="92" y="1781"/>
                                    <a:pt x="115" y="1781"/>
                                  </a:cubicBezTo>
                                  <a:cubicBezTo>
                                    <a:pt x="115" y="1781"/>
                                    <a:pt x="160" y="1804"/>
                                    <a:pt x="160" y="1827"/>
                                  </a:cubicBezTo>
                                  <a:cubicBezTo>
                                    <a:pt x="206" y="1827"/>
                                    <a:pt x="274" y="1804"/>
                                    <a:pt x="320" y="1804"/>
                                  </a:cubicBezTo>
                                  <a:cubicBezTo>
                                    <a:pt x="343" y="1804"/>
                                    <a:pt x="389" y="1781"/>
                                    <a:pt x="434" y="1781"/>
                                  </a:cubicBezTo>
                                  <a:cubicBezTo>
                                    <a:pt x="457" y="1758"/>
                                    <a:pt x="480" y="1758"/>
                                    <a:pt x="503" y="1758"/>
                                  </a:cubicBezTo>
                                  <a:cubicBezTo>
                                    <a:pt x="617" y="1736"/>
                                    <a:pt x="731" y="1667"/>
                                    <a:pt x="822" y="1599"/>
                                  </a:cubicBezTo>
                                  <a:cubicBezTo>
                                    <a:pt x="845" y="1576"/>
                                    <a:pt x="891" y="1576"/>
                                    <a:pt x="914" y="1553"/>
                                  </a:cubicBezTo>
                                  <a:cubicBezTo>
                                    <a:pt x="936" y="1530"/>
                                    <a:pt x="959" y="1507"/>
                                    <a:pt x="982" y="1485"/>
                                  </a:cubicBezTo>
                                  <a:cubicBezTo>
                                    <a:pt x="1028" y="1439"/>
                                    <a:pt x="1073" y="1416"/>
                                    <a:pt x="1119" y="1370"/>
                                  </a:cubicBezTo>
                                  <a:cubicBezTo>
                                    <a:pt x="1279" y="1211"/>
                                    <a:pt x="1439" y="1074"/>
                                    <a:pt x="1598" y="914"/>
                                  </a:cubicBezTo>
                                  <a:cubicBezTo>
                                    <a:pt x="1667" y="823"/>
                                    <a:pt x="1735" y="754"/>
                                    <a:pt x="1827" y="686"/>
                                  </a:cubicBezTo>
                                  <a:cubicBezTo>
                                    <a:pt x="1849" y="663"/>
                                    <a:pt x="1849" y="640"/>
                                    <a:pt x="1872" y="640"/>
                                  </a:cubicBezTo>
                                  <a:cubicBezTo>
                                    <a:pt x="1881" y="632"/>
                                    <a:pt x="1886" y="626"/>
                                    <a:pt x="1887" y="624"/>
                                  </a:cubicBezTo>
                                  <a:lnTo>
                                    <a:pt x="1887" y="624"/>
                                  </a:lnTo>
                                  <a:cubicBezTo>
                                    <a:pt x="1892" y="620"/>
                                    <a:pt x="1895" y="617"/>
                                    <a:pt x="1895" y="617"/>
                                  </a:cubicBezTo>
                                  <a:cubicBezTo>
                                    <a:pt x="1946" y="579"/>
                                    <a:pt x="1983" y="540"/>
                                    <a:pt x="2014" y="493"/>
                                  </a:cubicBezTo>
                                  <a:lnTo>
                                    <a:pt x="2014" y="493"/>
                                  </a:lnTo>
                                  <a:cubicBezTo>
                                    <a:pt x="2012" y="497"/>
                                    <a:pt x="2011" y="500"/>
                                    <a:pt x="2009" y="503"/>
                                  </a:cubicBezTo>
                                  <a:cubicBezTo>
                                    <a:pt x="2011" y="499"/>
                                    <a:pt x="2013" y="495"/>
                                    <a:pt x="2015" y="492"/>
                                  </a:cubicBezTo>
                                  <a:lnTo>
                                    <a:pt x="2015" y="492"/>
                                  </a:lnTo>
                                  <a:cubicBezTo>
                                    <a:pt x="2020" y="484"/>
                                    <a:pt x="2025" y="476"/>
                                    <a:pt x="2029" y="468"/>
                                  </a:cubicBezTo>
                                  <a:lnTo>
                                    <a:pt x="2029" y="468"/>
                                  </a:lnTo>
                                  <a:cubicBezTo>
                                    <a:pt x="2047" y="442"/>
                                    <a:pt x="2068" y="421"/>
                                    <a:pt x="2100" y="389"/>
                                  </a:cubicBezTo>
                                  <a:cubicBezTo>
                                    <a:pt x="2123" y="343"/>
                                    <a:pt x="2146" y="320"/>
                                    <a:pt x="2146" y="275"/>
                                  </a:cubicBezTo>
                                  <a:cubicBezTo>
                                    <a:pt x="2169" y="183"/>
                                    <a:pt x="2123" y="69"/>
                                    <a:pt x="2055" y="47"/>
                                  </a:cubicBezTo>
                                  <a:cubicBezTo>
                                    <a:pt x="1986" y="1"/>
                                    <a:pt x="1918" y="1"/>
                                    <a:pt x="1849" y="1"/>
                                  </a:cubicBezTo>
                                  <a:cubicBezTo>
                                    <a:pt x="1827" y="1"/>
                                    <a:pt x="1735" y="24"/>
                                    <a:pt x="1712" y="24"/>
                                  </a:cubicBezTo>
                                  <a:cubicBezTo>
                                    <a:pt x="1758" y="1"/>
                                    <a:pt x="1781" y="1"/>
                                    <a:pt x="17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5" name="Google Shape;3785;p48"/>
                            <p:cNvSpPr/>
                            <p:nvPr/>
                          </p:nvSpPr>
                          <p:spPr>
                            <a:xfrm>
                              <a:off x="4847550" y="4385125"/>
                              <a:ext cx="97600" cy="2652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904" h="10609" extrusionOk="0">
                                  <a:moveTo>
                                    <a:pt x="3321" y="1"/>
                                  </a:moveTo>
                                  <a:cubicBezTo>
                                    <a:pt x="3266" y="1"/>
                                    <a:pt x="3209" y="44"/>
                                    <a:pt x="3196" y="108"/>
                                  </a:cubicBezTo>
                                  <a:cubicBezTo>
                                    <a:pt x="3173" y="633"/>
                                    <a:pt x="3059" y="1112"/>
                                    <a:pt x="3059" y="1637"/>
                                  </a:cubicBezTo>
                                  <a:cubicBezTo>
                                    <a:pt x="3037" y="2117"/>
                                    <a:pt x="3014" y="2619"/>
                                    <a:pt x="2968" y="3121"/>
                                  </a:cubicBezTo>
                                  <a:cubicBezTo>
                                    <a:pt x="2900" y="4171"/>
                                    <a:pt x="2785" y="5221"/>
                                    <a:pt x="2580" y="6271"/>
                                  </a:cubicBezTo>
                                  <a:cubicBezTo>
                                    <a:pt x="2375" y="7161"/>
                                    <a:pt x="2124" y="8029"/>
                                    <a:pt x="1644" y="8805"/>
                                  </a:cubicBezTo>
                                  <a:cubicBezTo>
                                    <a:pt x="1439" y="9170"/>
                                    <a:pt x="1165" y="9489"/>
                                    <a:pt x="845" y="9740"/>
                                  </a:cubicBezTo>
                                  <a:cubicBezTo>
                                    <a:pt x="809" y="9777"/>
                                    <a:pt x="735" y="9813"/>
                                    <a:pt x="666" y="9849"/>
                                  </a:cubicBezTo>
                                  <a:lnTo>
                                    <a:pt x="666" y="9849"/>
                                  </a:lnTo>
                                  <a:cubicBezTo>
                                    <a:pt x="693" y="9751"/>
                                    <a:pt x="717" y="9624"/>
                                    <a:pt x="731" y="9581"/>
                                  </a:cubicBezTo>
                                  <a:cubicBezTo>
                                    <a:pt x="791" y="9447"/>
                                    <a:pt x="656" y="9342"/>
                                    <a:pt x="530" y="9342"/>
                                  </a:cubicBezTo>
                                  <a:cubicBezTo>
                                    <a:pt x="463" y="9342"/>
                                    <a:pt x="398" y="9372"/>
                                    <a:pt x="366" y="9444"/>
                                  </a:cubicBezTo>
                                  <a:cubicBezTo>
                                    <a:pt x="229" y="9718"/>
                                    <a:pt x="1" y="10174"/>
                                    <a:pt x="229" y="10448"/>
                                  </a:cubicBezTo>
                                  <a:cubicBezTo>
                                    <a:pt x="325" y="10566"/>
                                    <a:pt x="457" y="10608"/>
                                    <a:pt x="596" y="10608"/>
                                  </a:cubicBezTo>
                                  <a:cubicBezTo>
                                    <a:pt x="752" y="10608"/>
                                    <a:pt x="918" y="10554"/>
                                    <a:pt x="1051" y="10494"/>
                                  </a:cubicBezTo>
                                  <a:cubicBezTo>
                                    <a:pt x="2032" y="10060"/>
                                    <a:pt x="2648" y="8850"/>
                                    <a:pt x="3037" y="7914"/>
                                  </a:cubicBezTo>
                                  <a:cubicBezTo>
                                    <a:pt x="3493" y="6727"/>
                                    <a:pt x="3676" y="5449"/>
                                    <a:pt x="3813" y="4194"/>
                                  </a:cubicBezTo>
                                  <a:cubicBezTo>
                                    <a:pt x="3881" y="3463"/>
                                    <a:pt x="3904" y="2733"/>
                                    <a:pt x="3858" y="2025"/>
                                  </a:cubicBezTo>
                                  <a:cubicBezTo>
                                    <a:pt x="3813" y="1341"/>
                                    <a:pt x="3653" y="724"/>
                                    <a:pt x="3425" y="85"/>
                                  </a:cubicBezTo>
                                  <a:cubicBezTo>
                                    <a:pt x="3405" y="26"/>
                                    <a:pt x="3363" y="1"/>
                                    <a:pt x="332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6" name="Google Shape;3786;p48"/>
                            <p:cNvSpPr/>
                            <p:nvPr/>
                          </p:nvSpPr>
                          <p:spPr>
                            <a:xfrm>
                              <a:off x="4848125" y="4490975"/>
                              <a:ext cx="53800" cy="149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52" h="5976" extrusionOk="0">
                                  <a:moveTo>
                                    <a:pt x="1792" y="0"/>
                                  </a:moveTo>
                                  <a:cubicBezTo>
                                    <a:pt x="1684" y="0"/>
                                    <a:pt x="1578" y="60"/>
                                    <a:pt x="1530" y="211"/>
                                  </a:cubicBezTo>
                                  <a:cubicBezTo>
                                    <a:pt x="1370" y="667"/>
                                    <a:pt x="1370" y="1215"/>
                                    <a:pt x="1302" y="1717"/>
                                  </a:cubicBezTo>
                                  <a:cubicBezTo>
                                    <a:pt x="1248" y="2074"/>
                                    <a:pt x="1195" y="2430"/>
                                    <a:pt x="1163" y="2787"/>
                                  </a:cubicBezTo>
                                  <a:lnTo>
                                    <a:pt x="1163" y="2787"/>
                                  </a:lnTo>
                                  <a:cubicBezTo>
                                    <a:pt x="997" y="2496"/>
                                    <a:pt x="915" y="2144"/>
                                    <a:pt x="845" y="1832"/>
                                  </a:cubicBezTo>
                                  <a:cubicBezTo>
                                    <a:pt x="754" y="1375"/>
                                    <a:pt x="663" y="919"/>
                                    <a:pt x="571" y="462"/>
                                  </a:cubicBezTo>
                                  <a:cubicBezTo>
                                    <a:pt x="543" y="339"/>
                                    <a:pt x="456" y="287"/>
                                    <a:pt x="362" y="287"/>
                                  </a:cubicBezTo>
                                  <a:cubicBezTo>
                                    <a:pt x="229" y="287"/>
                                    <a:pt x="82" y="393"/>
                                    <a:pt x="69" y="553"/>
                                  </a:cubicBezTo>
                                  <a:cubicBezTo>
                                    <a:pt x="23" y="1101"/>
                                    <a:pt x="1" y="1626"/>
                                    <a:pt x="92" y="2174"/>
                                  </a:cubicBezTo>
                                  <a:cubicBezTo>
                                    <a:pt x="206" y="2699"/>
                                    <a:pt x="434" y="3224"/>
                                    <a:pt x="868" y="3543"/>
                                  </a:cubicBezTo>
                                  <a:cubicBezTo>
                                    <a:pt x="937" y="3595"/>
                                    <a:pt x="1015" y="3627"/>
                                    <a:pt x="1092" y="3635"/>
                                  </a:cubicBezTo>
                                  <a:lnTo>
                                    <a:pt x="1092" y="3635"/>
                                  </a:lnTo>
                                  <a:cubicBezTo>
                                    <a:pt x="1074" y="3907"/>
                                    <a:pt x="1069" y="4186"/>
                                    <a:pt x="1096" y="4456"/>
                                  </a:cubicBezTo>
                                  <a:cubicBezTo>
                                    <a:pt x="1165" y="4936"/>
                                    <a:pt x="1233" y="5438"/>
                                    <a:pt x="1324" y="5917"/>
                                  </a:cubicBezTo>
                                  <a:cubicBezTo>
                                    <a:pt x="1334" y="5957"/>
                                    <a:pt x="1371" y="5975"/>
                                    <a:pt x="1407" y="5975"/>
                                  </a:cubicBezTo>
                                  <a:cubicBezTo>
                                    <a:pt x="1452" y="5975"/>
                                    <a:pt x="1497" y="5946"/>
                                    <a:pt x="1484" y="5894"/>
                                  </a:cubicBezTo>
                                  <a:cubicBezTo>
                                    <a:pt x="1393" y="4913"/>
                                    <a:pt x="1598" y="3977"/>
                                    <a:pt x="1758" y="2996"/>
                                  </a:cubicBezTo>
                                  <a:cubicBezTo>
                                    <a:pt x="1827" y="2539"/>
                                    <a:pt x="1918" y="2083"/>
                                    <a:pt x="1986" y="1626"/>
                                  </a:cubicBezTo>
                                  <a:cubicBezTo>
                                    <a:pt x="2069" y="1192"/>
                                    <a:pt x="2152" y="758"/>
                                    <a:pt x="2099" y="324"/>
                                  </a:cubicBezTo>
                                  <a:lnTo>
                                    <a:pt x="2099" y="324"/>
                                  </a:lnTo>
                                  <a:cubicBezTo>
                                    <a:pt x="2141" y="151"/>
                                    <a:pt x="1964" y="0"/>
                                    <a:pt x="179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7" name="Google Shape;3787;p48"/>
                            <p:cNvSpPr/>
                            <p:nvPr/>
                          </p:nvSpPr>
                          <p:spPr>
                            <a:xfrm>
                              <a:off x="4823600" y="4478475"/>
                              <a:ext cx="30075" cy="1149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03" h="4599" extrusionOk="0">
                                  <a:moveTo>
                                    <a:pt x="374" y="0"/>
                                  </a:moveTo>
                                  <a:cubicBezTo>
                                    <a:pt x="300" y="0"/>
                                    <a:pt x="229" y="35"/>
                                    <a:pt x="183" y="118"/>
                                  </a:cubicBezTo>
                                  <a:cubicBezTo>
                                    <a:pt x="144" y="214"/>
                                    <a:pt x="122" y="310"/>
                                    <a:pt x="89" y="406"/>
                                  </a:cubicBezTo>
                                  <a:lnTo>
                                    <a:pt x="89" y="406"/>
                                  </a:lnTo>
                                  <a:cubicBezTo>
                                    <a:pt x="8" y="567"/>
                                    <a:pt x="23" y="753"/>
                                    <a:pt x="23" y="939"/>
                                  </a:cubicBezTo>
                                  <a:cubicBezTo>
                                    <a:pt x="23" y="1145"/>
                                    <a:pt x="0" y="1350"/>
                                    <a:pt x="23" y="1556"/>
                                  </a:cubicBezTo>
                                  <a:cubicBezTo>
                                    <a:pt x="23" y="1989"/>
                                    <a:pt x="69" y="2446"/>
                                    <a:pt x="160" y="2902"/>
                                  </a:cubicBezTo>
                                  <a:cubicBezTo>
                                    <a:pt x="206" y="3267"/>
                                    <a:pt x="320" y="3633"/>
                                    <a:pt x="457" y="3975"/>
                                  </a:cubicBezTo>
                                  <a:cubicBezTo>
                                    <a:pt x="502" y="4112"/>
                                    <a:pt x="571" y="4272"/>
                                    <a:pt x="639" y="4386"/>
                                  </a:cubicBezTo>
                                  <a:cubicBezTo>
                                    <a:pt x="685" y="4431"/>
                                    <a:pt x="731" y="4477"/>
                                    <a:pt x="776" y="4500"/>
                                  </a:cubicBezTo>
                                  <a:cubicBezTo>
                                    <a:pt x="799" y="4500"/>
                                    <a:pt x="822" y="4523"/>
                                    <a:pt x="845" y="4523"/>
                                  </a:cubicBezTo>
                                  <a:cubicBezTo>
                                    <a:pt x="890" y="4534"/>
                                    <a:pt x="913" y="4540"/>
                                    <a:pt x="910" y="4540"/>
                                  </a:cubicBezTo>
                                  <a:cubicBezTo>
                                    <a:pt x="907" y="4540"/>
                                    <a:pt x="879" y="4534"/>
                                    <a:pt x="822" y="4523"/>
                                  </a:cubicBezTo>
                                  <a:lnTo>
                                    <a:pt x="822" y="4523"/>
                                  </a:lnTo>
                                  <a:cubicBezTo>
                                    <a:pt x="822" y="4523"/>
                                    <a:pt x="959" y="4591"/>
                                    <a:pt x="959" y="4591"/>
                                  </a:cubicBezTo>
                                  <a:cubicBezTo>
                                    <a:pt x="976" y="4596"/>
                                    <a:pt x="992" y="4598"/>
                                    <a:pt x="1008" y="4598"/>
                                  </a:cubicBezTo>
                                  <a:cubicBezTo>
                                    <a:pt x="1136" y="4598"/>
                                    <a:pt x="1203" y="4440"/>
                                    <a:pt x="1141" y="4317"/>
                                  </a:cubicBezTo>
                                  <a:cubicBezTo>
                                    <a:pt x="1141" y="4317"/>
                                    <a:pt x="1141" y="4317"/>
                                    <a:pt x="1141" y="4316"/>
                                  </a:cubicBezTo>
                                  <a:lnTo>
                                    <a:pt x="1141" y="4316"/>
                                  </a:lnTo>
                                  <a:cubicBezTo>
                                    <a:pt x="1141" y="4310"/>
                                    <a:pt x="1141" y="4303"/>
                                    <a:pt x="1141" y="4295"/>
                                  </a:cubicBezTo>
                                  <a:cubicBezTo>
                                    <a:pt x="1141" y="4203"/>
                                    <a:pt x="1119" y="4158"/>
                                    <a:pt x="1096" y="4089"/>
                                  </a:cubicBezTo>
                                  <a:cubicBezTo>
                                    <a:pt x="1050" y="3952"/>
                                    <a:pt x="1027" y="3815"/>
                                    <a:pt x="1027" y="3724"/>
                                  </a:cubicBezTo>
                                  <a:cubicBezTo>
                                    <a:pt x="982" y="3359"/>
                                    <a:pt x="959" y="2993"/>
                                    <a:pt x="936" y="2628"/>
                                  </a:cubicBezTo>
                                  <a:cubicBezTo>
                                    <a:pt x="890" y="2217"/>
                                    <a:pt x="867" y="1829"/>
                                    <a:pt x="845" y="1441"/>
                                  </a:cubicBezTo>
                                  <a:cubicBezTo>
                                    <a:pt x="822" y="1259"/>
                                    <a:pt x="822" y="1076"/>
                                    <a:pt x="799" y="894"/>
                                  </a:cubicBezTo>
                                  <a:cubicBezTo>
                                    <a:pt x="799" y="733"/>
                                    <a:pt x="799" y="573"/>
                                    <a:pt x="723" y="423"/>
                                  </a:cubicBezTo>
                                  <a:lnTo>
                                    <a:pt x="723" y="423"/>
                                  </a:lnTo>
                                  <a:cubicBezTo>
                                    <a:pt x="726" y="428"/>
                                    <a:pt x="728" y="432"/>
                                    <a:pt x="731" y="437"/>
                                  </a:cubicBezTo>
                                  <a:cubicBezTo>
                                    <a:pt x="708" y="346"/>
                                    <a:pt x="685" y="254"/>
                                    <a:pt x="639" y="186"/>
                                  </a:cubicBezTo>
                                  <a:cubicBezTo>
                                    <a:pt x="598" y="77"/>
                                    <a:pt x="484" y="0"/>
                                    <a:pt x="37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8" name="Google Shape;3788;p48"/>
                            <p:cNvSpPr/>
                            <p:nvPr/>
                          </p:nvSpPr>
                          <p:spPr>
                            <a:xfrm>
                              <a:off x="4767100" y="4478675"/>
                              <a:ext cx="78675" cy="1150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147" h="4603" extrusionOk="0">
                                  <a:moveTo>
                                    <a:pt x="275" y="0"/>
                                  </a:moveTo>
                                  <a:cubicBezTo>
                                    <a:pt x="211" y="0"/>
                                    <a:pt x="150" y="34"/>
                                    <a:pt x="137" y="110"/>
                                  </a:cubicBezTo>
                                  <a:cubicBezTo>
                                    <a:pt x="0" y="977"/>
                                    <a:pt x="411" y="1958"/>
                                    <a:pt x="845" y="2712"/>
                                  </a:cubicBezTo>
                                  <a:cubicBezTo>
                                    <a:pt x="1073" y="3100"/>
                                    <a:pt x="1324" y="3442"/>
                                    <a:pt x="1644" y="3784"/>
                                  </a:cubicBezTo>
                                  <a:cubicBezTo>
                                    <a:pt x="1963" y="4104"/>
                                    <a:pt x="2374" y="4355"/>
                                    <a:pt x="2762" y="4583"/>
                                  </a:cubicBezTo>
                                  <a:cubicBezTo>
                                    <a:pt x="2792" y="4597"/>
                                    <a:pt x="2823" y="4603"/>
                                    <a:pt x="2852" y="4603"/>
                                  </a:cubicBezTo>
                                  <a:cubicBezTo>
                                    <a:pt x="3020" y="4603"/>
                                    <a:pt x="3146" y="4400"/>
                                    <a:pt x="2991" y="4264"/>
                                  </a:cubicBezTo>
                                  <a:cubicBezTo>
                                    <a:pt x="2351" y="3762"/>
                                    <a:pt x="1849" y="3054"/>
                                    <a:pt x="1484" y="2324"/>
                                  </a:cubicBezTo>
                                  <a:cubicBezTo>
                                    <a:pt x="1279" y="1958"/>
                                    <a:pt x="1142" y="1593"/>
                                    <a:pt x="1005" y="1228"/>
                                  </a:cubicBezTo>
                                  <a:cubicBezTo>
                                    <a:pt x="822" y="817"/>
                                    <a:pt x="685" y="406"/>
                                    <a:pt x="411" y="64"/>
                                  </a:cubicBezTo>
                                  <a:cubicBezTo>
                                    <a:pt x="380" y="23"/>
                                    <a:pt x="327" y="0"/>
                                    <a:pt x="27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9" name="Google Shape;3789;p48"/>
                            <p:cNvSpPr/>
                            <p:nvPr/>
                          </p:nvSpPr>
                          <p:spPr>
                            <a:xfrm>
                              <a:off x="4757400" y="4443300"/>
                              <a:ext cx="27775" cy="769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11" h="3076" extrusionOk="0">
                                  <a:moveTo>
                                    <a:pt x="295" y="1"/>
                                  </a:moveTo>
                                  <a:cubicBezTo>
                                    <a:pt x="222" y="1"/>
                                    <a:pt x="143" y="62"/>
                                    <a:pt x="114" y="132"/>
                                  </a:cubicBezTo>
                                  <a:cubicBezTo>
                                    <a:pt x="92" y="178"/>
                                    <a:pt x="92" y="223"/>
                                    <a:pt x="69" y="292"/>
                                  </a:cubicBezTo>
                                  <a:cubicBezTo>
                                    <a:pt x="46" y="338"/>
                                    <a:pt x="23" y="383"/>
                                    <a:pt x="23" y="452"/>
                                  </a:cubicBezTo>
                                  <a:cubicBezTo>
                                    <a:pt x="0" y="566"/>
                                    <a:pt x="23" y="680"/>
                                    <a:pt x="23" y="794"/>
                                  </a:cubicBezTo>
                                  <a:cubicBezTo>
                                    <a:pt x="0" y="1000"/>
                                    <a:pt x="69" y="1228"/>
                                    <a:pt x="114" y="1456"/>
                                  </a:cubicBezTo>
                                  <a:cubicBezTo>
                                    <a:pt x="160" y="1661"/>
                                    <a:pt x="229" y="1867"/>
                                    <a:pt x="297" y="2072"/>
                                  </a:cubicBezTo>
                                  <a:cubicBezTo>
                                    <a:pt x="384" y="2267"/>
                                    <a:pt x="450" y="2565"/>
                                    <a:pt x="632" y="2673"/>
                                  </a:cubicBezTo>
                                  <a:lnTo>
                                    <a:pt x="632" y="2673"/>
                                  </a:lnTo>
                                  <a:cubicBezTo>
                                    <a:pt x="719" y="2785"/>
                                    <a:pt x="793" y="2896"/>
                                    <a:pt x="868" y="3008"/>
                                  </a:cubicBezTo>
                                  <a:cubicBezTo>
                                    <a:pt x="900" y="3056"/>
                                    <a:pt x="940" y="3076"/>
                                    <a:pt x="978" y="3076"/>
                                  </a:cubicBezTo>
                                  <a:cubicBezTo>
                                    <a:pt x="1048" y="3076"/>
                                    <a:pt x="1111" y="3006"/>
                                    <a:pt x="1096" y="2917"/>
                                  </a:cubicBezTo>
                                  <a:cubicBezTo>
                                    <a:pt x="1075" y="2769"/>
                                    <a:pt x="1054" y="2641"/>
                                    <a:pt x="1033" y="2496"/>
                                  </a:cubicBezTo>
                                  <a:lnTo>
                                    <a:pt x="1033" y="2496"/>
                                  </a:lnTo>
                                  <a:cubicBezTo>
                                    <a:pt x="1064" y="2301"/>
                                    <a:pt x="975" y="2107"/>
                                    <a:pt x="936" y="1913"/>
                                  </a:cubicBezTo>
                                  <a:cubicBezTo>
                                    <a:pt x="891" y="1707"/>
                                    <a:pt x="845" y="1502"/>
                                    <a:pt x="776" y="1273"/>
                                  </a:cubicBezTo>
                                  <a:cubicBezTo>
                                    <a:pt x="731" y="1091"/>
                                    <a:pt x="708" y="885"/>
                                    <a:pt x="639" y="680"/>
                                  </a:cubicBezTo>
                                  <a:cubicBezTo>
                                    <a:pt x="594" y="589"/>
                                    <a:pt x="594" y="475"/>
                                    <a:pt x="571" y="383"/>
                                  </a:cubicBezTo>
                                  <a:cubicBezTo>
                                    <a:pt x="548" y="338"/>
                                    <a:pt x="503" y="292"/>
                                    <a:pt x="480" y="223"/>
                                  </a:cubicBezTo>
                                  <a:cubicBezTo>
                                    <a:pt x="457" y="178"/>
                                    <a:pt x="434" y="132"/>
                                    <a:pt x="411" y="87"/>
                                  </a:cubicBezTo>
                                  <a:cubicBezTo>
                                    <a:pt x="385" y="25"/>
                                    <a:pt x="341" y="1"/>
                                    <a:pt x="29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0" name="Google Shape;3790;p48"/>
                            <p:cNvSpPr/>
                            <p:nvPr/>
                          </p:nvSpPr>
                          <p:spPr>
                            <a:xfrm>
                              <a:off x="4708900" y="4436325"/>
                              <a:ext cx="44800" cy="89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92" h="3565" extrusionOk="0">
                                  <a:moveTo>
                                    <a:pt x="1484" y="868"/>
                                  </a:moveTo>
                                  <a:cubicBezTo>
                                    <a:pt x="1473" y="868"/>
                                    <a:pt x="1467" y="873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8" y="876"/>
                                    <a:pt x="1475" y="872"/>
                                    <a:pt x="1484" y="868"/>
                                  </a:cubicBezTo>
                                  <a:close/>
                                  <a:moveTo>
                                    <a:pt x="1192" y="1"/>
                                  </a:moveTo>
                                  <a:cubicBezTo>
                                    <a:pt x="974" y="1"/>
                                    <a:pt x="741" y="165"/>
                                    <a:pt x="571" y="297"/>
                                  </a:cubicBezTo>
                                  <a:cubicBezTo>
                                    <a:pt x="411" y="434"/>
                                    <a:pt x="274" y="617"/>
                                    <a:pt x="206" y="799"/>
                                  </a:cubicBezTo>
                                  <a:cubicBezTo>
                                    <a:pt x="23" y="1164"/>
                                    <a:pt x="0" y="1552"/>
                                    <a:pt x="92" y="1918"/>
                                  </a:cubicBezTo>
                                  <a:cubicBezTo>
                                    <a:pt x="160" y="2260"/>
                                    <a:pt x="343" y="2602"/>
                                    <a:pt x="571" y="2853"/>
                                  </a:cubicBezTo>
                                  <a:cubicBezTo>
                                    <a:pt x="685" y="2990"/>
                                    <a:pt x="776" y="3127"/>
                                    <a:pt x="936" y="3219"/>
                                  </a:cubicBezTo>
                                  <a:cubicBezTo>
                                    <a:pt x="936" y="3219"/>
                                    <a:pt x="987" y="3257"/>
                                    <a:pt x="994" y="3257"/>
                                  </a:cubicBezTo>
                                  <a:cubicBezTo>
                                    <a:pt x="994" y="3257"/>
                                    <a:pt x="995" y="3257"/>
                                    <a:pt x="994" y="3256"/>
                                  </a:cubicBezTo>
                                  <a:lnTo>
                                    <a:pt x="994" y="3256"/>
                                  </a:lnTo>
                                  <a:cubicBezTo>
                                    <a:pt x="1014" y="3280"/>
                                    <a:pt x="1036" y="3314"/>
                                    <a:pt x="1073" y="3333"/>
                                  </a:cubicBezTo>
                                  <a:cubicBezTo>
                                    <a:pt x="1167" y="3411"/>
                                    <a:pt x="1250" y="3446"/>
                                    <a:pt x="1351" y="3446"/>
                                  </a:cubicBezTo>
                                  <a:cubicBezTo>
                                    <a:pt x="1366" y="3446"/>
                                    <a:pt x="1381" y="3445"/>
                                    <a:pt x="1396" y="3444"/>
                                  </a:cubicBezTo>
                                  <a:lnTo>
                                    <a:pt x="1396" y="3444"/>
                                  </a:lnTo>
                                  <a:cubicBezTo>
                                    <a:pt x="1441" y="3469"/>
                                    <a:pt x="1485" y="3494"/>
                                    <a:pt x="1530" y="3538"/>
                                  </a:cubicBezTo>
                                  <a:cubicBezTo>
                                    <a:pt x="1553" y="3556"/>
                                    <a:pt x="1583" y="3565"/>
                                    <a:pt x="1614" y="3565"/>
                                  </a:cubicBezTo>
                                  <a:cubicBezTo>
                                    <a:pt x="1701" y="3565"/>
                                    <a:pt x="1791" y="3496"/>
                                    <a:pt x="1758" y="3378"/>
                                  </a:cubicBezTo>
                                  <a:cubicBezTo>
                                    <a:pt x="1742" y="3314"/>
                                    <a:pt x="1725" y="3249"/>
                                    <a:pt x="1709" y="3184"/>
                                  </a:cubicBezTo>
                                  <a:lnTo>
                                    <a:pt x="1709" y="3184"/>
                                  </a:lnTo>
                                  <a:cubicBezTo>
                                    <a:pt x="1732" y="3106"/>
                                    <a:pt x="1742" y="3036"/>
                                    <a:pt x="1712" y="2945"/>
                                  </a:cubicBezTo>
                                  <a:cubicBezTo>
                                    <a:pt x="1689" y="2876"/>
                                    <a:pt x="1666" y="2831"/>
                                    <a:pt x="1644" y="2785"/>
                                  </a:cubicBezTo>
                                  <a:cubicBezTo>
                                    <a:pt x="1628" y="2769"/>
                                    <a:pt x="1623" y="2733"/>
                                    <a:pt x="1622" y="2733"/>
                                  </a:cubicBezTo>
                                  <a:cubicBezTo>
                                    <a:pt x="1621" y="2733"/>
                                    <a:pt x="1621" y="2740"/>
                                    <a:pt x="1621" y="2762"/>
                                  </a:cubicBezTo>
                                  <a:cubicBezTo>
                                    <a:pt x="1598" y="2602"/>
                                    <a:pt x="1507" y="2443"/>
                                    <a:pt x="1415" y="2306"/>
                                  </a:cubicBezTo>
                                  <a:cubicBezTo>
                                    <a:pt x="1393" y="2237"/>
                                    <a:pt x="1347" y="2169"/>
                                    <a:pt x="1324" y="2123"/>
                                  </a:cubicBezTo>
                                  <a:cubicBezTo>
                                    <a:pt x="1301" y="2077"/>
                                    <a:pt x="1278" y="2009"/>
                                    <a:pt x="1233" y="1963"/>
                                  </a:cubicBezTo>
                                  <a:cubicBezTo>
                                    <a:pt x="1233" y="1953"/>
                                    <a:pt x="1224" y="1925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25" y="1927"/>
                                    <a:pt x="1235" y="1953"/>
                                    <a:pt x="1238" y="1953"/>
                                  </a:cubicBezTo>
                                  <a:cubicBezTo>
                                    <a:pt x="1240" y="1953"/>
                                    <a:pt x="1239" y="1943"/>
                                    <a:pt x="1233" y="1918"/>
                                  </a:cubicBezTo>
                                  <a:cubicBezTo>
                                    <a:pt x="1220" y="1892"/>
                                    <a:pt x="1214" y="1883"/>
                                    <a:pt x="1213" y="1883"/>
                                  </a:cubicBezTo>
                                  <a:lnTo>
                                    <a:pt x="1213" y="1883"/>
                                  </a:lnTo>
                                  <a:cubicBezTo>
                                    <a:pt x="1211" y="1883"/>
                                    <a:pt x="1214" y="1892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13" y="1891"/>
                                    <a:pt x="1210" y="1878"/>
                                    <a:pt x="1210" y="1872"/>
                                  </a:cubicBezTo>
                                  <a:cubicBezTo>
                                    <a:pt x="1187" y="1826"/>
                                    <a:pt x="1164" y="1758"/>
                                    <a:pt x="1164" y="1712"/>
                                  </a:cubicBezTo>
                                  <a:cubicBezTo>
                                    <a:pt x="1141" y="1689"/>
                                    <a:pt x="1141" y="1667"/>
                                    <a:pt x="1141" y="1644"/>
                                  </a:cubicBezTo>
                                  <a:cubicBezTo>
                                    <a:pt x="1141" y="1612"/>
                                    <a:pt x="1141" y="1568"/>
                                    <a:pt x="1141" y="1530"/>
                                  </a:cubicBezTo>
                                  <a:cubicBezTo>
                                    <a:pt x="1141" y="1530"/>
                                    <a:pt x="1164" y="1438"/>
                                    <a:pt x="1164" y="1415"/>
                                  </a:cubicBezTo>
                                  <a:cubicBezTo>
                                    <a:pt x="1164" y="1393"/>
                                    <a:pt x="1164" y="1370"/>
                                    <a:pt x="1187" y="1347"/>
                                  </a:cubicBezTo>
                                  <a:cubicBezTo>
                                    <a:pt x="1189" y="1338"/>
                                    <a:pt x="1190" y="1331"/>
                                    <a:pt x="1191" y="1326"/>
                                  </a:cubicBezTo>
                                  <a:lnTo>
                                    <a:pt x="1191" y="1326"/>
                                  </a:lnTo>
                                  <a:cubicBezTo>
                                    <a:pt x="1220" y="1273"/>
                                    <a:pt x="1238" y="1223"/>
                                    <a:pt x="1256" y="1187"/>
                                  </a:cubicBezTo>
                                  <a:cubicBezTo>
                                    <a:pt x="1278" y="1164"/>
                                    <a:pt x="1301" y="1119"/>
                                    <a:pt x="1324" y="1096"/>
                                  </a:cubicBezTo>
                                  <a:lnTo>
                                    <a:pt x="1324" y="1096"/>
                                  </a:lnTo>
                                  <a:cubicBezTo>
                                    <a:pt x="1306" y="1126"/>
                                    <a:pt x="1301" y="1137"/>
                                    <a:pt x="1303" y="1137"/>
                                  </a:cubicBezTo>
                                  <a:cubicBezTo>
                                    <a:pt x="1308" y="1137"/>
                                    <a:pt x="1370" y="1050"/>
                                    <a:pt x="1370" y="1050"/>
                                  </a:cubicBezTo>
                                  <a:cubicBezTo>
                                    <a:pt x="1393" y="1005"/>
                                    <a:pt x="1415" y="959"/>
                                    <a:pt x="1461" y="890"/>
                                  </a:cubicBezTo>
                                  <a:cubicBezTo>
                                    <a:pt x="1461" y="890"/>
                                    <a:pt x="1461" y="884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1" y="880"/>
                                    <a:pt x="1459" y="881"/>
                                    <a:pt x="1459" y="881"/>
                                  </a:cubicBezTo>
                                  <a:cubicBezTo>
                                    <a:pt x="1458" y="881"/>
                                    <a:pt x="1478" y="865"/>
                                    <a:pt x="1507" y="822"/>
                                  </a:cubicBezTo>
                                  <a:cubicBezTo>
                                    <a:pt x="1575" y="708"/>
                                    <a:pt x="1666" y="571"/>
                                    <a:pt x="1644" y="411"/>
                                  </a:cubicBezTo>
                                  <a:cubicBezTo>
                                    <a:pt x="1598" y="229"/>
                                    <a:pt x="1530" y="92"/>
                                    <a:pt x="1324" y="23"/>
                                  </a:cubicBezTo>
                                  <a:cubicBezTo>
                                    <a:pt x="1281" y="8"/>
                                    <a:pt x="1237" y="1"/>
                                    <a:pt x="1192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1" name="Google Shape;3791;p48"/>
                            <p:cNvSpPr/>
                            <p:nvPr/>
                          </p:nvSpPr>
                          <p:spPr>
                            <a:xfrm>
                              <a:off x="4679225" y="4430800"/>
                              <a:ext cx="43950" cy="837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58" h="3349" extrusionOk="0">
                                  <a:moveTo>
                                    <a:pt x="1135" y="1"/>
                                  </a:moveTo>
                                  <a:cubicBezTo>
                                    <a:pt x="995" y="1"/>
                                    <a:pt x="850" y="132"/>
                                    <a:pt x="868" y="290"/>
                                  </a:cubicBezTo>
                                  <a:cubicBezTo>
                                    <a:pt x="868" y="417"/>
                                    <a:pt x="882" y="500"/>
                                    <a:pt x="888" y="609"/>
                                  </a:cubicBezTo>
                                  <a:lnTo>
                                    <a:pt x="888" y="609"/>
                                  </a:lnTo>
                                  <a:cubicBezTo>
                                    <a:pt x="874" y="655"/>
                                    <a:pt x="868" y="702"/>
                                    <a:pt x="868" y="746"/>
                                  </a:cubicBezTo>
                                  <a:cubicBezTo>
                                    <a:pt x="868" y="769"/>
                                    <a:pt x="868" y="792"/>
                                    <a:pt x="868" y="815"/>
                                  </a:cubicBezTo>
                                  <a:cubicBezTo>
                                    <a:pt x="845" y="929"/>
                                    <a:pt x="845" y="1020"/>
                                    <a:pt x="822" y="1134"/>
                                  </a:cubicBezTo>
                                  <a:cubicBezTo>
                                    <a:pt x="799" y="1180"/>
                                    <a:pt x="799" y="1226"/>
                                    <a:pt x="776" y="1294"/>
                                  </a:cubicBezTo>
                                  <a:cubicBezTo>
                                    <a:pt x="776" y="1317"/>
                                    <a:pt x="754" y="1340"/>
                                    <a:pt x="754" y="1363"/>
                                  </a:cubicBezTo>
                                  <a:cubicBezTo>
                                    <a:pt x="754" y="1363"/>
                                    <a:pt x="739" y="1391"/>
                                    <a:pt x="731" y="1408"/>
                                  </a:cubicBezTo>
                                  <a:cubicBezTo>
                                    <a:pt x="736" y="1397"/>
                                    <a:pt x="739" y="1393"/>
                                    <a:pt x="740" y="1393"/>
                                  </a:cubicBezTo>
                                  <a:lnTo>
                                    <a:pt x="740" y="1393"/>
                                  </a:lnTo>
                                  <a:cubicBezTo>
                                    <a:pt x="744" y="1393"/>
                                    <a:pt x="731" y="1431"/>
                                    <a:pt x="731" y="1431"/>
                                  </a:cubicBezTo>
                                  <a:cubicBezTo>
                                    <a:pt x="708" y="1477"/>
                                    <a:pt x="708" y="1500"/>
                                    <a:pt x="685" y="1522"/>
                                  </a:cubicBezTo>
                                  <a:cubicBezTo>
                                    <a:pt x="662" y="1568"/>
                                    <a:pt x="639" y="1636"/>
                                    <a:pt x="617" y="1682"/>
                                  </a:cubicBezTo>
                                  <a:cubicBezTo>
                                    <a:pt x="571" y="1796"/>
                                    <a:pt x="502" y="1888"/>
                                    <a:pt x="457" y="2002"/>
                                  </a:cubicBezTo>
                                  <a:cubicBezTo>
                                    <a:pt x="434" y="2047"/>
                                    <a:pt x="411" y="2093"/>
                                    <a:pt x="388" y="2139"/>
                                  </a:cubicBezTo>
                                  <a:cubicBezTo>
                                    <a:pt x="365" y="2161"/>
                                    <a:pt x="343" y="2184"/>
                                    <a:pt x="343" y="2207"/>
                                  </a:cubicBezTo>
                                  <a:cubicBezTo>
                                    <a:pt x="343" y="2207"/>
                                    <a:pt x="296" y="2315"/>
                                    <a:pt x="305" y="2315"/>
                                  </a:cubicBezTo>
                                  <a:cubicBezTo>
                                    <a:pt x="307" y="2315"/>
                                    <a:pt x="312" y="2310"/>
                                    <a:pt x="320" y="2298"/>
                                  </a:cubicBezTo>
                                  <a:lnTo>
                                    <a:pt x="320" y="2298"/>
                                  </a:lnTo>
                                  <a:cubicBezTo>
                                    <a:pt x="206" y="2527"/>
                                    <a:pt x="69" y="2709"/>
                                    <a:pt x="23" y="2960"/>
                                  </a:cubicBezTo>
                                  <a:cubicBezTo>
                                    <a:pt x="0" y="3143"/>
                                    <a:pt x="137" y="3348"/>
                                    <a:pt x="343" y="3348"/>
                                  </a:cubicBezTo>
                                  <a:cubicBezTo>
                                    <a:pt x="457" y="3348"/>
                                    <a:pt x="571" y="3303"/>
                                    <a:pt x="617" y="3211"/>
                                  </a:cubicBezTo>
                                  <a:cubicBezTo>
                                    <a:pt x="636" y="3192"/>
                                    <a:pt x="648" y="3172"/>
                                    <a:pt x="656" y="3154"/>
                                  </a:cubicBezTo>
                                  <a:lnTo>
                                    <a:pt x="656" y="3154"/>
                                  </a:lnTo>
                                  <a:cubicBezTo>
                                    <a:pt x="696" y="3113"/>
                                    <a:pt x="732" y="3072"/>
                                    <a:pt x="767" y="3029"/>
                                  </a:cubicBezTo>
                                  <a:lnTo>
                                    <a:pt x="767" y="3029"/>
                                  </a:lnTo>
                                  <a:cubicBezTo>
                                    <a:pt x="770" y="3029"/>
                                    <a:pt x="773" y="3029"/>
                                    <a:pt x="776" y="3029"/>
                                  </a:cubicBezTo>
                                  <a:cubicBezTo>
                                    <a:pt x="791" y="3015"/>
                                    <a:pt x="800" y="2998"/>
                                    <a:pt x="805" y="2982"/>
                                  </a:cubicBezTo>
                                  <a:lnTo>
                                    <a:pt x="805" y="2982"/>
                                  </a:lnTo>
                                  <a:cubicBezTo>
                                    <a:pt x="872" y="2898"/>
                                    <a:pt x="939" y="2809"/>
                                    <a:pt x="1027" y="2709"/>
                                  </a:cubicBezTo>
                                  <a:cubicBezTo>
                                    <a:pt x="1187" y="2504"/>
                                    <a:pt x="1347" y="2253"/>
                                    <a:pt x="1461" y="2025"/>
                                  </a:cubicBezTo>
                                  <a:cubicBezTo>
                                    <a:pt x="1598" y="1796"/>
                                    <a:pt x="1689" y="1545"/>
                                    <a:pt x="1735" y="1271"/>
                                  </a:cubicBezTo>
                                  <a:cubicBezTo>
                                    <a:pt x="1758" y="1111"/>
                                    <a:pt x="1758" y="975"/>
                                    <a:pt x="1735" y="815"/>
                                  </a:cubicBezTo>
                                  <a:cubicBezTo>
                                    <a:pt x="1735" y="746"/>
                                    <a:pt x="1712" y="678"/>
                                    <a:pt x="1689" y="609"/>
                                  </a:cubicBezTo>
                                  <a:cubicBezTo>
                                    <a:pt x="1667" y="531"/>
                                    <a:pt x="1629" y="475"/>
                                    <a:pt x="1576" y="430"/>
                                  </a:cubicBezTo>
                                  <a:lnTo>
                                    <a:pt x="1576" y="430"/>
                                  </a:lnTo>
                                  <a:cubicBezTo>
                                    <a:pt x="1502" y="273"/>
                                    <a:pt x="1412" y="143"/>
                                    <a:pt x="1256" y="39"/>
                                  </a:cubicBezTo>
                                  <a:cubicBezTo>
                                    <a:pt x="1219" y="12"/>
                                    <a:pt x="1177" y="1"/>
                                    <a:pt x="11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2" name="Google Shape;3792;p48"/>
                            <p:cNvSpPr/>
                            <p:nvPr/>
                          </p:nvSpPr>
                          <p:spPr>
                            <a:xfrm>
                              <a:off x="4672950" y="4392850"/>
                              <a:ext cx="33675" cy="1002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47" h="4011" extrusionOk="0">
                                  <a:moveTo>
                                    <a:pt x="827" y="1"/>
                                  </a:moveTo>
                                  <a:cubicBezTo>
                                    <a:pt x="712" y="1"/>
                                    <a:pt x="605" y="55"/>
                                    <a:pt x="548" y="187"/>
                                  </a:cubicBezTo>
                                  <a:cubicBezTo>
                                    <a:pt x="411" y="507"/>
                                    <a:pt x="365" y="803"/>
                                    <a:pt x="320" y="1123"/>
                                  </a:cubicBezTo>
                                  <a:cubicBezTo>
                                    <a:pt x="297" y="1420"/>
                                    <a:pt x="228" y="1694"/>
                                    <a:pt x="183" y="1990"/>
                                  </a:cubicBezTo>
                                  <a:cubicBezTo>
                                    <a:pt x="137" y="2287"/>
                                    <a:pt x="69" y="2584"/>
                                    <a:pt x="46" y="2881"/>
                                  </a:cubicBezTo>
                                  <a:cubicBezTo>
                                    <a:pt x="23" y="3018"/>
                                    <a:pt x="0" y="3154"/>
                                    <a:pt x="0" y="3291"/>
                                  </a:cubicBezTo>
                                  <a:cubicBezTo>
                                    <a:pt x="0" y="3383"/>
                                    <a:pt x="23" y="3451"/>
                                    <a:pt x="23" y="3543"/>
                                  </a:cubicBezTo>
                                  <a:cubicBezTo>
                                    <a:pt x="46" y="3611"/>
                                    <a:pt x="23" y="3702"/>
                                    <a:pt x="23" y="3771"/>
                                  </a:cubicBezTo>
                                  <a:cubicBezTo>
                                    <a:pt x="35" y="3937"/>
                                    <a:pt x="146" y="4011"/>
                                    <a:pt x="262" y="4011"/>
                                  </a:cubicBezTo>
                                  <a:cubicBezTo>
                                    <a:pt x="370" y="4011"/>
                                    <a:pt x="481" y="3949"/>
                                    <a:pt x="525" y="3839"/>
                                  </a:cubicBezTo>
                                  <a:cubicBezTo>
                                    <a:pt x="548" y="3771"/>
                                    <a:pt x="571" y="3702"/>
                                    <a:pt x="594" y="3634"/>
                                  </a:cubicBezTo>
                                  <a:cubicBezTo>
                                    <a:pt x="639" y="3565"/>
                                    <a:pt x="685" y="3497"/>
                                    <a:pt x="731" y="3428"/>
                                  </a:cubicBezTo>
                                  <a:cubicBezTo>
                                    <a:pt x="776" y="3291"/>
                                    <a:pt x="799" y="3154"/>
                                    <a:pt x="868" y="3018"/>
                                  </a:cubicBezTo>
                                  <a:cubicBezTo>
                                    <a:pt x="982" y="2744"/>
                                    <a:pt x="1050" y="2447"/>
                                    <a:pt x="1119" y="2150"/>
                                  </a:cubicBezTo>
                                  <a:cubicBezTo>
                                    <a:pt x="1187" y="1876"/>
                                    <a:pt x="1233" y="1602"/>
                                    <a:pt x="1278" y="1306"/>
                                  </a:cubicBezTo>
                                  <a:cubicBezTo>
                                    <a:pt x="1324" y="940"/>
                                    <a:pt x="1347" y="598"/>
                                    <a:pt x="1233" y="256"/>
                                  </a:cubicBezTo>
                                  <a:cubicBezTo>
                                    <a:pt x="1166" y="109"/>
                                    <a:pt x="990" y="1"/>
                                    <a:pt x="827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3" name="Google Shape;3793;p48"/>
                            <p:cNvSpPr/>
                            <p:nvPr/>
                          </p:nvSpPr>
                          <p:spPr>
                            <a:xfrm>
                              <a:off x="4638125" y="4369475"/>
                              <a:ext cx="26850" cy="1010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74" h="4040" extrusionOk="0">
                                  <a:moveTo>
                                    <a:pt x="483" y="1"/>
                                  </a:moveTo>
                                  <a:cubicBezTo>
                                    <a:pt x="382" y="1"/>
                                    <a:pt x="282" y="48"/>
                                    <a:pt x="229" y="141"/>
                                  </a:cubicBezTo>
                                  <a:cubicBezTo>
                                    <a:pt x="206" y="186"/>
                                    <a:pt x="138" y="346"/>
                                    <a:pt x="115" y="437"/>
                                  </a:cubicBezTo>
                                  <a:cubicBezTo>
                                    <a:pt x="115" y="522"/>
                                    <a:pt x="96" y="606"/>
                                    <a:pt x="93" y="707"/>
                                  </a:cubicBezTo>
                                  <a:lnTo>
                                    <a:pt x="93" y="707"/>
                                  </a:lnTo>
                                  <a:cubicBezTo>
                                    <a:pt x="44" y="839"/>
                                    <a:pt x="39" y="970"/>
                                    <a:pt x="24" y="1122"/>
                                  </a:cubicBezTo>
                                  <a:cubicBezTo>
                                    <a:pt x="24" y="1259"/>
                                    <a:pt x="24" y="1419"/>
                                    <a:pt x="1" y="1556"/>
                                  </a:cubicBezTo>
                                  <a:cubicBezTo>
                                    <a:pt x="1" y="1853"/>
                                    <a:pt x="1" y="2127"/>
                                    <a:pt x="24" y="2400"/>
                                  </a:cubicBezTo>
                                  <a:cubicBezTo>
                                    <a:pt x="47" y="2720"/>
                                    <a:pt x="92" y="3062"/>
                                    <a:pt x="161" y="3291"/>
                                  </a:cubicBezTo>
                                  <a:cubicBezTo>
                                    <a:pt x="206" y="3450"/>
                                    <a:pt x="275" y="3610"/>
                                    <a:pt x="389" y="3724"/>
                                  </a:cubicBezTo>
                                  <a:cubicBezTo>
                                    <a:pt x="457" y="3816"/>
                                    <a:pt x="549" y="3907"/>
                                    <a:pt x="640" y="3975"/>
                                  </a:cubicBezTo>
                                  <a:cubicBezTo>
                                    <a:pt x="684" y="4019"/>
                                    <a:pt x="744" y="4040"/>
                                    <a:pt x="805" y="4040"/>
                                  </a:cubicBezTo>
                                  <a:cubicBezTo>
                                    <a:pt x="934" y="4040"/>
                                    <a:pt x="1066" y="3948"/>
                                    <a:pt x="1051" y="3793"/>
                                  </a:cubicBezTo>
                                  <a:cubicBezTo>
                                    <a:pt x="1051" y="3724"/>
                                    <a:pt x="1028" y="3656"/>
                                    <a:pt x="1028" y="3587"/>
                                  </a:cubicBezTo>
                                  <a:cubicBezTo>
                                    <a:pt x="1028" y="3559"/>
                                    <a:pt x="1028" y="3509"/>
                                    <a:pt x="1028" y="3496"/>
                                  </a:cubicBezTo>
                                  <a:cubicBezTo>
                                    <a:pt x="1051" y="3359"/>
                                    <a:pt x="1028" y="3222"/>
                                    <a:pt x="1028" y="3108"/>
                                  </a:cubicBezTo>
                                  <a:cubicBezTo>
                                    <a:pt x="1028" y="3057"/>
                                    <a:pt x="1028" y="2919"/>
                                    <a:pt x="1028" y="2903"/>
                                  </a:cubicBezTo>
                                  <a:cubicBezTo>
                                    <a:pt x="1028" y="2811"/>
                                    <a:pt x="1028" y="2743"/>
                                    <a:pt x="1028" y="2674"/>
                                  </a:cubicBezTo>
                                  <a:cubicBezTo>
                                    <a:pt x="1028" y="2560"/>
                                    <a:pt x="1028" y="2423"/>
                                    <a:pt x="1028" y="2309"/>
                                  </a:cubicBezTo>
                                  <a:cubicBezTo>
                                    <a:pt x="1051" y="2035"/>
                                    <a:pt x="1051" y="1761"/>
                                    <a:pt x="1074" y="1465"/>
                                  </a:cubicBezTo>
                                  <a:cubicBezTo>
                                    <a:pt x="1074" y="1350"/>
                                    <a:pt x="1074" y="1213"/>
                                    <a:pt x="1074" y="1099"/>
                                  </a:cubicBezTo>
                                  <a:cubicBezTo>
                                    <a:pt x="1058" y="931"/>
                                    <a:pt x="1043" y="804"/>
                                    <a:pt x="987" y="684"/>
                                  </a:cubicBezTo>
                                  <a:lnTo>
                                    <a:pt x="987" y="684"/>
                                  </a:lnTo>
                                  <a:cubicBezTo>
                                    <a:pt x="993" y="693"/>
                                    <a:pt x="999" y="702"/>
                                    <a:pt x="1005" y="711"/>
                                  </a:cubicBezTo>
                                  <a:cubicBezTo>
                                    <a:pt x="937" y="460"/>
                                    <a:pt x="845" y="232"/>
                                    <a:pt x="686" y="72"/>
                                  </a:cubicBezTo>
                                  <a:cubicBezTo>
                                    <a:pt x="629" y="25"/>
                                    <a:pt x="556" y="1"/>
                                    <a:pt x="48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4" name="Google Shape;3794;p48"/>
                            <p:cNvSpPr/>
                            <p:nvPr/>
                          </p:nvSpPr>
                          <p:spPr>
                            <a:xfrm>
                              <a:off x="4614175" y="4352300"/>
                              <a:ext cx="45350" cy="1113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14" h="4452" extrusionOk="0">
                                  <a:moveTo>
                                    <a:pt x="1495" y="23"/>
                                  </a:moveTo>
                                  <a:cubicBezTo>
                                    <a:pt x="1503" y="23"/>
                                    <a:pt x="1517" y="24"/>
                                    <a:pt x="1533" y="28"/>
                                  </a:cubicBezTo>
                                  <a:lnTo>
                                    <a:pt x="1533" y="28"/>
                                  </a:lnTo>
                                  <a:cubicBezTo>
                                    <a:pt x="1532" y="28"/>
                                    <a:pt x="1531" y="29"/>
                                    <a:pt x="1530" y="29"/>
                                  </a:cubicBezTo>
                                  <a:cubicBezTo>
                                    <a:pt x="1484" y="29"/>
                                    <a:pt x="1478" y="23"/>
                                    <a:pt x="1495" y="23"/>
                                  </a:cubicBezTo>
                                  <a:close/>
                                  <a:moveTo>
                                    <a:pt x="1758" y="237"/>
                                  </a:moveTo>
                                  <a:lnTo>
                                    <a:pt x="1758" y="237"/>
                                  </a:lnTo>
                                  <a:cubicBezTo>
                                    <a:pt x="1761" y="254"/>
                                    <a:pt x="1761" y="265"/>
                                    <a:pt x="1760" y="265"/>
                                  </a:cubicBezTo>
                                  <a:cubicBezTo>
                                    <a:pt x="1759" y="265"/>
                                    <a:pt x="1758" y="257"/>
                                    <a:pt x="1758" y="237"/>
                                  </a:cubicBezTo>
                                  <a:close/>
                                  <a:moveTo>
                                    <a:pt x="1415" y="0"/>
                                  </a:moveTo>
                                  <a:cubicBezTo>
                                    <a:pt x="1347" y="0"/>
                                    <a:pt x="1278" y="17"/>
                                    <a:pt x="1233" y="52"/>
                                  </a:cubicBezTo>
                                  <a:cubicBezTo>
                                    <a:pt x="890" y="326"/>
                                    <a:pt x="708" y="714"/>
                                    <a:pt x="525" y="1102"/>
                                  </a:cubicBezTo>
                                  <a:cubicBezTo>
                                    <a:pt x="343" y="1535"/>
                                    <a:pt x="206" y="2015"/>
                                    <a:pt x="114" y="2494"/>
                                  </a:cubicBezTo>
                                  <a:cubicBezTo>
                                    <a:pt x="46" y="2928"/>
                                    <a:pt x="0" y="3384"/>
                                    <a:pt x="160" y="3818"/>
                                  </a:cubicBezTo>
                                  <a:cubicBezTo>
                                    <a:pt x="206" y="3932"/>
                                    <a:pt x="251" y="4023"/>
                                    <a:pt x="343" y="4115"/>
                                  </a:cubicBezTo>
                                  <a:cubicBezTo>
                                    <a:pt x="365" y="4137"/>
                                    <a:pt x="388" y="4160"/>
                                    <a:pt x="411" y="4206"/>
                                  </a:cubicBezTo>
                                  <a:cubicBezTo>
                                    <a:pt x="434" y="4229"/>
                                    <a:pt x="480" y="4251"/>
                                    <a:pt x="502" y="4274"/>
                                  </a:cubicBezTo>
                                  <a:cubicBezTo>
                                    <a:pt x="594" y="4366"/>
                                    <a:pt x="685" y="4411"/>
                                    <a:pt x="799" y="4434"/>
                                  </a:cubicBezTo>
                                  <a:cubicBezTo>
                                    <a:pt x="845" y="4446"/>
                                    <a:pt x="879" y="4451"/>
                                    <a:pt x="910" y="4451"/>
                                  </a:cubicBezTo>
                                  <a:cubicBezTo>
                                    <a:pt x="942" y="4451"/>
                                    <a:pt x="970" y="4446"/>
                                    <a:pt x="1005" y="4434"/>
                                  </a:cubicBezTo>
                                  <a:cubicBezTo>
                                    <a:pt x="1053" y="4429"/>
                                    <a:pt x="1074" y="4428"/>
                                    <a:pt x="1080" y="4428"/>
                                  </a:cubicBezTo>
                                  <a:cubicBezTo>
                                    <a:pt x="1097" y="4428"/>
                                    <a:pt x="996" y="4441"/>
                                    <a:pt x="997" y="4441"/>
                                  </a:cubicBezTo>
                                  <a:cubicBezTo>
                                    <a:pt x="997" y="4441"/>
                                    <a:pt x="1012" y="4439"/>
                                    <a:pt x="1050" y="4434"/>
                                  </a:cubicBezTo>
                                  <a:cubicBezTo>
                                    <a:pt x="1231" y="4434"/>
                                    <a:pt x="1366" y="4189"/>
                                    <a:pt x="1216" y="4051"/>
                                  </a:cubicBezTo>
                                  <a:lnTo>
                                    <a:pt x="1216" y="4051"/>
                                  </a:lnTo>
                                  <a:cubicBezTo>
                                    <a:pt x="1211" y="4040"/>
                                    <a:pt x="1202" y="4024"/>
                                    <a:pt x="1187" y="4000"/>
                                  </a:cubicBezTo>
                                  <a:cubicBezTo>
                                    <a:pt x="1170" y="4000"/>
                                    <a:pt x="1125" y="3933"/>
                                    <a:pt x="1116" y="3933"/>
                                  </a:cubicBezTo>
                                  <a:cubicBezTo>
                                    <a:pt x="1113" y="3933"/>
                                    <a:pt x="1113" y="3939"/>
                                    <a:pt x="1119" y="3955"/>
                                  </a:cubicBezTo>
                                  <a:cubicBezTo>
                                    <a:pt x="1096" y="3909"/>
                                    <a:pt x="1050" y="3864"/>
                                    <a:pt x="1027" y="3818"/>
                                  </a:cubicBezTo>
                                  <a:lnTo>
                                    <a:pt x="1027" y="3818"/>
                                  </a:lnTo>
                                  <a:cubicBezTo>
                                    <a:pt x="1034" y="3832"/>
                                    <a:pt x="1037" y="3837"/>
                                    <a:pt x="1037" y="3837"/>
                                  </a:cubicBezTo>
                                  <a:cubicBezTo>
                                    <a:pt x="1036" y="3837"/>
                                    <a:pt x="1020" y="3811"/>
                                    <a:pt x="1005" y="3795"/>
                                  </a:cubicBezTo>
                                  <a:cubicBezTo>
                                    <a:pt x="1005" y="3783"/>
                                    <a:pt x="1002" y="3773"/>
                                    <a:pt x="998" y="3765"/>
                                  </a:cubicBezTo>
                                  <a:lnTo>
                                    <a:pt x="998" y="3765"/>
                                  </a:lnTo>
                                  <a:cubicBezTo>
                                    <a:pt x="1000" y="3767"/>
                                    <a:pt x="1002" y="3770"/>
                                    <a:pt x="1005" y="3772"/>
                                  </a:cubicBezTo>
                                  <a:cubicBezTo>
                                    <a:pt x="1005" y="3764"/>
                                    <a:pt x="1002" y="3756"/>
                                    <a:pt x="998" y="3749"/>
                                  </a:cubicBezTo>
                                  <a:lnTo>
                                    <a:pt x="998" y="3749"/>
                                  </a:lnTo>
                                  <a:cubicBezTo>
                                    <a:pt x="996" y="3732"/>
                                    <a:pt x="990" y="3702"/>
                                    <a:pt x="982" y="3658"/>
                                  </a:cubicBezTo>
                                  <a:cubicBezTo>
                                    <a:pt x="982" y="3635"/>
                                    <a:pt x="959" y="3590"/>
                                    <a:pt x="959" y="3567"/>
                                  </a:cubicBezTo>
                                  <a:cubicBezTo>
                                    <a:pt x="952" y="3530"/>
                                    <a:pt x="949" y="3519"/>
                                    <a:pt x="948" y="3519"/>
                                  </a:cubicBezTo>
                                  <a:lnTo>
                                    <a:pt x="948" y="3519"/>
                                  </a:lnTo>
                                  <a:cubicBezTo>
                                    <a:pt x="947" y="3519"/>
                                    <a:pt x="949" y="3541"/>
                                    <a:pt x="945" y="3541"/>
                                  </a:cubicBezTo>
                                  <a:cubicBezTo>
                                    <a:pt x="944" y="3541"/>
                                    <a:pt x="941" y="3536"/>
                                    <a:pt x="936" y="3521"/>
                                  </a:cubicBezTo>
                                  <a:cubicBezTo>
                                    <a:pt x="913" y="3110"/>
                                    <a:pt x="936" y="2928"/>
                                    <a:pt x="1027" y="2540"/>
                                  </a:cubicBezTo>
                                  <a:cubicBezTo>
                                    <a:pt x="1073" y="2334"/>
                                    <a:pt x="1119" y="2152"/>
                                    <a:pt x="1187" y="1946"/>
                                  </a:cubicBezTo>
                                  <a:cubicBezTo>
                                    <a:pt x="1210" y="1855"/>
                                    <a:pt x="1256" y="1764"/>
                                    <a:pt x="1278" y="1672"/>
                                  </a:cubicBezTo>
                                  <a:cubicBezTo>
                                    <a:pt x="1301" y="1627"/>
                                    <a:pt x="1324" y="1558"/>
                                    <a:pt x="1347" y="1512"/>
                                  </a:cubicBezTo>
                                  <a:lnTo>
                                    <a:pt x="1347" y="1512"/>
                                  </a:lnTo>
                                  <a:cubicBezTo>
                                    <a:pt x="1341" y="1535"/>
                                    <a:pt x="1340" y="1544"/>
                                    <a:pt x="1341" y="1544"/>
                                  </a:cubicBezTo>
                                  <a:cubicBezTo>
                                    <a:pt x="1344" y="1544"/>
                                    <a:pt x="1370" y="1467"/>
                                    <a:pt x="1370" y="1467"/>
                                  </a:cubicBezTo>
                                  <a:cubicBezTo>
                                    <a:pt x="1438" y="1261"/>
                                    <a:pt x="1552" y="1079"/>
                                    <a:pt x="1621" y="873"/>
                                  </a:cubicBezTo>
                                  <a:cubicBezTo>
                                    <a:pt x="1644" y="851"/>
                                    <a:pt x="1644" y="805"/>
                                    <a:pt x="1666" y="782"/>
                                  </a:cubicBezTo>
                                  <a:cubicBezTo>
                                    <a:pt x="1668" y="778"/>
                                    <a:pt x="1669" y="775"/>
                                    <a:pt x="1670" y="773"/>
                                  </a:cubicBezTo>
                                  <a:lnTo>
                                    <a:pt x="1670" y="773"/>
                                  </a:lnTo>
                                  <a:cubicBezTo>
                                    <a:pt x="1672" y="770"/>
                                    <a:pt x="1678" y="760"/>
                                    <a:pt x="1689" y="736"/>
                                  </a:cubicBezTo>
                                  <a:cubicBezTo>
                                    <a:pt x="1712" y="645"/>
                                    <a:pt x="1758" y="554"/>
                                    <a:pt x="1781" y="463"/>
                                  </a:cubicBezTo>
                                  <a:cubicBezTo>
                                    <a:pt x="1814" y="380"/>
                                    <a:pt x="1799" y="273"/>
                                    <a:pt x="1753" y="194"/>
                                  </a:cubicBezTo>
                                  <a:lnTo>
                                    <a:pt x="1753" y="194"/>
                                  </a:lnTo>
                                  <a:cubicBezTo>
                                    <a:pt x="1733" y="105"/>
                                    <a:pt x="1649" y="26"/>
                                    <a:pt x="1559" y="26"/>
                                  </a:cubicBezTo>
                                  <a:cubicBezTo>
                                    <a:pt x="1557" y="26"/>
                                    <a:pt x="1555" y="26"/>
                                    <a:pt x="1553" y="26"/>
                                  </a:cubicBezTo>
                                  <a:lnTo>
                                    <a:pt x="1553" y="26"/>
                                  </a:lnTo>
                                  <a:cubicBezTo>
                                    <a:pt x="1512" y="9"/>
                                    <a:pt x="1464" y="0"/>
                                    <a:pt x="141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5" name="Google Shape;3795;p48"/>
                            <p:cNvSpPr/>
                            <p:nvPr/>
                          </p:nvSpPr>
                          <p:spPr>
                            <a:xfrm>
                              <a:off x="4585625" y="4359350"/>
                              <a:ext cx="47400" cy="104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96" h="4190" extrusionOk="0">
                                  <a:moveTo>
                                    <a:pt x="1599" y="0"/>
                                  </a:moveTo>
                                  <a:cubicBezTo>
                                    <a:pt x="1550" y="0"/>
                                    <a:pt x="1500" y="25"/>
                                    <a:pt x="1467" y="65"/>
                                  </a:cubicBezTo>
                                  <a:lnTo>
                                    <a:pt x="1467" y="65"/>
                                  </a:lnTo>
                                  <a:cubicBezTo>
                                    <a:pt x="1404" y="114"/>
                                    <a:pt x="1387" y="182"/>
                                    <a:pt x="1370" y="249"/>
                                  </a:cubicBezTo>
                                  <a:cubicBezTo>
                                    <a:pt x="1360" y="269"/>
                                    <a:pt x="1355" y="285"/>
                                    <a:pt x="1354" y="292"/>
                                  </a:cubicBezTo>
                                  <a:lnTo>
                                    <a:pt x="1354" y="292"/>
                                  </a:lnTo>
                                  <a:cubicBezTo>
                                    <a:pt x="1336" y="316"/>
                                    <a:pt x="1319" y="346"/>
                                    <a:pt x="1302" y="363"/>
                                  </a:cubicBezTo>
                                  <a:cubicBezTo>
                                    <a:pt x="1279" y="409"/>
                                    <a:pt x="1279" y="477"/>
                                    <a:pt x="1256" y="523"/>
                                  </a:cubicBezTo>
                                  <a:cubicBezTo>
                                    <a:pt x="1211" y="683"/>
                                    <a:pt x="1119" y="842"/>
                                    <a:pt x="1051" y="1002"/>
                                  </a:cubicBezTo>
                                  <a:cubicBezTo>
                                    <a:pt x="845" y="1367"/>
                                    <a:pt x="594" y="1687"/>
                                    <a:pt x="389" y="2029"/>
                                  </a:cubicBezTo>
                                  <a:cubicBezTo>
                                    <a:pt x="184" y="2349"/>
                                    <a:pt x="1" y="2760"/>
                                    <a:pt x="24" y="3148"/>
                                  </a:cubicBezTo>
                                  <a:cubicBezTo>
                                    <a:pt x="47" y="3559"/>
                                    <a:pt x="252" y="3901"/>
                                    <a:pt x="549" y="4175"/>
                                  </a:cubicBezTo>
                                  <a:cubicBezTo>
                                    <a:pt x="564" y="4185"/>
                                    <a:pt x="580" y="4190"/>
                                    <a:pt x="594" y="4190"/>
                                  </a:cubicBezTo>
                                  <a:cubicBezTo>
                                    <a:pt x="642" y="4190"/>
                                    <a:pt x="675" y="4137"/>
                                    <a:pt x="640" y="4084"/>
                                  </a:cubicBezTo>
                                  <a:cubicBezTo>
                                    <a:pt x="480" y="3764"/>
                                    <a:pt x="412" y="3422"/>
                                    <a:pt x="549" y="3056"/>
                                  </a:cubicBezTo>
                                  <a:cubicBezTo>
                                    <a:pt x="686" y="2737"/>
                                    <a:pt x="914" y="2417"/>
                                    <a:pt x="1119" y="2143"/>
                                  </a:cubicBezTo>
                                  <a:cubicBezTo>
                                    <a:pt x="1348" y="1824"/>
                                    <a:pt x="1599" y="1504"/>
                                    <a:pt x="1758" y="1162"/>
                                  </a:cubicBezTo>
                                  <a:cubicBezTo>
                                    <a:pt x="1827" y="979"/>
                                    <a:pt x="1895" y="751"/>
                                    <a:pt x="1895" y="546"/>
                                  </a:cubicBezTo>
                                  <a:cubicBezTo>
                                    <a:pt x="1895" y="432"/>
                                    <a:pt x="1850" y="340"/>
                                    <a:pt x="1827" y="249"/>
                                  </a:cubicBezTo>
                                  <a:cubicBezTo>
                                    <a:pt x="1807" y="170"/>
                                    <a:pt x="1771" y="75"/>
                                    <a:pt x="1688" y="35"/>
                                  </a:cubicBezTo>
                                  <a:lnTo>
                                    <a:pt x="1688" y="35"/>
                                  </a:lnTo>
                                  <a:cubicBezTo>
                                    <a:pt x="1663" y="11"/>
                                    <a:pt x="1631" y="0"/>
                                    <a:pt x="1599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6" name="Google Shape;3796;p48"/>
                            <p:cNvSpPr/>
                            <p:nvPr/>
                          </p:nvSpPr>
                          <p:spPr>
                            <a:xfrm>
                              <a:off x="4579350" y="4353000"/>
                              <a:ext cx="29125" cy="93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65" h="3730" extrusionOk="0">
                                  <a:moveTo>
                                    <a:pt x="109" y="3403"/>
                                  </a:moveTo>
                                  <a:lnTo>
                                    <a:pt x="109" y="3403"/>
                                  </a:lnTo>
                                  <a:cubicBezTo>
                                    <a:pt x="108" y="3403"/>
                                    <a:pt x="110" y="3409"/>
                                    <a:pt x="115" y="3425"/>
                                  </a:cubicBezTo>
                                  <a:cubicBezTo>
                                    <a:pt x="115" y="3417"/>
                                    <a:pt x="113" y="3410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09" y="3403"/>
                                    <a:pt x="109" y="3403"/>
                                    <a:pt x="109" y="3403"/>
                                  </a:cubicBezTo>
                                  <a:close/>
                                  <a:moveTo>
                                    <a:pt x="571" y="1"/>
                                  </a:moveTo>
                                  <a:cubicBezTo>
                                    <a:pt x="412" y="24"/>
                                    <a:pt x="343" y="161"/>
                                    <a:pt x="320" y="298"/>
                                  </a:cubicBezTo>
                                  <a:cubicBezTo>
                                    <a:pt x="298" y="412"/>
                                    <a:pt x="343" y="549"/>
                                    <a:pt x="343" y="640"/>
                                  </a:cubicBezTo>
                                  <a:cubicBezTo>
                                    <a:pt x="343" y="671"/>
                                    <a:pt x="343" y="804"/>
                                    <a:pt x="343" y="823"/>
                                  </a:cubicBezTo>
                                  <a:cubicBezTo>
                                    <a:pt x="343" y="891"/>
                                    <a:pt x="343" y="937"/>
                                    <a:pt x="343" y="1005"/>
                                  </a:cubicBezTo>
                                  <a:cubicBezTo>
                                    <a:pt x="343" y="1142"/>
                                    <a:pt x="343" y="1188"/>
                                    <a:pt x="298" y="1325"/>
                                  </a:cubicBezTo>
                                  <a:cubicBezTo>
                                    <a:pt x="252" y="1576"/>
                                    <a:pt x="183" y="1827"/>
                                    <a:pt x="115" y="2078"/>
                                  </a:cubicBezTo>
                                  <a:cubicBezTo>
                                    <a:pt x="92" y="2215"/>
                                    <a:pt x="47" y="2352"/>
                                    <a:pt x="24" y="2489"/>
                                  </a:cubicBezTo>
                                  <a:cubicBezTo>
                                    <a:pt x="1" y="2626"/>
                                    <a:pt x="1" y="2786"/>
                                    <a:pt x="1" y="2922"/>
                                  </a:cubicBezTo>
                                  <a:cubicBezTo>
                                    <a:pt x="1" y="3059"/>
                                    <a:pt x="1" y="3242"/>
                                    <a:pt x="69" y="3356"/>
                                  </a:cubicBezTo>
                                  <a:cubicBezTo>
                                    <a:pt x="85" y="3372"/>
                                    <a:pt x="100" y="3387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11" y="3403"/>
                                    <a:pt x="138" y="3470"/>
                                    <a:pt x="138" y="3470"/>
                                  </a:cubicBezTo>
                                  <a:cubicBezTo>
                                    <a:pt x="161" y="3539"/>
                                    <a:pt x="183" y="3607"/>
                                    <a:pt x="229" y="3653"/>
                                  </a:cubicBezTo>
                                  <a:cubicBezTo>
                                    <a:pt x="260" y="3707"/>
                                    <a:pt x="304" y="3730"/>
                                    <a:pt x="348" y="3730"/>
                                  </a:cubicBezTo>
                                  <a:cubicBezTo>
                                    <a:pt x="434" y="3730"/>
                                    <a:pt x="518" y="3644"/>
                                    <a:pt x="503" y="3539"/>
                                  </a:cubicBezTo>
                                  <a:cubicBezTo>
                                    <a:pt x="480" y="3493"/>
                                    <a:pt x="480" y="3447"/>
                                    <a:pt x="480" y="3379"/>
                                  </a:cubicBezTo>
                                  <a:cubicBezTo>
                                    <a:pt x="480" y="3333"/>
                                    <a:pt x="503" y="3310"/>
                                    <a:pt x="503" y="3265"/>
                                  </a:cubicBezTo>
                                  <a:cubicBezTo>
                                    <a:pt x="526" y="3151"/>
                                    <a:pt x="526" y="3037"/>
                                    <a:pt x="571" y="2922"/>
                                  </a:cubicBezTo>
                                  <a:cubicBezTo>
                                    <a:pt x="594" y="2808"/>
                                    <a:pt x="663" y="2694"/>
                                    <a:pt x="686" y="2580"/>
                                  </a:cubicBezTo>
                                  <a:cubicBezTo>
                                    <a:pt x="731" y="2466"/>
                                    <a:pt x="777" y="2352"/>
                                    <a:pt x="823" y="2215"/>
                                  </a:cubicBezTo>
                                  <a:cubicBezTo>
                                    <a:pt x="891" y="1987"/>
                                    <a:pt x="982" y="1736"/>
                                    <a:pt x="1051" y="1484"/>
                                  </a:cubicBezTo>
                                  <a:cubicBezTo>
                                    <a:pt x="1096" y="1233"/>
                                    <a:pt x="1165" y="914"/>
                                    <a:pt x="1096" y="640"/>
                                  </a:cubicBezTo>
                                  <a:cubicBezTo>
                                    <a:pt x="1074" y="526"/>
                                    <a:pt x="1051" y="412"/>
                                    <a:pt x="960" y="275"/>
                                  </a:cubicBezTo>
                                  <a:cubicBezTo>
                                    <a:pt x="891" y="138"/>
                                    <a:pt x="754" y="1"/>
                                    <a:pt x="57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7" name="Google Shape;3797;p48"/>
                            <p:cNvSpPr/>
                            <p:nvPr/>
                          </p:nvSpPr>
                          <p:spPr>
                            <a:xfrm>
                              <a:off x="4535425" y="4362950"/>
                              <a:ext cx="24550" cy="912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2" h="3648" extrusionOk="0">
                                  <a:moveTo>
                                    <a:pt x="338" y="0"/>
                                  </a:moveTo>
                                  <a:cubicBezTo>
                                    <a:pt x="230" y="0"/>
                                    <a:pt x="125" y="80"/>
                                    <a:pt x="92" y="196"/>
                                  </a:cubicBezTo>
                                  <a:cubicBezTo>
                                    <a:pt x="69" y="310"/>
                                    <a:pt x="0" y="470"/>
                                    <a:pt x="46" y="630"/>
                                  </a:cubicBezTo>
                                  <a:cubicBezTo>
                                    <a:pt x="46" y="676"/>
                                    <a:pt x="69" y="790"/>
                                    <a:pt x="69" y="813"/>
                                  </a:cubicBezTo>
                                  <a:cubicBezTo>
                                    <a:pt x="69" y="881"/>
                                    <a:pt x="92" y="904"/>
                                    <a:pt x="92" y="972"/>
                                  </a:cubicBezTo>
                                  <a:cubicBezTo>
                                    <a:pt x="137" y="1269"/>
                                    <a:pt x="137" y="1566"/>
                                    <a:pt x="137" y="1840"/>
                                  </a:cubicBezTo>
                                  <a:cubicBezTo>
                                    <a:pt x="137" y="2136"/>
                                    <a:pt x="92" y="2410"/>
                                    <a:pt x="69" y="2684"/>
                                  </a:cubicBezTo>
                                  <a:cubicBezTo>
                                    <a:pt x="69" y="2798"/>
                                    <a:pt x="46" y="2912"/>
                                    <a:pt x="23" y="3027"/>
                                  </a:cubicBezTo>
                                  <a:cubicBezTo>
                                    <a:pt x="0" y="3164"/>
                                    <a:pt x="23" y="3323"/>
                                    <a:pt x="23" y="3460"/>
                                  </a:cubicBezTo>
                                  <a:cubicBezTo>
                                    <a:pt x="37" y="3582"/>
                                    <a:pt x="130" y="3648"/>
                                    <a:pt x="228" y="3648"/>
                                  </a:cubicBezTo>
                                  <a:cubicBezTo>
                                    <a:pt x="283" y="3648"/>
                                    <a:pt x="339" y="3627"/>
                                    <a:pt x="383" y="3584"/>
                                  </a:cubicBezTo>
                                  <a:lnTo>
                                    <a:pt x="383" y="3584"/>
                                  </a:lnTo>
                                  <a:cubicBezTo>
                                    <a:pt x="385" y="3589"/>
                                    <a:pt x="387" y="3593"/>
                                    <a:pt x="388" y="3597"/>
                                  </a:cubicBezTo>
                                  <a:cubicBezTo>
                                    <a:pt x="480" y="3483"/>
                                    <a:pt x="594" y="3369"/>
                                    <a:pt x="639" y="3232"/>
                                  </a:cubicBezTo>
                                  <a:cubicBezTo>
                                    <a:pt x="685" y="3095"/>
                                    <a:pt x="731" y="2958"/>
                                    <a:pt x="776" y="2798"/>
                                  </a:cubicBezTo>
                                  <a:cubicBezTo>
                                    <a:pt x="891" y="2479"/>
                                    <a:pt x="913" y="2159"/>
                                    <a:pt x="959" y="1817"/>
                                  </a:cubicBezTo>
                                  <a:cubicBezTo>
                                    <a:pt x="982" y="1520"/>
                                    <a:pt x="959" y="1201"/>
                                    <a:pt x="936" y="904"/>
                                  </a:cubicBezTo>
                                  <a:cubicBezTo>
                                    <a:pt x="891" y="744"/>
                                    <a:pt x="868" y="561"/>
                                    <a:pt x="799" y="402"/>
                                  </a:cubicBezTo>
                                  <a:cubicBezTo>
                                    <a:pt x="776" y="310"/>
                                    <a:pt x="731" y="219"/>
                                    <a:pt x="662" y="151"/>
                                  </a:cubicBezTo>
                                  <a:cubicBezTo>
                                    <a:pt x="617" y="128"/>
                                    <a:pt x="594" y="105"/>
                                    <a:pt x="548" y="82"/>
                                  </a:cubicBezTo>
                                  <a:cubicBezTo>
                                    <a:pt x="457" y="59"/>
                                    <a:pt x="434" y="59"/>
                                    <a:pt x="480" y="59"/>
                                  </a:cubicBezTo>
                                  <a:cubicBezTo>
                                    <a:pt x="502" y="59"/>
                                    <a:pt x="502" y="37"/>
                                    <a:pt x="457" y="37"/>
                                  </a:cubicBezTo>
                                  <a:cubicBezTo>
                                    <a:pt x="419" y="12"/>
                                    <a:pt x="379" y="0"/>
                                    <a:pt x="33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8" name="Google Shape;3798;p48"/>
                            <p:cNvSpPr/>
                            <p:nvPr/>
                          </p:nvSpPr>
                          <p:spPr>
                            <a:xfrm>
                              <a:off x="4519450" y="4366700"/>
                              <a:ext cx="27400" cy="1085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96" h="4341" extrusionOk="0">
                                  <a:moveTo>
                                    <a:pt x="874" y="4188"/>
                                  </a:moveTo>
                                  <a:lnTo>
                                    <a:pt x="874" y="4188"/>
                                  </a:lnTo>
                                  <a:cubicBezTo>
                                    <a:pt x="875" y="4192"/>
                                    <a:pt x="876" y="4197"/>
                                    <a:pt x="877" y="4201"/>
                                  </a:cubicBezTo>
                                  <a:lnTo>
                                    <a:pt x="877" y="4201"/>
                                  </a:lnTo>
                                  <a:cubicBezTo>
                                    <a:pt x="875" y="4200"/>
                                    <a:pt x="873" y="4200"/>
                                    <a:pt x="868" y="4200"/>
                                  </a:cubicBezTo>
                                  <a:cubicBezTo>
                                    <a:pt x="870" y="4196"/>
                                    <a:pt x="872" y="4192"/>
                                    <a:pt x="874" y="4188"/>
                                  </a:cubicBezTo>
                                  <a:close/>
                                  <a:moveTo>
                                    <a:pt x="877" y="4202"/>
                                  </a:moveTo>
                                  <a:cubicBezTo>
                                    <a:pt x="879" y="4214"/>
                                    <a:pt x="878" y="4223"/>
                                    <a:pt x="868" y="4223"/>
                                  </a:cubicBezTo>
                                  <a:cubicBezTo>
                                    <a:pt x="868" y="4211"/>
                                    <a:pt x="875" y="4205"/>
                                    <a:pt x="877" y="4202"/>
                                  </a:cubicBezTo>
                                  <a:close/>
                                  <a:moveTo>
                                    <a:pt x="160" y="1"/>
                                  </a:moveTo>
                                  <a:cubicBezTo>
                                    <a:pt x="92" y="1"/>
                                    <a:pt x="23" y="69"/>
                                    <a:pt x="23" y="160"/>
                                  </a:cubicBezTo>
                                  <a:cubicBezTo>
                                    <a:pt x="23" y="170"/>
                                    <a:pt x="23" y="180"/>
                                    <a:pt x="23" y="190"/>
                                  </a:cubicBezTo>
                                  <a:lnTo>
                                    <a:pt x="23" y="190"/>
                                  </a:lnTo>
                                  <a:cubicBezTo>
                                    <a:pt x="7" y="229"/>
                                    <a:pt x="0" y="271"/>
                                    <a:pt x="0" y="320"/>
                                  </a:cubicBezTo>
                                  <a:cubicBezTo>
                                    <a:pt x="0" y="366"/>
                                    <a:pt x="23" y="389"/>
                                    <a:pt x="23" y="434"/>
                                  </a:cubicBezTo>
                                  <a:cubicBezTo>
                                    <a:pt x="46" y="548"/>
                                    <a:pt x="69" y="663"/>
                                    <a:pt x="92" y="754"/>
                                  </a:cubicBezTo>
                                  <a:cubicBezTo>
                                    <a:pt x="137" y="959"/>
                                    <a:pt x="183" y="1142"/>
                                    <a:pt x="228" y="1324"/>
                                  </a:cubicBezTo>
                                  <a:cubicBezTo>
                                    <a:pt x="225" y="1318"/>
                                    <a:pt x="223" y="1315"/>
                                    <a:pt x="221" y="1315"/>
                                  </a:cubicBezTo>
                                  <a:lnTo>
                                    <a:pt x="221" y="1315"/>
                                  </a:lnTo>
                                  <a:cubicBezTo>
                                    <a:pt x="212" y="1315"/>
                                    <a:pt x="228" y="1419"/>
                                    <a:pt x="228" y="1439"/>
                                  </a:cubicBezTo>
                                  <a:cubicBezTo>
                                    <a:pt x="251" y="1507"/>
                                    <a:pt x="251" y="1553"/>
                                    <a:pt x="251" y="1621"/>
                                  </a:cubicBezTo>
                                  <a:cubicBezTo>
                                    <a:pt x="274" y="1735"/>
                                    <a:pt x="274" y="1849"/>
                                    <a:pt x="297" y="1964"/>
                                  </a:cubicBezTo>
                                  <a:cubicBezTo>
                                    <a:pt x="297" y="2192"/>
                                    <a:pt x="320" y="2420"/>
                                    <a:pt x="320" y="2671"/>
                                  </a:cubicBezTo>
                                  <a:cubicBezTo>
                                    <a:pt x="320" y="2877"/>
                                    <a:pt x="320" y="3082"/>
                                    <a:pt x="343" y="3310"/>
                                  </a:cubicBezTo>
                                  <a:cubicBezTo>
                                    <a:pt x="365" y="3493"/>
                                    <a:pt x="388" y="3675"/>
                                    <a:pt x="388" y="3812"/>
                                  </a:cubicBezTo>
                                  <a:cubicBezTo>
                                    <a:pt x="411" y="3904"/>
                                    <a:pt x="411" y="4018"/>
                                    <a:pt x="480" y="4086"/>
                                  </a:cubicBezTo>
                                  <a:cubicBezTo>
                                    <a:pt x="495" y="4118"/>
                                    <a:pt x="511" y="4150"/>
                                    <a:pt x="535" y="4174"/>
                                  </a:cubicBezTo>
                                  <a:lnTo>
                                    <a:pt x="535" y="4174"/>
                                  </a:lnTo>
                                  <a:cubicBezTo>
                                    <a:pt x="541" y="4186"/>
                                    <a:pt x="548" y="4200"/>
                                    <a:pt x="548" y="4200"/>
                                  </a:cubicBezTo>
                                  <a:cubicBezTo>
                                    <a:pt x="589" y="4262"/>
                                    <a:pt x="666" y="4341"/>
                                    <a:pt x="747" y="4341"/>
                                  </a:cubicBezTo>
                                  <a:cubicBezTo>
                                    <a:pt x="757" y="4341"/>
                                    <a:pt x="767" y="4340"/>
                                    <a:pt x="776" y="4337"/>
                                  </a:cubicBezTo>
                                  <a:cubicBezTo>
                                    <a:pt x="838" y="4337"/>
                                    <a:pt x="900" y="4262"/>
                                    <a:pt x="878" y="4180"/>
                                  </a:cubicBezTo>
                                  <a:lnTo>
                                    <a:pt x="878" y="4180"/>
                                  </a:lnTo>
                                  <a:cubicBezTo>
                                    <a:pt x="885" y="4165"/>
                                    <a:pt x="893" y="4149"/>
                                    <a:pt x="899" y="4133"/>
                                  </a:cubicBezTo>
                                  <a:lnTo>
                                    <a:pt x="899" y="4133"/>
                                  </a:lnTo>
                                  <a:cubicBezTo>
                                    <a:pt x="949" y="4068"/>
                                    <a:pt x="965" y="3986"/>
                                    <a:pt x="982" y="3904"/>
                                  </a:cubicBezTo>
                                  <a:cubicBezTo>
                                    <a:pt x="982" y="3901"/>
                                    <a:pt x="982" y="3898"/>
                                    <a:pt x="982" y="3895"/>
                                  </a:cubicBezTo>
                                  <a:cubicBezTo>
                                    <a:pt x="982" y="3895"/>
                                    <a:pt x="982" y="3887"/>
                                    <a:pt x="982" y="3858"/>
                                  </a:cubicBezTo>
                                  <a:cubicBezTo>
                                    <a:pt x="982" y="3835"/>
                                    <a:pt x="982" y="3812"/>
                                    <a:pt x="982" y="3790"/>
                                  </a:cubicBezTo>
                                  <a:cubicBezTo>
                                    <a:pt x="1027" y="3607"/>
                                    <a:pt x="1027" y="3447"/>
                                    <a:pt x="1050" y="3287"/>
                                  </a:cubicBezTo>
                                  <a:cubicBezTo>
                                    <a:pt x="1050" y="3151"/>
                                    <a:pt x="1073" y="2945"/>
                                    <a:pt x="1073" y="2762"/>
                                  </a:cubicBezTo>
                                  <a:cubicBezTo>
                                    <a:pt x="1096" y="2557"/>
                                    <a:pt x="1096" y="2374"/>
                                    <a:pt x="1096" y="2169"/>
                                  </a:cubicBezTo>
                                  <a:cubicBezTo>
                                    <a:pt x="1096" y="1781"/>
                                    <a:pt x="1050" y="1370"/>
                                    <a:pt x="982" y="982"/>
                                  </a:cubicBezTo>
                                  <a:cubicBezTo>
                                    <a:pt x="913" y="594"/>
                                    <a:pt x="776" y="275"/>
                                    <a:pt x="457" y="46"/>
                                  </a:cubicBezTo>
                                  <a:cubicBezTo>
                                    <a:pt x="416" y="26"/>
                                    <a:pt x="365" y="14"/>
                                    <a:pt x="314" y="14"/>
                                  </a:cubicBezTo>
                                  <a:cubicBezTo>
                                    <a:pt x="297" y="14"/>
                                    <a:pt x="279" y="16"/>
                                    <a:pt x="262" y="18"/>
                                  </a:cubicBezTo>
                                  <a:lnTo>
                                    <a:pt x="262" y="18"/>
                                  </a:lnTo>
                                  <a:cubicBezTo>
                                    <a:pt x="230" y="7"/>
                                    <a:pt x="195" y="1"/>
                                    <a:pt x="16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9" name="Google Shape;3799;p48"/>
                            <p:cNvSpPr/>
                            <p:nvPr/>
                          </p:nvSpPr>
                          <p:spPr>
                            <a:xfrm>
                              <a:off x="4493200" y="4363425"/>
                              <a:ext cx="37675" cy="911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07" h="3647" extrusionOk="0">
                                  <a:moveTo>
                                    <a:pt x="206" y="3236"/>
                                  </a:moveTo>
                                  <a:cubicBezTo>
                                    <a:pt x="210" y="3245"/>
                                    <a:pt x="216" y="3254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217" y="3253"/>
                                    <a:pt x="211" y="3244"/>
                                    <a:pt x="206" y="3236"/>
                                  </a:cubicBezTo>
                                  <a:close/>
                                  <a:moveTo>
                                    <a:pt x="1247" y="0"/>
                                  </a:moveTo>
                                  <a:cubicBezTo>
                                    <a:pt x="1210" y="0"/>
                                    <a:pt x="1176" y="6"/>
                                    <a:pt x="1142" y="18"/>
                                  </a:cubicBezTo>
                                  <a:cubicBezTo>
                                    <a:pt x="1142" y="18"/>
                                    <a:pt x="1096" y="40"/>
                                    <a:pt x="1073" y="40"/>
                                  </a:cubicBezTo>
                                  <a:lnTo>
                                    <a:pt x="1096" y="40"/>
                                  </a:lnTo>
                                  <a:cubicBezTo>
                                    <a:pt x="1050" y="40"/>
                                    <a:pt x="982" y="63"/>
                                    <a:pt x="936" y="86"/>
                                  </a:cubicBezTo>
                                  <a:cubicBezTo>
                                    <a:pt x="822" y="154"/>
                                    <a:pt x="708" y="269"/>
                                    <a:pt x="639" y="383"/>
                                  </a:cubicBezTo>
                                  <a:cubicBezTo>
                                    <a:pt x="411" y="657"/>
                                    <a:pt x="274" y="999"/>
                                    <a:pt x="183" y="1364"/>
                                  </a:cubicBezTo>
                                  <a:cubicBezTo>
                                    <a:pt x="92" y="1684"/>
                                    <a:pt x="0" y="2072"/>
                                    <a:pt x="23" y="2414"/>
                                  </a:cubicBezTo>
                                  <a:cubicBezTo>
                                    <a:pt x="24" y="2421"/>
                                    <a:pt x="25" y="2428"/>
                                    <a:pt x="26" y="2433"/>
                                  </a:cubicBezTo>
                                  <a:lnTo>
                                    <a:pt x="26" y="2433"/>
                                  </a:lnTo>
                                  <a:cubicBezTo>
                                    <a:pt x="25" y="2435"/>
                                    <a:pt x="23" y="2448"/>
                                    <a:pt x="23" y="2483"/>
                                  </a:cubicBezTo>
                                  <a:cubicBezTo>
                                    <a:pt x="23" y="2528"/>
                                    <a:pt x="23" y="2551"/>
                                    <a:pt x="46" y="2597"/>
                                  </a:cubicBezTo>
                                  <a:cubicBezTo>
                                    <a:pt x="46" y="2688"/>
                                    <a:pt x="46" y="2779"/>
                                    <a:pt x="69" y="2871"/>
                                  </a:cubicBezTo>
                                  <a:cubicBezTo>
                                    <a:pt x="107" y="3025"/>
                                    <a:pt x="146" y="3179"/>
                                    <a:pt x="253" y="3292"/>
                                  </a:cubicBezTo>
                                  <a:lnTo>
                                    <a:pt x="253" y="3292"/>
                                  </a:lnTo>
                                  <a:cubicBezTo>
                                    <a:pt x="242" y="3282"/>
                                    <a:pt x="232" y="3273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330" y="3427"/>
                                    <a:pt x="454" y="3644"/>
                                    <a:pt x="657" y="3644"/>
                                  </a:cubicBezTo>
                                  <a:cubicBezTo>
                                    <a:pt x="674" y="3644"/>
                                    <a:pt x="690" y="3643"/>
                                    <a:pt x="708" y="3640"/>
                                  </a:cubicBezTo>
                                  <a:lnTo>
                                    <a:pt x="708" y="3640"/>
                                  </a:lnTo>
                                  <a:cubicBezTo>
                                    <a:pt x="753" y="3647"/>
                                    <a:pt x="799" y="3647"/>
                                    <a:pt x="845" y="3647"/>
                                  </a:cubicBezTo>
                                  <a:cubicBezTo>
                                    <a:pt x="959" y="3647"/>
                                    <a:pt x="982" y="3578"/>
                                    <a:pt x="1050" y="3533"/>
                                  </a:cubicBezTo>
                                  <a:cubicBezTo>
                                    <a:pt x="1096" y="3487"/>
                                    <a:pt x="1119" y="3418"/>
                                    <a:pt x="1050" y="3396"/>
                                  </a:cubicBezTo>
                                  <a:cubicBezTo>
                                    <a:pt x="1027" y="3373"/>
                                    <a:pt x="982" y="3327"/>
                                    <a:pt x="936" y="3304"/>
                                  </a:cubicBezTo>
                                  <a:cubicBezTo>
                                    <a:pt x="929" y="3304"/>
                                    <a:pt x="925" y="3302"/>
                                    <a:pt x="921" y="3300"/>
                                  </a:cubicBezTo>
                                  <a:lnTo>
                                    <a:pt x="921" y="3300"/>
                                  </a:lnTo>
                                  <a:cubicBezTo>
                                    <a:pt x="919" y="3293"/>
                                    <a:pt x="916" y="3287"/>
                                    <a:pt x="913" y="3282"/>
                                  </a:cubicBezTo>
                                  <a:cubicBezTo>
                                    <a:pt x="913" y="3244"/>
                                    <a:pt x="898" y="3206"/>
                                    <a:pt x="867" y="3182"/>
                                  </a:cubicBezTo>
                                  <a:lnTo>
                                    <a:pt x="867" y="3182"/>
                                  </a:lnTo>
                                  <a:cubicBezTo>
                                    <a:pt x="868" y="3179"/>
                                    <a:pt x="868" y="3174"/>
                                    <a:pt x="868" y="3167"/>
                                  </a:cubicBezTo>
                                  <a:cubicBezTo>
                                    <a:pt x="845" y="3145"/>
                                    <a:pt x="822" y="3122"/>
                                    <a:pt x="822" y="3099"/>
                                  </a:cubicBezTo>
                                  <a:lnTo>
                                    <a:pt x="822" y="3099"/>
                                  </a:lnTo>
                                  <a:cubicBezTo>
                                    <a:pt x="837" y="3128"/>
                                    <a:pt x="842" y="3139"/>
                                    <a:pt x="842" y="3139"/>
                                  </a:cubicBezTo>
                                  <a:cubicBezTo>
                                    <a:pt x="843" y="3139"/>
                                    <a:pt x="822" y="3092"/>
                                    <a:pt x="822" y="3076"/>
                                  </a:cubicBezTo>
                                  <a:cubicBezTo>
                                    <a:pt x="822" y="3071"/>
                                    <a:pt x="821" y="3067"/>
                                    <a:pt x="819" y="3064"/>
                                  </a:cubicBezTo>
                                  <a:lnTo>
                                    <a:pt x="819" y="3064"/>
                                  </a:lnTo>
                                  <a:cubicBezTo>
                                    <a:pt x="821" y="3001"/>
                                    <a:pt x="799" y="2909"/>
                                    <a:pt x="799" y="2893"/>
                                  </a:cubicBezTo>
                                  <a:lnTo>
                                    <a:pt x="799" y="2893"/>
                                  </a:lnTo>
                                  <a:cubicBezTo>
                                    <a:pt x="806" y="2927"/>
                                    <a:pt x="809" y="2939"/>
                                    <a:pt x="809" y="2939"/>
                                  </a:cubicBezTo>
                                  <a:cubicBezTo>
                                    <a:pt x="811" y="2939"/>
                                    <a:pt x="799" y="2871"/>
                                    <a:pt x="799" y="2871"/>
                                  </a:cubicBezTo>
                                  <a:cubicBezTo>
                                    <a:pt x="799" y="2825"/>
                                    <a:pt x="799" y="2802"/>
                                    <a:pt x="799" y="2779"/>
                                  </a:cubicBezTo>
                                  <a:cubicBezTo>
                                    <a:pt x="776" y="2711"/>
                                    <a:pt x="776" y="2620"/>
                                    <a:pt x="799" y="2551"/>
                                  </a:cubicBezTo>
                                  <a:cubicBezTo>
                                    <a:pt x="799" y="2505"/>
                                    <a:pt x="799" y="2460"/>
                                    <a:pt x="799" y="2437"/>
                                  </a:cubicBezTo>
                                  <a:cubicBezTo>
                                    <a:pt x="795" y="2458"/>
                                    <a:pt x="793" y="2467"/>
                                    <a:pt x="793" y="2467"/>
                                  </a:cubicBezTo>
                                  <a:cubicBezTo>
                                    <a:pt x="792" y="2467"/>
                                    <a:pt x="822" y="2300"/>
                                    <a:pt x="822" y="2300"/>
                                  </a:cubicBezTo>
                                  <a:cubicBezTo>
                                    <a:pt x="822" y="2277"/>
                                    <a:pt x="822" y="2277"/>
                                    <a:pt x="822" y="2254"/>
                                  </a:cubicBezTo>
                                  <a:cubicBezTo>
                                    <a:pt x="845" y="2209"/>
                                    <a:pt x="845" y="2163"/>
                                    <a:pt x="845" y="2117"/>
                                  </a:cubicBezTo>
                                  <a:cubicBezTo>
                                    <a:pt x="868" y="2049"/>
                                    <a:pt x="868" y="1958"/>
                                    <a:pt x="890" y="1889"/>
                                  </a:cubicBezTo>
                                  <a:cubicBezTo>
                                    <a:pt x="936" y="1707"/>
                                    <a:pt x="982" y="1547"/>
                                    <a:pt x="1027" y="1387"/>
                                  </a:cubicBezTo>
                                  <a:cubicBezTo>
                                    <a:pt x="1043" y="1356"/>
                                    <a:pt x="1058" y="1325"/>
                                    <a:pt x="1067" y="1294"/>
                                  </a:cubicBezTo>
                                  <a:lnTo>
                                    <a:pt x="1067" y="1294"/>
                                  </a:lnTo>
                                  <a:cubicBezTo>
                                    <a:pt x="1067" y="1295"/>
                                    <a:pt x="1067" y="1295"/>
                                    <a:pt x="1068" y="1295"/>
                                  </a:cubicBezTo>
                                  <a:cubicBezTo>
                                    <a:pt x="1073" y="1295"/>
                                    <a:pt x="1096" y="1221"/>
                                    <a:pt x="1096" y="1204"/>
                                  </a:cubicBezTo>
                                  <a:cubicBezTo>
                                    <a:pt x="1142" y="1136"/>
                                    <a:pt x="1164" y="1067"/>
                                    <a:pt x="1187" y="999"/>
                                  </a:cubicBezTo>
                                  <a:cubicBezTo>
                                    <a:pt x="1227" y="940"/>
                                    <a:pt x="1249" y="898"/>
                                    <a:pt x="1254" y="843"/>
                                  </a:cubicBezTo>
                                  <a:lnTo>
                                    <a:pt x="1254" y="843"/>
                                  </a:lnTo>
                                  <a:cubicBezTo>
                                    <a:pt x="1261" y="826"/>
                                    <a:pt x="1270" y="803"/>
                                    <a:pt x="1278" y="794"/>
                                  </a:cubicBezTo>
                                  <a:cubicBezTo>
                                    <a:pt x="1301" y="725"/>
                                    <a:pt x="1347" y="657"/>
                                    <a:pt x="1370" y="588"/>
                                  </a:cubicBezTo>
                                  <a:cubicBezTo>
                                    <a:pt x="1393" y="542"/>
                                    <a:pt x="1415" y="497"/>
                                    <a:pt x="1438" y="451"/>
                                  </a:cubicBezTo>
                                  <a:cubicBezTo>
                                    <a:pt x="1452" y="408"/>
                                    <a:pt x="1458" y="375"/>
                                    <a:pt x="1454" y="339"/>
                                  </a:cubicBezTo>
                                  <a:lnTo>
                                    <a:pt x="1454" y="339"/>
                                  </a:lnTo>
                                  <a:cubicBezTo>
                                    <a:pt x="1463" y="323"/>
                                    <a:pt x="1468" y="307"/>
                                    <a:pt x="1484" y="291"/>
                                  </a:cubicBezTo>
                                  <a:cubicBezTo>
                                    <a:pt x="1484" y="269"/>
                                    <a:pt x="1484" y="246"/>
                                    <a:pt x="1484" y="223"/>
                                  </a:cubicBezTo>
                                  <a:cubicBezTo>
                                    <a:pt x="1507" y="154"/>
                                    <a:pt x="1461" y="18"/>
                                    <a:pt x="1370" y="18"/>
                                  </a:cubicBezTo>
                                  <a:cubicBezTo>
                                    <a:pt x="1324" y="6"/>
                                    <a:pt x="1284" y="0"/>
                                    <a:pt x="12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0" name="Google Shape;3800;p48"/>
                            <p:cNvSpPr/>
                            <p:nvPr/>
                          </p:nvSpPr>
                          <p:spPr>
                            <a:xfrm>
                              <a:off x="4476650" y="4356275"/>
                              <a:ext cx="30825" cy="114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33" h="4573" extrusionOk="0">
                                  <a:moveTo>
                                    <a:pt x="900" y="0"/>
                                  </a:moveTo>
                                  <a:cubicBezTo>
                                    <a:pt x="834" y="0"/>
                                    <a:pt x="768" y="35"/>
                                    <a:pt x="731" y="98"/>
                                  </a:cubicBezTo>
                                  <a:cubicBezTo>
                                    <a:pt x="685" y="144"/>
                                    <a:pt x="639" y="189"/>
                                    <a:pt x="617" y="235"/>
                                  </a:cubicBezTo>
                                  <a:cubicBezTo>
                                    <a:pt x="525" y="326"/>
                                    <a:pt x="502" y="440"/>
                                    <a:pt x="480" y="555"/>
                                  </a:cubicBezTo>
                                  <a:cubicBezTo>
                                    <a:pt x="434" y="737"/>
                                    <a:pt x="388" y="920"/>
                                    <a:pt x="366" y="1125"/>
                                  </a:cubicBezTo>
                                  <a:cubicBezTo>
                                    <a:pt x="274" y="1559"/>
                                    <a:pt x="183" y="1993"/>
                                    <a:pt x="114" y="2426"/>
                                  </a:cubicBezTo>
                                  <a:cubicBezTo>
                                    <a:pt x="46" y="2837"/>
                                    <a:pt x="0" y="3248"/>
                                    <a:pt x="23" y="3682"/>
                                  </a:cubicBezTo>
                                  <a:cubicBezTo>
                                    <a:pt x="23" y="3864"/>
                                    <a:pt x="69" y="4024"/>
                                    <a:pt x="137" y="4207"/>
                                  </a:cubicBezTo>
                                  <a:cubicBezTo>
                                    <a:pt x="206" y="4366"/>
                                    <a:pt x="274" y="4458"/>
                                    <a:pt x="434" y="4549"/>
                                  </a:cubicBezTo>
                                  <a:cubicBezTo>
                                    <a:pt x="456" y="4566"/>
                                    <a:pt x="479" y="4573"/>
                                    <a:pt x="500" y="4573"/>
                                  </a:cubicBezTo>
                                  <a:cubicBezTo>
                                    <a:pt x="564" y="4573"/>
                                    <a:pt x="617" y="4504"/>
                                    <a:pt x="617" y="4435"/>
                                  </a:cubicBezTo>
                                  <a:cubicBezTo>
                                    <a:pt x="617" y="4366"/>
                                    <a:pt x="662" y="4321"/>
                                    <a:pt x="662" y="4229"/>
                                  </a:cubicBezTo>
                                  <a:cubicBezTo>
                                    <a:pt x="662" y="4161"/>
                                    <a:pt x="639" y="4092"/>
                                    <a:pt x="639" y="4001"/>
                                  </a:cubicBezTo>
                                  <a:cubicBezTo>
                                    <a:pt x="662" y="3864"/>
                                    <a:pt x="662" y="3704"/>
                                    <a:pt x="685" y="3568"/>
                                  </a:cubicBezTo>
                                  <a:cubicBezTo>
                                    <a:pt x="754" y="3179"/>
                                    <a:pt x="822" y="2769"/>
                                    <a:pt x="913" y="2381"/>
                                  </a:cubicBezTo>
                                  <a:cubicBezTo>
                                    <a:pt x="1005" y="1970"/>
                                    <a:pt x="1119" y="1582"/>
                                    <a:pt x="1164" y="1171"/>
                                  </a:cubicBezTo>
                                  <a:cubicBezTo>
                                    <a:pt x="1210" y="988"/>
                                    <a:pt x="1233" y="783"/>
                                    <a:pt x="1233" y="577"/>
                                  </a:cubicBezTo>
                                  <a:cubicBezTo>
                                    <a:pt x="1233" y="372"/>
                                    <a:pt x="1142" y="235"/>
                                    <a:pt x="1050" y="75"/>
                                  </a:cubicBezTo>
                                  <a:cubicBezTo>
                                    <a:pt x="1009" y="24"/>
                                    <a:pt x="954" y="0"/>
                                    <a:pt x="9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1" name="Google Shape;3801;p48"/>
                            <p:cNvSpPr/>
                            <p:nvPr/>
                          </p:nvSpPr>
                          <p:spPr>
                            <a:xfrm>
                              <a:off x="4442400" y="4338375"/>
                              <a:ext cx="43400" cy="114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36" h="4565" extrusionOk="0">
                                  <a:moveTo>
                                    <a:pt x="978" y="1"/>
                                  </a:moveTo>
                                  <a:cubicBezTo>
                                    <a:pt x="916" y="1"/>
                                    <a:pt x="850" y="58"/>
                                    <a:pt x="868" y="129"/>
                                  </a:cubicBezTo>
                                  <a:cubicBezTo>
                                    <a:pt x="959" y="449"/>
                                    <a:pt x="959" y="768"/>
                                    <a:pt x="982" y="1088"/>
                                  </a:cubicBezTo>
                                  <a:cubicBezTo>
                                    <a:pt x="1028" y="1476"/>
                                    <a:pt x="1005" y="1933"/>
                                    <a:pt x="959" y="2321"/>
                                  </a:cubicBezTo>
                                  <a:cubicBezTo>
                                    <a:pt x="914" y="2709"/>
                                    <a:pt x="800" y="3142"/>
                                    <a:pt x="663" y="3439"/>
                                  </a:cubicBezTo>
                                  <a:cubicBezTo>
                                    <a:pt x="617" y="3530"/>
                                    <a:pt x="571" y="3599"/>
                                    <a:pt x="526" y="3667"/>
                                  </a:cubicBezTo>
                                  <a:cubicBezTo>
                                    <a:pt x="457" y="3781"/>
                                    <a:pt x="457" y="3781"/>
                                    <a:pt x="412" y="3850"/>
                                  </a:cubicBezTo>
                                  <a:cubicBezTo>
                                    <a:pt x="320" y="3964"/>
                                    <a:pt x="252" y="4124"/>
                                    <a:pt x="138" y="4238"/>
                                  </a:cubicBezTo>
                                  <a:cubicBezTo>
                                    <a:pt x="1" y="4352"/>
                                    <a:pt x="115" y="4557"/>
                                    <a:pt x="275" y="4557"/>
                                  </a:cubicBezTo>
                                  <a:cubicBezTo>
                                    <a:pt x="325" y="4562"/>
                                    <a:pt x="373" y="4565"/>
                                    <a:pt x="420" y="4565"/>
                                  </a:cubicBezTo>
                                  <a:cubicBezTo>
                                    <a:pt x="607" y="4565"/>
                                    <a:pt x="768" y="4521"/>
                                    <a:pt x="914" y="4375"/>
                                  </a:cubicBezTo>
                                  <a:cubicBezTo>
                                    <a:pt x="1074" y="4238"/>
                                    <a:pt x="1211" y="4078"/>
                                    <a:pt x="1325" y="3895"/>
                                  </a:cubicBezTo>
                                  <a:cubicBezTo>
                                    <a:pt x="1530" y="3439"/>
                                    <a:pt x="1644" y="2960"/>
                                    <a:pt x="1690" y="2480"/>
                                  </a:cubicBezTo>
                                  <a:cubicBezTo>
                                    <a:pt x="1736" y="1978"/>
                                    <a:pt x="1690" y="1522"/>
                                    <a:pt x="1576" y="1042"/>
                                  </a:cubicBezTo>
                                  <a:cubicBezTo>
                                    <a:pt x="1507" y="654"/>
                                    <a:pt x="1325" y="266"/>
                                    <a:pt x="1028" y="15"/>
                                  </a:cubicBezTo>
                                  <a:cubicBezTo>
                                    <a:pt x="1013" y="5"/>
                                    <a:pt x="996" y="1"/>
                                    <a:pt x="97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2" name="Google Shape;3802;p48"/>
                            <p:cNvSpPr/>
                            <p:nvPr/>
                          </p:nvSpPr>
                          <p:spPr>
                            <a:xfrm>
                              <a:off x="4389900" y="4364800"/>
                              <a:ext cx="59100" cy="860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364" h="3441" extrusionOk="0">
                                  <a:moveTo>
                                    <a:pt x="2108" y="1"/>
                                  </a:moveTo>
                                  <a:cubicBezTo>
                                    <a:pt x="2054" y="1"/>
                                    <a:pt x="1998" y="12"/>
                                    <a:pt x="1941" y="31"/>
                                  </a:cubicBezTo>
                                  <a:cubicBezTo>
                                    <a:pt x="1804" y="77"/>
                                    <a:pt x="1690" y="236"/>
                                    <a:pt x="1621" y="373"/>
                                  </a:cubicBezTo>
                                  <a:cubicBezTo>
                                    <a:pt x="1485" y="602"/>
                                    <a:pt x="1416" y="898"/>
                                    <a:pt x="1370" y="1172"/>
                                  </a:cubicBezTo>
                                  <a:cubicBezTo>
                                    <a:pt x="1302" y="1446"/>
                                    <a:pt x="1233" y="1743"/>
                                    <a:pt x="1142" y="2017"/>
                                  </a:cubicBezTo>
                                  <a:cubicBezTo>
                                    <a:pt x="1142" y="2040"/>
                                    <a:pt x="1119" y="2062"/>
                                    <a:pt x="1119" y="2108"/>
                                  </a:cubicBezTo>
                                  <a:cubicBezTo>
                                    <a:pt x="1107" y="2133"/>
                                    <a:pt x="1101" y="2141"/>
                                    <a:pt x="1099" y="2141"/>
                                  </a:cubicBezTo>
                                  <a:cubicBezTo>
                                    <a:pt x="1095" y="2141"/>
                                    <a:pt x="1104" y="2111"/>
                                    <a:pt x="1103" y="2111"/>
                                  </a:cubicBezTo>
                                  <a:lnTo>
                                    <a:pt x="1103" y="2111"/>
                                  </a:lnTo>
                                  <a:cubicBezTo>
                                    <a:pt x="1103" y="2111"/>
                                    <a:pt x="1101" y="2116"/>
                                    <a:pt x="1096" y="2131"/>
                                  </a:cubicBezTo>
                                  <a:cubicBezTo>
                                    <a:pt x="1074" y="2199"/>
                                    <a:pt x="1051" y="2268"/>
                                    <a:pt x="1005" y="2336"/>
                                  </a:cubicBezTo>
                                  <a:cubicBezTo>
                                    <a:pt x="982" y="2382"/>
                                    <a:pt x="937" y="2450"/>
                                    <a:pt x="914" y="2496"/>
                                  </a:cubicBezTo>
                                  <a:cubicBezTo>
                                    <a:pt x="891" y="2519"/>
                                    <a:pt x="891" y="2542"/>
                                    <a:pt x="868" y="2587"/>
                                  </a:cubicBezTo>
                                  <a:cubicBezTo>
                                    <a:pt x="857" y="2605"/>
                                    <a:pt x="853" y="2610"/>
                                    <a:pt x="852" y="2610"/>
                                  </a:cubicBezTo>
                                  <a:cubicBezTo>
                                    <a:pt x="850" y="2610"/>
                                    <a:pt x="863" y="2587"/>
                                    <a:pt x="862" y="2587"/>
                                  </a:cubicBezTo>
                                  <a:lnTo>
                                    <a:pt x="862" y="2587"/>
                                  </a:lnTo>
                                  <a:cubicBezTo>
                                    <a:pt x="861" y="2587"/>
                                    <a:pt x="857" y="2593"/>
                                    <a:pt x="845" y="2610"/>
                                  </a:cubicBezTo>
                                  <a:cubicBezTo>
                                    <a:pt x="800" y="2656"/>
                                    <a:pt x="754" y="2724"/>
                                    <a:pt x="686" y="2770"/>
                                  </a:cubicBezTo>
                                  <a:cubicBezTo>
                                    <a:pt x="686" y="2770"/>
                                    <a:pt x="663" y="2793"/>
                                    <a:pt x="663" y="2793"/>
                                  </a:cubicBezTo>
                                  <a:cubicBezTo>
                                    <a:pt x="617" y="2816"/>
                                    <a:pt x="594" y="2838"/>
                                    <a:pt x="571" y="2861"/>
                                  </a:cubicBezTo>
                                  <a:cubicBezTo>
                                    <a:pt x="412" y="2975"/>
                                    <a:pt x="275" y="2998"/>
                                    <a:pt x="115" y="3067"/>
                                  </a:cubicBezTo>
                                  <a:cubicBezTo>
                                    <a:pt x="1" y="3135"/>
                                    <a:pt x="24" y="3295"/>
                                    <a:pt x="115" y="3341"/>
                                  </a:cubicBezTo>
                                  <a:cubicBezTo>
                                    <a:pt x="252" y="3409"/>
                                    <a:pt x="407" y="3440"/>
                                    <a:pt x="561" y="3440"/>
                                  </a:cubicBezTo>
                                  <a:cubicBezTo>
                                    <a:pt x="767" y="3440"/>
                                    <a:pt x="973" y="3386"/>
                                    <a:pt x="1142" y="3295"/>
                                  </a:cubicBezTo>
                                  <a:cubicBezTo>
                                    <a:pt x="1439" y="3135"/>
                                    <a:pt x="1644" y="2838"/>
                                    <a:pt x="1758" y="2565"/>
                                  </a:cubicBezTo>
                                  <a:cubicBezTo>
                                    <a:pt x="2009" y="1994"/>
                                    <a:pt x="2055" y="1378"/>
                                    <a:pt x="2192" y="807"/>
                                  </a:cubicBezTo>
                                  <a:cubicBezTo>
                                    <a:pt x="2215" y="739"/>
                                    <a:pt x="2238" y="670"/>
                                    <a:pt x="2238" y="602"/>
                                  </a:cubicBezTo>
                                  <a:cubicBezTo>
                                    <a:pt x="2261" y="579"/>
                                    <a:pt x="2261" y="556"/>
                                    <a:pt x="2283" y="510"/>
                                  </a:cubicBezTo>
                                  <a:cubicBezTo>
                                    <a:pt x="2283" y="504"/>
                                    <a:pt x="2283" y="500"/>
                                    <a:pt x="2282" y="497"/>
                                  </a:cubicBezTo>
                                  <a:lnTo>
                                    <a:pt x="2282" y="497"/>
                                  </a:lnTo>
                                  <a:cubicBezTo>
                                    <a:pt x="2283" y="494"/>
                                    <a:pt x="2283" y="491"/>
                                    <a:pt x="2283" y="487"/>
                                  </a:cubicBezTo>
                                  <a:cubicBezTo>
                                    <a:pt x="2306" y="465"/>
                                    <a:pt x="2306" y="442"/>
                                    <a:pt x="2329" y="396"/>
                                  </a:cubicBezTo>
                                  <a:cubicBezTo>
                                    <a:pt x="2329" y="383"/>
                                    <a:pt x="2329" y="314"/>
                                    <a:pt x="2329" y="273"/>
                                  </a:cubicBezTo>
                                  <a:lnTo>
                                    <a:pt x="2329" y="273"/>
                                  </a:lnTo>
                                  <a:cubicBezTo>
                                    <a:pt x="2330" y="272"/>
                                    <a:pt x="2331" y="270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30" y="282"/>
                                    <a:pt x="2329" y="294"/>
                                    <a:pt x="2329" y="305"/>
                                  </a:cubicBezTo>
                                  <a:cubicBezTo>
                                    <a:pt x="2336" y="276"/>
                                    <a:pt x="2337" y="268"/>
                                    <a:pt x="2334" y="268"/>
                                  </a:cubicBezTo>
                                  <a:lnTo>
                                    <a:pt x="2334" y="268"/>
                                  </a:lnTo>
                                  <a:cubicBezTo>
                                    <a:pt x="2334" y="268"/>
                                    <a:pt x="2333" y="268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41" y="207"/>
                                    <a:pt x="2363" y="134"/>
                                    <a:pt x="2306" y="77"/>
                                  </a:cubicBezTo>
                                  <a:cubicBezTo>
                                    <a:pt x="2253" y="23"/>
                                    <a:pt x="2184" y="1"/>
                                    <a:pt x="210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3" name="Google Shape;3803;p48"/>
                            <p:cNvSpPr/>
                            <p:nvPr/>
                          </p:nvSpPr>
                          <p:spPr>
                            <a:xfrm>
                              <a:off x="4389900" y="4386000"/>
                              <a:ext cx="24625" cy="709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5" h="2838" extrusionOk="0">
                                  <a:moveTo>
                                    <a:pt x="380" y="0"/>
                                  </a:moveTo>
                                  <a:cubicBezTo>
                                    <a:pt x="343" y="0"/>
                                    <a:pt x="306" y="9"/>
                                    <a:pt x="275" y="28"/>
                                  </a:cubicBezTo>
                                  <a:cubicBezTo>
                                    <a:pt x="224" y="68"/>
                                    <a:pt x="196" y="118"/>
                                    <a:pt x="188" y="171"/>
                                  </a:cubicBezTo>
                                  <a:lnTo>
                                    <a:pt x="188" y="171"/>
                                  </a:lnTo>
                                  <a:cubicBezTo>
                                    <a:pt x="187" y="169"/>
                                    <a:pt x="185" y="167"/>
                                    <a:pt x="183" y="164"/>
                                  </a:cubicBezTo>
                                  <a:cubicBezTo>
                                    <a:pt x="183" y="197"/>
                                    <a:pt x="172" y="230"/>
                                    <a:pt x="156" y="263"/>
                                  </a:cubicBezTo>
                                  <a:lnTo>
                                    <a:pt x="156" y="263"/>
                                  </a:lnTo>
                                  <a:cubicBezTo>
                                    <a:pt x="153" y="270"/>
                                    <a:pt x="149" y="278"/>
                                    <a:pt x="146" y="285"/>
                                  </a:cubicBezTo>
                                  <a:lnTo>
                                    <a:pt x="146" y="285"/>
                                  </a:lnTo>
                                  <a:cubicBezTo>
                                    <a:pt x="143" y="290"/>
                                    <a:pt x="141" y="296"/>
                                    <a:pt x="138" y="301"/>
                                  </a:cubicBezTo>
                                  <a:lnTo>
                                    <a:pt x="142" y="295"/>
                                  </a:lnTo>
                                  <a:lnTo>
                                    <a:pt x="142" y="295"/>
                                  </a:lnTo>
                                  <a:cubicBezTo>
                                    <a:pt x="113" y="366"/>
                                    <a:pt x="108" y="438"/>
                                    <a:pt x="92" y="530"/>
                                  </a:cubicBezTo>
                                  <a:cubicBezTo>
                                    <a:pt x="92" y="598"/>
                                    <a:pt x="69" y="667"/>
                                    <a:pt x="69" y="735"/>
                                  </a:cubicBezTo>
                                  <a:cubicBezTo>
                                    <a:pt x="69" y="758"/>
                                    <a:pt x="69" y="781"/>
                                    <a:pt x="69" y="804"/>
                                  </a:cubicBezTo>
                                  <a:cubicBezTo>
                                    <a:pt x="69" y="785"/>
                                    <a:pt x="68" y="778"/>
                                    <a:pt x="65" y="778"/>
                                  </a:cubicBezTo>
                                  <a:cubicBezTo>
                                    <a:pt x="59" y="778"/>
                                    <a:pt x="47" y="826"/>
                                    <a:pt x="47" y="826"/>
                                  </a:cubicBezTo>
                                  <a:cubicBezTo>
                                    <a:pt x="1" y="1077"/>
                                    <a:pt x="24" y="1329"/>
                                    <a:pt x="24" y="1580"/>
                                  </a:cubicBezTo>
                                  <a:cubicBezTo>
                                    <a:pt x="47" y="1808"/>
                                    <a:pt x="69" y="2036"/>
                                    <a:pt x="138" y="2264"/>
                                  </a:cubicBezTo>
                                  <a:cubicBezTo>
                                    <a:pt x="217" y="2501"/>
                                    <a:pt x="346" y="2822"/>
                                    <a:pt x="615" y="2832"/>
                                  </a:cubicBezTo>
                                  <a:lnTo>
                                    <a:pt x="615" y="2832"/>
                                  </a:lnTo>
                                  <a:cubicBezTo>
                                    <a:pt x="616" y="2834"/>
                                    <a:pt x="617" y="2835"/>
                                    <a:pt x="617" y="2835"/>
                                  </a:cubicBezTo>
                                  <a:cubicBezTo>
                                    <a:pt x="633" y="2837"/>
                                    <a:pt x="648" y="2838"/>
                                    <a:pt x="663" y="2838"/>
                                  </a:cubicBezTo>
                                  <a:cubicBezTo>
                                    <a:pt x="815" y="2838"/>
                                    <a:pt x="941" y="2743"/>
                                    <a:pt x="958" y="2595"/>
                                  </a:cubicBezTo>
                                  <a:lnTo>
                                    <a:pt x="958" y="2595"/>
                                  </a:lnTo>
                                  <a:cubicBezTo>
                                    <a:pt x="985" y="2507"/>
                                    <a:pt x="954" y="2420"/>
                                    <a:pt x="937" y="2333"/>
                                  </a:cubicBezTo>
                                  <a:cubicBezTo>
                                    <a:pt x="935" y="2322"/>
                                    <a:pt x="933" y="2313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34" y="2307"/>
                                    <a:pt x="935" y="2309"/>
                                    <a:pt x="937" y="2310"/>
                                  </a:cubicBezTo>
                                  <a:cubicBezTo>
                                    <a:pt x="941" y="2322"/>
                                    <a:pt x="942" y="2326"/>
                                    <a:pt x="943" y="2326"/>
                                  </a:cubicBezTo>
                                  <a:cubicBezTo>
                                    <a:pt x="945" y="2326"/>
                                    <a:pt x="934" y="2280"/>
                                    <a:pt x="931" y="2280"/>
                                  </a:cubicBezTo>
                                  <a:lnTo>
                                    <a:pt x="931" y="2280"/>
                                  </a:lnTo>
                                  <a:cubicBezTo>
                                    <a:pt x="930" y="2280"/>
                                    <a:pt x="930" y="2287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14" y="2284"/>
                                    <a:pt x="914" y="2263"/>
                                    <a:pt x="914" y="2242"/>
                                  </a:cubicBezTo>
                                  <a:cubicBezTo>
                                    <a:pt x="868" y="2173"/>
                                    <a:pt x="845" y="2082"/>
                                    <a:pt x="823" y="1990"/>
                                  </a:cubicBezTo>
                                  <a:cubicBezTo>
                                    <a:pt x="823" y="1945"/>
                                    <a:pt x="800" y="1899"/>
                                    <a:pt x="800" y="1831"/>
                                  </a:cubicBezTo>
                                  <a:cubicBezTo>
                                    <a:pt x="794" y="1814"/>
                                    <a:pt x="791" y="1808"/>
                                    <a:pt x="790" y="1808"/>
                                  </a:cubicBezTo>
                                  <a:lnTo>
                                    <a:pt x="790" y="1808"/>
                                  </a:lnTo>
                                  <a:cubicBezTo>
                                    <a:pt x="777" y="1770"/>
                                    <a:pt x="777" y="1732"/>
                                    <a:pt x="777" y="1694"/>
                                  </a:cubicBezTo>
                                  <a:cubicBezTo>
                                    <a:pt x="771" y="1665"/>
                                    <a:pt x="768" y="1655"/>
                                    <a:pt x="767" y="1655"/>
                                  </a:cubicBezTo>
                                  <a:lnTo>
                                    <a:pt x="767" y="1655"/>
                                  </a:lnTo>
                                  <a:cubicBezTo>
                                    <a:pt x="764" y="1655"/>
                                    <a:pt x="767" y="1698"/>
                                    <a:pt x="763" y="1698"/>
                                  </a:cubicBezTo>
                                  <a:cubicBezTo>
                                    <a:pt x="762" y="1698"/>
                                    <a:pt x="759" y="1691"/>
                                    <a:pt x="754" y="1671"/>
                                  </a:cubicBezTo>
                                  <a:cubicBezTo>
                                    <a:pt x="754" y="1648"/>
                                    <a:pt x="754" y="1625"/>
                                    <a:pt x="754" y="1580"/>
                                  </a:cubicBezTo>
                                  <a:cubicBezTo>
                                    <a:pt x="754" y="1534"/>
                                    <a:pt x="731" y="1466"/>
                                    <a:pt x="731" y="1420"/>
                                  </a:cubicBezTo>
                                  <a:cubicBezTo>
                                    <a:pt x="731" y="1306"/>
                                    <a:pt x="708" y="1192"/>
                                    <a:pt x="708" y="1077"/>
                                  </a:cubicBezTo>
                                  <a:cubicBezTo>
                                    <a:pt x="708" y="1009"/>
                                    <a:pt x="708" y="941"/>
                                    <a:pt x="686" y="849"/>
                                  </a:cubicBezTo>
                                  <a:cubicBezTo>
                                    <a:pt x="686" y="849"/>
                                    <a:pt x="686" y="832"/>
                                    <a:pt x="686" y="816"/>
                                  </a:cubicBezTo>
                                  <a:cubicBezTo>
                                    <a:pt x="686" y="816"/>
                                    <a:pt x="686" y="758"/>
                                    <a:pt x="686" y="758"/>
                                  </a:cubicBezTo>
                                  <a:cubicBezTo>
                                    <a:pt x="663" y="644"/>
                                    <a:pt x="663" y="552"/>
                                    <a:pt x="663" y="438"/>
                                  </a:cubicBezTo>
                                  <a:cubicBezTo>
                                    <a:pt x="663" y="370"/>
                                    <a:pt x="640" y="324"/>
                                    <a:pt x="617" y="233"/>
                                  </a:cubicBezTo>
                                  <a:cubicBezTo>
                                    <a:pt x="617" y="221"/>
                                    <a:pt x="617" y="210"/>
                                    <a:pt x="617" y="210"/>
                                  </a:cubicBezTo>
                                  <a:cubicBezTo>
                                    <a:pt x="594" y="187"/>
                                    <a:pt x="594" y="164"/>
                                    <a:pt x="594" y="142"/>
                                  </a:cubicBezTo>
                                  <a:cubicBezTo>
                                    <a:pt x="578" y="59"/>
                                    <a:pt x="477" y="0"/>
                                    <a:pt x="38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4" name="Google Shape;3804;p48"/>
                            <p:cNvSpPr/>
                            <p:nvPr/>
                          </p:nvSpPr>
                          <p:spPr>
                            <a:xfrm>
                              <a:off x="4373925" y="4351575"/>
                              <a:ext cx="28675" cy="101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47" h="4070" extrusionOk="0">
                                  <a:moveTo>
                                    <a:pt x="935" y="1"/>
                                  </a:moveTo>
                                  <a:cubicBezTo>
                                    <a:pt x="915" y="1"/>
                                    <a:pt x="892" y="4"/>
                                    <a:pt x="868" y="12"/>
                                  </a:cubicBezTo>
                                  <a:cubicBezTo>
                                    <a:pt x="183" y="240"/>
                                    <a:pt x="24" y="994"/>
                                    <a:pt x="1" y="1656"/>
                                  </a:cubicBezTo>
                                  <a:cubicBezTo>
                                    <a:pt x="1" y="2021"/>
                                    <a:pt x="24" y="2409"/>
                                    <a:pt x="69" y="2774"/>
                                  </a:cubicBezTo>
                                  <a:cubicBezTo>
                                    <a:pt x="115" y="2979"/>
                                    <a:pt x="138" y="3185"/>
                                    <a:pt x="161" y="3367"/>
                                  </a:cubicBezTo>
                                  <a:cubicBezTo>
                                    <a:pt x="195" y="3523"/>
                                    <a:pt x="217" y="3691"/>
                                    <a:pt x="314" y="3813"/>
                                  </a:cubicBezTo>
                                  <a:lnTo>
                                    <a:pt x="314" y="3813"/>
                                  </a:lnTo>
                                  <a:cubicBezTo>
                                    <a:pt x="314" y="3818"/>
                                    <a:pt x="316" y="3828"/>
                                    <a:pt x="320" y="3847"/>
                                  </a:cubicBezTo>
                                  <a:cubicBezTo>
                                    <a:pt x="379" y="3944"/>
                                    <a:pt x="454" y="4042"/>
                                    <a:pt x="560" y="4054"/>
                                  </a:cubicBezTo>
                                  <a:lnTo>
                                    <a:pt x="560" y="4054"/>
                                  </a:lnTo>
                                  <a:cubicBezTo>
                                    <a:pt x="581" y="4064"/>
                                    <a:pt x="605" y="4069"/>
                                    <a:pt x="630" y="4069"/>
                                  </a:cubicBezTo>
                                  <a:cubicBezTo>
                                    <a:pt x="659" y="4069"/>
                                    <a:pt x="689" y="4063"/>
                                    <a:pt x="717" y="4050"/>
                                  </a:cubicBezTo>
                                  <a:lnTo>
                                    <a:pt x="717" y="4050"/>
                                  </a:lnTo>
                                  <a:cubicBezTo>
                                    <a:pt x="805" y="4022"/>
                                    <a:pt x="892" y="3912"/>
                                    <a:pt x="914" y="3824"/>
                                  </a:cubicBezTo>
                                  <a:cubicBezTo>
                                    <a:pt x="914" y="3798"/>
                                    <a:pt x="917" y="3770"/>
                                    <a:pt x="921" y="3740"/>
                                  </a:cubicBezTo>
                                  <a:lnTo>
                                    <a:pt x="921" y="3740"/>
                                  </a:lnTo>
                                  <a:cubicBezTo>
                                    <a:pt x="986" y="3600"/>
                                    <a:pt x="950" y="3438"/>
                                    <a:pt x="914" y="3276"/>
                                  </a:cubicBezTo>
                                  <a:cubicBezTo>
                                    <a:pt x="914" y="3116"/>
                                    <a:pt x="868" y="2934"/>
                                    <a:pt x="845" y="2774"/>
                                  </a:cubicBezTo>
                                  <a:cubicBezTo>
                                    <a:pt x="845" y="2751"/>
                                    <a:pt x="845" y="2728"/>
                                    <a:pt x="845" y="2706"/>
                                  </a:cubicBezTo>
                                  <a:cubicBezTo>
                                    <a:pt x="822" y="2660"/>
                                    <a:pt x="822" y="2614"/>
                                    <a:pt x="822" y="2569"/>
                                  </a:cubicBezTo>
                                  <a:cubicBezTo>
                                    <a:pt x="800" y="2500"/>
                                    <a:pt x="800" y="2409"/>
                                    <a:pt x="777" y="2340"/>
                                  </a:cubicBezTo>
                                  <a:cubicBezTo>
                                    <a:pt x="777" y="2158"/>
                                    <a:pt x="754" y="1975"/>
                                    <a:pt x="731" y="1815"/>
                                  </a:cubicBezTo>
                                  <a:cubicBezTo>
                                    <a:pt x="731" y="1633"/>
                                    <a:pt x="731" y="1473"/>
                                    <a:pt x="731" y="1313"/>
                                  </a:cubicBezTo>
                                  <a:cubicBezTo>
                                    <a:pt x="731" y="1131"/>
                                    <a:pt x="777" y="1039"/>
                                    <a:pt x="754" y="880"/>
                                  </a:cubicBezTo>
                                  <a:cubicBezTo>
                                    <a:pt x="754" y="856"/>
                                    <a:pt x="754" y="832"/>
                                    <a:pt x="754" y="811"/>
                                  </a:cubicBezTo>
                                  <a:cubicBezTo>
                                    <a:pt x="754" y="788"/>
                                    <a:pt x="777" y="743"/>
                                    <a:pt x="777" y="720"/>
                                  </a:cubicBezTo>
                                  <a:cubicBezTo>
                                    <a:pt x="800" y="651"/>
                                    <a:pt x="800" y="628"/>
                                    <a:pt x="822" y="560"/>
                                  </a:cubicBezTo>
                                  <a:cubicBezTo>
                                    <a:pt x="891" y="446"/>
                                    <a:pt x="914" y="377"/>
                                    <a:pt x="1005" y="309"/>
                                  </a:cubicBezTo>
                                  <a:cubicBezTo>
                                    <a:pt x="1146" y="208"/>
                                    <a:pt x="1091" y="1"/>
                                    <a:pt x="9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5" name="Google Shape;3805;p48"/>
                            <p:cNvSpPr/>
                            <p:nvPr/>
                          </p:nvSpPr>
                          <p:spPr>
                            <a:xfrm>
                              <a:off x="4331925" y="4378150"/>
                              <a:ext cx="47225" cy="908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89" h="3635" extrusionOk="0">
                                  <a:moveTo>
                                    <a:pt x="1134" y="1"/>
                                  </a:moveTo>
                                  <a:cubicBezTo>
                                    <a:pt x="1055" y="1"/>
                                    <a:pt x="975" y="30"/>
                                    <a:pt x="905" y="90"/>
                                  </a:cubicBezTo>
                                  <a:cubicBezTo>
                                    <a:pt x="791" y="182"/>
                                    <a:pt x="745" y="387"/>
                                    <a:pt x="699" y="524"/>
                                  </a:cubicBezTo>
                                  <a:cubicBezTo>
                                    <a:pt x="654" y="638"/>
                                    <a:pt x="631" y="775"/>
                                    <a:pt x="608" y="912"/>
                                  </a:cubicBezTo>
                                  <a:cubicBezTo>
                                    <a:pt x="585" y="1072"/>
                                    <a:pt x="562" y="1232"/>
                                    <a:pt x="539" y="1391"/>
                                  </a:cubicBezTo>
                                  <a:cubicBezTo>
                                    <a:pt x="539" y="1483"/>
                                    <a:pt x="539" y="1551"/>
                                    <a:pt x="517" y="1620"/>
                                  </a:cubicBezTo>
                                  <a:cubicBezTo>
                                    <a:pt x="517" y="1630"/>
                                    <a:pt x="517" y="1651"/>
                                    <a:pt x="517" y="1665"/>
                                  </a:cubicBezTo>
                                  <a:cubicBezTo>
                                    <a:pt x="517" y="1711"/>
                                    <a:pt x="517" y="1780"/>
                                    <a:pt x="494" y="1848"/>
                                  </a:cubicBezTo>
                                  <a:cubicBezTo>
                                    <a:pt x="494" y="1848"/>
                                    <a:pt x="494" y="1927"/>
                                    <a:pt x="494" y="1927"/>
                                  </a:cubicBezTo>
                                  <a:cubicBezTo>
                                    <a:pt x="494" y="1951"/>
                                    <a:pt x="494" y="1985"/>
                                    <a:pt x="494" y="1985"/>
                                  </a:cubicBezTo>
                                  <a:cubicBezTo>
                                    <a:pt x="471" y="2053"/>
                                    <a:pt x="471" y="2122"/>
                                    <a:pt x="448" y="2190"/>
                                  </a:cubicBezTo>
                                  <a:cubicBezTo>
                                    <a:pt x="425" y="2327"/>
                                    <a:pt x="403" y="2464"/>
                                    <a:pt x="357" y="2601"/>
                                  </a:cubicBezTo>
                                  <a:cubicBezTo>
                                    <a:pt x="334" y="2647"/>
                                    <a:pt x="311" y="2715"/>
                                    <a:pt x="288" y="2784"/>
                                  </a:cubicBezTo>
                                  <a:cubicBezTo>
                                    <a:pt x="283" y="2794"/>
                                    <a:pt x="282" y="2797"/>
                                    <a:pt x="282" y="2797"/>
                                  </a:cubicBezTo>
                                  <a:cubicBezTo>
                                    <a:pt x="282" y="2797"/>
                                    <a:pt x="291" y="2780"/>
                                    <a:pt x="294" y="2780"/>
                                  </a:cubicBezTo>
                                  <a:lnTo>
                                    <a:pt x="294" y="2780"/>
                                  </a:lnTo>
                                  <a:cubicBezTo>
                                    <a:pt x="296" y="2780"/>
                                    <a:pt x="295" y="2786"/>
                                    <a:pt x="288" y="2807"/>
                                  </a:cubicBezTo>
                                  <a:cubicBezTo>
                                    <a:pt x="266" y="2829"/>
                                    <a:pt x="243" y="2852"/>
                                    <a:pt x="243" y="2898"/>
                                  </a:cubicBezTo>
                                  <a:cubicBezTo>
                                    <a:pt x="197" y="2966"/>
                                    <a:pt x="151" y="3035"/>
                                    <a:pt x="129" y="3103"/>
                                  </a:cubicBezTo>
                                  <a:cubicBezTo>
                                    <a:pt x="129" y="3126"/>
                                    <a:pt x="106" y="3172"/>
                                    <a:pt x="106" y="3195"/>
                                  </a:cubicBezTo>
                                  <a:cubicBezTo>
                                    <a:pt x="106" y="3195"/>
                                    <a:pt x="89" y="3245"/>
                                    <a:pt x="84" y="3245"/>
                                  </a:cubicBezTo>
                                  <a:cubicBezTo>
                                    <a:pt x="83" y="3245"/>
                                    <a:pt x="83" y="3244"/>
                                    <a:pt x="83" y="3240"/>
                                  </a:cubicBezTo>
                                  <a:lnTo>
                                    <a:pt x="83" y="3240"/>
                                  </a:lnTo>
                                  <a:cubicBezTo>
                                    <a:pt x="0" y="3447"/>
                                    <a:pt x="142" y="3635"/>
                                    <a:pt x="339" y="3635"/>
                                  </a:cubicBezTo>
                                  <a:cubicBezTo>
                                    <a:pt x="360" y="3635"/>
                                    <a:pt x="381" y="3633"/>
                                    <a:pt x="403" y="3628"/>
                                  </a:cubicBezTo>
                                  <a:cubicBezTo>
                                    <a:pt x="585" y="3583"/>
                                    <a:pt x="722" y="3537"/>
                                    <a:pt x="836" y="3400"/>
                                  </a:cubicBezTo>
                                  <a:cubicBezTo>
                                    <a:pt x="950" y="3263"/>
                                    <a:pt x="1042" y="3126"/>
                                    <a:pt x="1087" y="2989"/>
                                  </a:cubicBezTo>
                                  <a:cubicBezTo>
                                    <a:pt x="1224" y="2670"/>
                                    <a:pt x="1270" y="2350"/>
                                    <a:pt x="1293" y="2031"/>
                                  </a:cubicBezTo>
                                  <a:cubicBezTo>
                                    <a:pt x="1316" y="1734"/>
                                    <a:pt x="1338" y="1437"/>
                                    <a:pt x="1361" y="1140"/>
                                  </a:cubicBezTo>
                                  <a:cubicBezTo>
                                    <a:pt x="1361" y="1095"/>
                                    <a:pt x="1361" y="1049"/>
                                    <a:pt x="1361" y="1026"/>
                                  </a:cubicBezTo>
                                  <a:cubicBezTo>
                                    <a:pt x="1361" y="1026"/>
                                    <a:pt x="1376" y="939"/>
                                    <a:pt x="1370" y="939"/>
                                  </a:cubicBezTo>
                                  <a:lnTo>
                                    <a:pt x="1370" y="939"/>
                                  </a:lnTo>
                                  <a:cubicBezTo>
                                    <a:pt x="1370" y="939"/>
                                    <a:pt x="1369" y="939"/>
                                    <a:pt x="1369" y="939"/>
                                  </a:cubicBezTo>
                                  <a:lnTo>
                                    <a:pt x="1369" y="939"/>
                                  </a:lnTo>
                                  <a:cubicBezTo>
                                    <a:pt x="1384" y="895"/>
                                    <a:pt x="1387" y="835"/>
                                    <a:pt x="1407" y="775"/>
                                  </a:cubicBezTo>
                                  <a:cubicBezTo>
                                    <a:pt x="1407" y="711"/>
                                    <a:pt x="1407" y="667"/>
                                    <a:pt x="1407" y="606"/>
                                  </a:cubicBezTo>
                                  <a:lnTo>
                                    <a:pt x="1407" y="606"/>
                                  </a:lnTo>
                                  <a:cubicBezTo>
                                    <a:pt x="1443" y="618"/>
                                    <a:pt x="1481" y="637"/>
                                    <a:pt x="1521" y="661"/>
                                  </a:cubicBezTo>
                                  <a:cubicBezTo>
                                    <a:pt x="1544" y="670"/>
                                    <a:pt x="1567" y="674"/>
                                    <a:pt x="1590" y="674"/>
                                  </a:cubicBezTo>
                                  <a:cubicBezTo>
                                    <a:pt x="1749" y="674"/>
                                    <a:pt x="1889" y="484"/>
                                    <a:pt x="1749" y="364"/>
                                  </a:cubicBezTo>
                                  <a:cubicBezTo>
                                    <a:pt x="1629" y="264"/>
                                    <a:pt x="1509" y="182"/>
                                    <a:pt x="1374" y="102"/>
                                  </a:cubicBezTo>
                                  <a:lnTo>
                                    <a:pt x="1374" y="102"/>
                                  </a:lnTo>
                                  <a:cubicBezTo>
                                    <a:pt x="1304" y="35"/>
                                    <a:pt x="1219" y="1"/>
                                    <a:pt x="1134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6" name="Google Shape;3806;p48"/>
                            <p:cNvSpPr/>
                            <p:nvPr/>
                          </p:nvSpPr>
                          <p:spPr>
                            <a:xfrm>
                              <a:off x="4294050" y="4390800"/>
                              <a:ext cx="29250" cy="903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70" h="3614" extrusionOk="0">
                                  <a:moveTo>
                                    <a:pt x="978" y="396"/>
                                  </a:moveTo>
                                  <a:cubicBezTo>
                                    <a:pt x="972" y="407"/>
                                    <a:pt x="959" y="412"/>
                                    <a:pt x="959" y="429"/>
                                  </a:cubicBezTo>
                                  <a:cubicBezTo>
                                    <a:pt x="970" y="418"/>
                                    <a:pt x="975" y="407"/>
                                    <a:pt x="978" y="396"/>
                                  </a:cubicBezTo>
                                  <a:close/>
                                  <a:moveTo>
                                    <a:pt x="67" y="3208"/>
                                  </a:moveTo>
                                  <a:lnTo>
                                    <a:pt x="67" y="3208"/>
                                  </a:lnTo>
                                  <a:cubicBezTo>
                                    <a:pt x="68" y="3210"/>
                                    <a:pt x="68" y="3212"/>
                                    <a:pt x="69" y="3214"/>
                                  </a:cubicBezTo>
                                  <a:cubicBezTo>
                                    <a:pt x="68" y="3212"/>
                                    <a:pt x="67" y="3211"/>
                                    <a:pt x="67" y="3209"/>
                                  </a:cubicBezTo>
                                  <a:lnTo>
                                    <a:pt x="67" y="3209"/>
                                  </a:lnTo>
                                  <a:cubicBezTo>
                                    <a:pt x="67" y="3209"/>
                                    <a:pt x="67" y="3208"/>
                                    <a:pt x="67" y="3208"/>
                                  </a:cubicBezTo>
                                  <a:close/>
                                  <a:moveTo>
                                    <a:pt x="29" y="3307"/>
                                  </a:moveTo>
                                  <a:cubicBezTo>
                                    <a:pt x="29" y="3313"/>
                                    <a:pt x="29" y="3320"/>
                                    <a:pt x="29" y="3326"/>
                                  </a:cubicBezTo>
                                  <a:lnTo>
                                    <a:pt x="29" y="3326"/>
                                  </a:lnTo>
                                  <a:lnTo>
                                    <a:pt x="26" y="3316"/>
                                  </a:lnTo>
                                  <a:lnTo>
                                    <a:pt x="26" y="3316"/>
                                  </a:lnTo>
                                  <a:cubicBezTo>
                                    <a:pt x="27" y="3313"/>
                                    <a:pt x="28" y="3310"/>
                                    <a:pt x="29" y="3307"/>
                                  </a:cubicBezTo>
                                  <a:close/>
                                  <a:moveTo>
                                    <a:pt x="61" y="3438"/>
                                  </a:moveTo>
                                  <a:lnTo>
                                    <a:pt x="61" y="3438"/>
                                  </a:lnTo>
                                  <a:cubicBezTo>
                                    <a:pt x="68" y="3453"/>
                                    <a:pt x="76" y="3468"/>
                                    <a:pt x="84" y="3481"/>
                                  </a:cubicBezTo>
                                  <a:lnTo>
                                    <a:pt x="84" y="3481"/>
                                  </a:lnTo>
                                  <a:cubicBezTo>
                                    <a:pt x="80" y="3476"/>
                                    <a:pt x="75" y="3471"/>
                                    <a:pt x="69" y="3465"/>
                                  </a:cubicBezTo>
                                  <a:lnTo>
                                    <a:pt x="61" y="3438"/>
                                  </a:lnTo>
                                  <a:close/>
                                  <a:moveTo>
                                    <a:pt x="965" y="1"/>
                                  </a:moveTo>
                                  <a:cubicBezTo>
                                    <a:pt x="942" y="1"/>
                                    <a:pt x="917" y="6"/>
                                    <a:pt x="890" y="18"/>
                                  </a:cubicBezTo>
                                  <a:cubicBezTo>
                                    <a:pt x="845" y="41"/>
                                    <a:pt x="776" y="64"/>
                                    <a:pt x="731" y="109"/>
                                  </a:cubicBezTo>
                                  <a:cubicBezTo>
                                    <a:pt x="713" y="109"/>
                                    <a:pt x="654" y="151"/>
                                    <a:pt x="650" y="158"/>
                                  </a:cubicBezTo>
                                  <a:lnTo>
                                    <a:pt x="650" y="158"/>
                                  </a:lnTo>
                                  <a:cubicBezTo>
                                    <a:pt x="626" y="170"/>
                                    <a:pt x="594" y="188"/>
                                    <a:pt x="594" y="201"/>
                                  </a:cubicBezTo>
                                  <a:cubicBezTo>
                                    <a:pt x="480" y="269"/>
                                    <a:pt x="388" y="429"/>
                                    <a:pt x="343" y="566"/>
                                  </a:cubicBezTo>
                                  <a:cubicBezTo>
                                    <a:pt x="297" y="634"/>
                                    <a:pt x="274" y="726"/>
                                    <a:pt x="251" y="794"/>
                                  </a:cubicBezTo>
                                  <a:cubicBezTo>
                                    <a:pt x="228" y="840"/>
                                    <a:pt x="183" y="954"/>
                                    <a:pt x="160" y="1022"/>
                                  </a:cubicBezTo>
                                  <a:cubicBezTo>
                                    <a:pt x="114" y="1182"/>
                                    <a:pt x="114" y="1388"/>
                                    <a:pt x="92" y="1570"/>
                                  </a:cubicBezTo>
                                  <a:cubicBezTo>
                                    <a:pt x="46" y="1890"/>
                                    <a:pt x="46" y="2232"/>
                                    <a:pt x="23" y="2552"/>
                                  </a:cubicBezTo>
                                  <a:cubicBezTo>
                                    <a:pt x="23" y="2643"/>
                                    <a:pt x="23" y="2711"/>
                                    <a:pt x="23" y="2780"/>
                                  </a:cubicBezTo>
                                  <a:cubicBezTo>
                                    <a:pt x="23" y="2826"/>
                                    <a:pt x="23" y="2871"/>
                                    <a:pt x="23" y="2894"/>
                                  </a:cubicBezTo>
                                  <a:cubicBezTo>
                                    <a:pt x="18" y="2916"/>
                                    <a:pt x="15" y="2923"/>
                                    <a:pt x="13" y="2923"/>
                                  </a:cubicBezTo>
                                  <a:cubicBezTo>
                                    <a:pt x="10" y="2923"/>
                                    <a:pt x="13" y="2888"/>
                                    <a:pt x="10" y="2888"/>
                                  </a:cubicBezTo>
                                  <a:cubicBezTo>
                                    <a:pt x="9" y="2888"/>
                                    <a:pt x="6" y="2895"/>
                                    <a:pt x="0" y="2917"/>
                                  </a:cubicBezTo>
                                  <a:cubicBezTo>
                                    <a:pt x="0" y="3008"/>
                                    <a:pt x="0" y="3100"/>
                                    <a:pt x="0" y="3191"/>
                                  </a:cubicBezTo>
                                  <a:cubicBezTo>
                                    <a:pt x="0" y="3214"/>
                                    <a:pt x="0" y="3236"/>
                                    <a:pt x="0" y="3259"/>
                                  </a:cubicBezTo>
                                  <a:cubicBezTo>
                                    <a:pt x="0" y="3328"/>
                                    <a:pt x="23" y="3373"/>
                                    <a:pt x="46" y="3442"/>
                                  </a:cubicBezTo>
                                  <a:cubicBezTo>
                                    <a:pt x="81" y="3489"/>
                                    <a:pt x="104" y="3512"/>
                                    <a:pt x="109" y="3513"/>
                                  </a:cubicBezTo>
                                  <a:lnTo>
                                    <a:pt x="109" y="3513"/>
                                  </a:lnTo>
                                  <a:cubicBezTo>
                                    <a:pt x="164" y="3576"/>
                                    <a:pt x="243" y="3613"/>
                                    <a:pt x="328" y="3613"/>
                                  </a:cubicBezTo>
                                  <a:cubicBezTo>
                                    <a:pt x="355" y="3613"/>
                                    <a:pt x="383" y="3610"/>
                                    <a:pt x="411" y="3602"/>
                                  </a:cubicBezTo>
                                  <a:cubicBezTo>
                                    <a:pt x="639" y="3556"/>
                                    <a:pt x="731" y="3328"/>
                                    <a:pt x="776" y="3145"/>
                                  </a:cubicBezTo>
                                  <a:cubicBezTo>
                                    <a:pt x="822" y="2963"/>
                                    <a:pt x="822" y="2757"/>
                                    <a:pt x="822" y="2597"/>
                                  </a:cubicBezTo>
                                  <a:cubicBezTo>
                                    <a:pt x="822" y="2415"/>
                                    <a:pt x="822" y="2232"/>
                                    <a:pt x="822" y="2050"/>
                                  </a:cubicBezTo>
                                  <a:cubicBezTo>
                                    <a:pt x="822" y="1684"/>
                                    <a:pt x="845" y="1319"/>
                                    <a:pt x="822" y="954"/>
                                  </a:cubicBezTo>
                                  <a:cubicBezTo>
                                    <a:pt x="822" y="940"/>
                                    <a:pt x="822" y="919"/>
                                    <a:pt x="822" y="908"/>
                                  </a:cubicBezTo>
                                  <a:cubicBezTo>
                                    <a:pt x="822" y="863"/>
                                    <a:pt x="845" y="817"/>
                                    <a:pt x="845" y="794"/>
                                  </a:cubicBezTo>
                                  <a:cubicBezTo>
                                    <a:pt x="845" y="749"/>
                                    <a:pt x="868" y="703"/>
                                    <a:pt x="868" y="680"/>
                                  </a:cubicBezTo>
                                  <a:cubicBezTo>
                                    <a:pt x="886" y="662"/>
                                    <a:pt x="904" y="599"/>
                                    <a:pt x="899" y="599"/>
                                  </a:cubicBezTo>
                                  <a:lnTo>
                                    <a:pt x="899" y="599"/>
                                  </a:lnTo>
                                  <a:cubicBezTo>
                                    <a:pt x="898" y="599"/>
                                    <a:pt x="895" y="603"/>
                                    <a:pt x="890" y="612"/>
                                  </a:cubicBezTo>
                                  <a:cubicBezTo>
                                    <a:pt x="913" y="566"/>
                                    <a:pt x="913" y="543"/>
                                    <a:pt x="936" y="520"/>
                                  </a:cubicBezTo>
                                  <a:cubicBezTo>
                                    <a:pt x="936" y="497"/>
                                    <a:pt x="959" y="360"/>
                                    <a:pt x="982" y="360"/>
                                  </a:cubicBezTo>
                                  <a:cubicBezTo>
                                    <a:pt x="982" y="372"/>
                                    <a:pt x="982" y="384"/>
                                    <a:pt x="978" y="396"/>
                                  </a:cubicBezTo>
                                  <a:lnTo>
                                    <a:pt x="978" y="396"/>
                                  </a:lnTo>
                                  <a:cubicBezTo>
                                    <a:pt x="980" y="393"/>
                                    <a:pt x="982" y="389"/>
                                    <a:pt x="982" y="383"/>
                                  </a:cubicBezTo>
                                  <a:cubicBezTo>
                                    <a:pt x="1005" y="383"/>
                                    <a:pt x="1027" y="360"/>
                                    <a:pt x="1050" y="338"/>
                                  </a:cubicBezTo>
                                  <a:cubicBezTo>
                                    <a:pt x="1169" y="238"/>
                                    <a:pt x="1116" y="1"/>
                                    <a:pt x="96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7" name="Google Shape;3807;p48"/>
                            <p:cNvSpPr/>
                            <p:nvPr/>
                          </p:nvSpPr>
                          <p:spPr>
                            <a:xfrm>
                              <a:off x="4266425" y="4419775"/>
                              <a:ext cx="27650" cy="970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06" h="3882" extrusionOk="0">
                                  <a:moveTo>
                                    <a:pt x="410" y="556"/>
                                  </a:moveTo>
                                  <a:cubicBezTo>
                                    <a:pt x="408" y="557"/>
                                    <a:pt x="404" y="562"/>
                                    <a:pt x="398" y="571"/>
                                  </a:cubicBezTo>
                                  <a:cubicBezTo>
                                    <a:pt x="402" y="567"/>
                                    <a:pt x="406" y="562"/>
                                    <a:pt x="410" y="556"/>
                                  </a:cubicBezTo>
                                  <a:close/>
                                  <a:moveTo>
                                    <a:pt x="484" y="3264"/>
                                  </a:moveTo>
                                  <a:lnTo>
                                    <a:pt x="489" y="3264"/>
                                  </a:lnTo>
                                  <a:cubicBezTo>
                                    <a:pt x="510" y="3279"/>
                                    <a:pt x="518" y="3284"/>
                                    <a:pt x="518" y="3284"/>
                                  </a:cubicBezTo>
                                  <a:cubicBezTo>
                                    <a:pt x="517" y="3284"/>
                                    <a:pt x="502" y="3275"/>
                                    <a:pt x="484" y="3264"/>
                                  </a:cubicBezTo>
                                  <a:close/>
                                  <a:moveTo>
                                    <a:pt x="968" y="0"/>
                                  </a:moveTo>
                                  <a:cubicBezTo>
                                    <a:pt x="923" y="0"/>
                                    <a:pt x="877" y="23"/>
                                    <a:pt x="854" y="23"/>
                                  </a:cubicBezTo>
                                  <a:cubicBezTo>
                                    <a:pt x="864" y="20"/>
                                    <a:pt x="869" y="18"/>
                                    <a:pt x="868" y="18"/>
                                  </a:cubicBezTo>
                                  <a:lnTo>
                                    <a:pt x="868" y="18"/>
                                  </a:lnTo>
                                  <a:cubicBezTo>
                                    <a:pt x="868" y="18"/>
                                    <a:pt x="814" y="36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810" y="34"/>
                                    <a:pt x="821" y="28"/>
                                    <a:pt x="831" y="23"/>
                                  </a:cubicBezTo>
                                  <a:lnTo>
                                    <a:pt x="831" y="23"/>
                                  </a:lnTo>
                                  <a:cubicBezTo>
                                    <a:pt x="801" y="35"/>
                                    <a:pt x="793" y="39"/>
                                    <a:pt x="797" y="39"/>
                                  </a:cubicBezTo>
                                  <a:cubicBezTo>
                                    <a:pt x="797" y="39"/>
                                    <a:pt x="798" y="39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764" y="56"/>
                                    <a:pt x="724" y="74"/>
                                    <a:pt x="672" y="92"/>
                                  </a:cubicBezTo>
                                  <a:cubicBezTo>
                                    <a:pt x="679" y="89"/>
                                    <a:pt x="684" y="88"/>
                                    <a:pt x="688" y="88"/>
                                  </a:cubicBezTo>
                                  <a:cubicBezTo>
                                    <a:pt x="716" y="88"/>
                                    <a:pt x="623" y="163"/>
                                    <a:pt x="603" y="183"/>
                                  </a:cubicBezTo>
                                  <a:cubicBezTo>
                                    <a:pt x="580" y="229"/>
                                    <a:pt x="557" y="251"/>
                                    <a:pt x="557" y="274"/>
                                  </a:cubicBezTo>
                                  <a:cubicBezTo>
                                    <a:pt x="512" y="343"/>
                                    <a:pt x="466" y="411"/>
                                    <a:pt x="443" y="480"/>
                                  </a:cubicBezTo>
                                  <a:cubicBezTo>
                                    <a:pt x="443" y="498"/>
                                    <a:pt x="428" y="532"/>
                                    <a:pt x="410" y="556"/>
                                  </a:cubicBezTo>
                                  <a:lnTo>
                                    <a:pt x="410" y="556"/>
                                  </a:lnTo>
                                  <a:cubicBezTo>
                                    <a:pt x="411" y="556"/>
                                    <a:pt x="411" y="556"/>
                                    <a:pt x="411" y="556"/>
                                  </a:cubicBezTo>
                                  <a:cubicBezTo>
                                    <a:pt x="424" y="556"/>
                                    <a:pt x="375" y="689"/>
                                    <a:pt x="375" y="708"/>
                                  </a:cubicBezTo>
                                  <a:cubicBezTo>
                                    <a:pt x="352" y="776"/>
                                    <a:pt x="329" y="845"/>
                                    <a:pt x="306" y="936"/>
                                  </a:cubicBezTo>
                                  <a:cubicBezTo>
                                    <a:pt x="261" y="1119"/>
                                    <a:pt x="238" y="1324"/>
                                    <a:pt x="215" y="1530"/>
                                  </a:cubicBezTo>
                                  <a:cubicBezTo>
                                    <a:pt x="169" y="1918"/>
                                    <a:pt x="147" y="2283"/>
                                    <a:pt x="124" y="2671"/>
                                  </a:cubicBezTo>
                                  <a:cubicBezTo>
                                    <a:pt x="104" y="2904"/>
                                    <a:pt x="68" y="3138"/>
                                    <a:pt x="72" y="3371"/>
                                  </a:cubicBezTo>
                                  <a:lnTo>
                                    <a:pt x="72" y="3371"/>
                                  </a:lnTo>
                                  <a:cubicBezTo>
                                    <a:pt x="22" y="3488"/>
                                    <a:pt x="0" y="3604"/>
                                    <a:pt x="78" y="3721"/>
                                  </a:cubicBezTo>
                                  <a:cubicBezTo>
                                    <a:pt x="148" y="3808"/>
                                    <a:pt x="257" y="3881"/>
                                    <a:pt x="375" y="3881"/>
                                  </a:cubicBezTo>
                                  <a:cubicBezTo>
                                    <a:pt x="413" y="3881"/>
                                    <a:pt x="451" y="3874"/>
                                    <a:pt x="489" y="3858"/>
                                  </a:cubicBezTo>
                                  <a:cubicBezTo>
                                    <a:pt x="694" y="3767"/>
                                    <a:pt x="808" y="3607"/>
                                    <a:pt x="877" y="3379"/>
                                  </a:cubicBezTo>
                                  <a:cubicBezTo>
                                    <a:pt x="900" y="3219"/>
                                    <a:pt x="900" y="3059"/>
                                    <a:pt x="923" y="2876"/>
                                  </a:cubicBezTo>
                                  <a:cubicBezTo>
                                    <a:pt x="945" y="2511"/>
                                    <a:pt x="945" y="2146"/>
                                    <a:pt x="968" y="1781"/>
                                  </a:cubicBezTo>
                                  <a:cubicBezTo>
                                    <a:pt x="991" y="1598"/>
                                    <a:pt x="1014" y="1416"/>
                                    <a:pt x="1014" y="1210"/>
                                  </a:cubicBezTo>
                                  <a:cubicBezTo>
                                    <a:pt x="1014" y="1142"/>
                                    <a:pt x="1014" y="1050"/>
                                    <a:pt x="1037" y="959"/>
                                  </a:cubicBezTo>
                                  <a:cubicBezTo>
                                    <a:pt x="1037" y="936"/>
                                    <a:pt x="1037" y="891"/>
                                    <a:pt x="1037" y="845"/>
                                  </a:cubicBezTo>
                                  <a:cubicBezTo>
                                    <a:pt x="1037" y="799"/>
                                    <a:pt x="1060" y="754"/>
                                    <a:pt x="1060" y="708"/>
                                  </a:cubicBezTo>
                                  <a:cubicBezTo>
                                    <a:pt x="1060" y="639"/>
                                    <a:pt x="1060" y="571"/>
                                    <a:pt x="1060" y="525"/>
                                  </a:cubicBezTo>
                                  <a:cubicBezTo>
                                    <a:pt x="1060" y="480"/>
                                    <a:pt x="1060" y="457"/>
                                    <a:pt x="1060" y="411"/>
                                  </a:cubicBezTo>
                                  <a:cubicBezTo>
                                    <a:pt x="1060" y="410"/>
                                    <a:pt x="1060" y="409"/>
                                    <a:pt x="1060" y="408"/>
                                  </a:cubicBezTo>
                                  <a:cubicBezTo>
                                    <a:pt x="1060" y="408"/>
                                    <a:pt x="1060" y="399"/>
                                    <a:pt x="1060" y="366"/>
                                  </a:cubicBezTo>
                                  <a:cubicBezTo>
                                    <a:pt x="1060" y="343"/>
                                    <a:pt x="1082" y="297"/>
                                    <a:pt x="1082" y="274"/>
                                  </a:cubicBezTo>
                                  <a:cubicBezTo>
                                    <a:pt x="1082" y="253"/>
                                    <a:pt x="1073" y="222"/>
                                    <a:pt x="1063" y="195"/>
                                  </a:cubicBezTo>
                                  <a:lnTo>
                                    <a:pt x="1063" y="195"/>
                                  </a:lnTo>
                                  <a:cubicBezTo>
                                    <a:pt x="1066" y="184"/>
                                    <a:pt x="1071" y="167"/>
                                    <a:pt x="1069" y="167"/>
                                  </a:cubicBezTo>
                                  <a:lnTo>
                                    <a:pt x="1069" y="167"/>
                                  </a:lnTo>
                                  <a:cubicBezTo>
                                    <a:pt x="1068" y="167"/>
                                    <a:pt x="1065" y="172"/>
                                    <a:pt x="1060" y="183"/>
                                  </a:cubicBezTo>
                                  <a:cubicBezTo>
                                    <a:pt x="1105" y="92"/>
                                    <a:pt x="1037" y="0"/>
                                    <a:pt x="96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8" name="Google Shape;3808;p48"/>
                            <p:cNvSpPr/>
                            <p:nvPr/>
                          </p:nvSpPr>
                          <p:spPr>
                            <a:xfrm>
                              <a:off x="4242125" y="4433425"/>
                              <a:ext cx="31975" cy="1024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79" h="4099" extrusionOk="0">
                                  <a:moveTo>
                                    <a:pt x="316" y="3620"/>
                                  </a:moveTo>
                                  <a:cubicBezTo>
                                    <a:pt x="313" y="3623"/>
                                    <a:pt x="310" y="3627"/>
                                    <a:pt x="308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6" y="3628"/>
                                    <a:pt x="316" y="3624"/>
                                    <a:pt x="316" y="3620"/>
                                  </a:cubicBezTo>
                                  <a:close/>
                                  <a:moveTo>
                                    <a:pt x="320" y="3631"/>
                                  </a:move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close/>
                                  <a:moveTo>
                                    <a:pt x="315" y="3644"/>
                                  </a:moveTo>
                                  <a:cubicBezTo>
                                    <a:pt x="314" y="3646"/>
                                    <a:pt x="314" y="3649"/>
                                    <a:pt x="314" y="3651"/>
                                  </a:cubicBezTo>
                                  <a:lnTo>
                                    <a:pt x="314" y="3651"/>
                                  </a:lnTo>
                                  <a:cubicBezTo>
                                    <a:pt x="313" y="3650"/>
                                    <a:pt x="312" y="3649"/>
                                    <a:pt x="311" y="3648"/>
                                  </a:cubicBezTo>
                                  <a:lnTo>
                                    <a:pt x="311" y="3648"/>
                                  </a:lnTo>
                                  <a:cubicBezTo>
                                    <a:pt x="312" y="3647"/>
                                    <a:pt x="313" y="3645"/>
                                    <a:pt x="315" y="3644"/>
                                  </a:cubicBezTo>
                                  <a:close/>
                                  <a:moveTo>
                                    <a:pt x="736" y="0"/>
                                  </a:moveTo>
                                  <a:cubicBezTo>
                                    <a:pt x="673" y="0"/>
                                    <a:pt x="614" y="36"/>
                                    <a:pt x="594" y="116"/>
                                  </a:cubicBezTo>
                                  <a:cubicBezTo>
                                    <a:pt x="571" y="185"/>
                                    <a:pt x="548" y="253"/>
                                    <a:pt x="548" y="299"/>
                                  </a:cubicBezTo>
                                  <a:cubicBezTo>
                                    <a:pt x="548" y="319"/>
                                    <a:pt x="530" y="394"/>
                                    <a:pt x="542" y="394"/>
                                  </a:cubicBezTo>
                                  <a:cubicBezTo>
                                    <a:pt x="543" y="394"/>
                                    <a:pt x="545" y="393"/>
                                    <a:pt x="548" y="390"/>
                                  </a:cubicBezTo>
                                  <a:lnTo>
                                    <a:pt x="548" y="390"/>
                                  </a:lnTo>
                                  <a:cubicBezTo>
                                    <a:pt x="525" y="459"/>
                                    <a:pt x="479" y="527"/>
                                    <a:pt x="479" y="618"/>
                                  </a:cubicBezTo>
                                  <a:cubicBezTo>
                                    <a:pt x="479" y="733"/>
                                    <a:pt x="479" y="847"/>
                                    <a:pt x="479" y="938"/>
                                  </a:cubicBezTo>
                                  <a:cubicBezTo>
                                    <a:pt x="479" y="984"/>
                                    <a:pt x="479" y="1006"/>
                                    <a:pt x="479" y="1052"/>
                                  </a:cubicBezTo>
                                  <a:cubicBezTo>
                                    <a:pt x="479" y="1075"/>
                                    <a:pt x="479" y="1075"/>
                                    <a:pt x="479" y="1098"/>
                                  </a:cubicBezTo>
                                  <a:cubicBezTo>
                                    <a:pt x="457" y="1189"/>
                                    <a:pt x="434" y="1258"/>
                                    <a:pt x="434" y="1349"/>
                                  </a:cubicBezTo>
                                  <a:cubicBezTo>
                                    <a:pt x="434" y="1646"/>
                                    <a:pt x="457" y="1920"/>
                                    <a:pt x="434" y="2216"/>
                                  </a:cubicBezTo>
                                  <a:cubicBezTo>
                                    <a:pt x="434" y="2353"/>
                                    <a:pt x="434" y="2490"/>
                                    <a:pt x="434" y="2627"/>
                                  </a:cubicBezTo>
                                  <a:cubicBezTo>
                                    <a:pt x="434" y="2696"/>
                                    <a:pt x="434" y="2764"/>
                                    <a:pt x="411" y="2833"/>
                                  </a:cubicBezTo>
                                  <a:cubicBezTo>
                                    <a:pt x="411" y="2878"/>
                                    <a:pt x="411" y="2901"/>
                                    <a:pt x="411" y="2924"/>
                                  </a:cubicBezTo>
                                  <a:cubicBezTo>
                                    <a:pt x="411" y="2947"/>
                                    <a:pt x="411" y="2969"/>
                                    <a:pt x="411" y="2969"/>
                                  </a:cubicBezTo>
                                  <a:cubicBezTo>
                                    <a:pt x="411" y="2992"/>
                                    <a:pt x="411" y="3020"/>
                                    <a:pt x="411" y="3038"/>
                                  </a:cubicBezTo>
                                  <a:cubicBezTo>
                                    <a:pt x="411" y="3061"/>
                                    <a:pt x="388" y="3106"/>
                                    <a:pt x="388" y="3129"/>
                                  </a:cubicBezTo>
                                  <a:cubicBezTo>
                                    <a:pt x="388" y="3138"/>
                                    <a:pt x="388" y="3145"/>
                                    <a:pt x="389" y="3150"/>
                                  </a:cubicBezTo>
                                  <a:lnTo>
                                    <a:pt x="389" y="3150"/>
                                  </a:lnTo>
                                  <a:cubicBezTo>
                                    <a:pt x="389" y="3151"/>
                                    <a:pt x="388" y="3151"/>
                                    <a:pt x="388" y="3152"/>
                                  </a:cubicBezTo>
                                  <a:cubicBezTo>
                                    <a:pt x="388" y="3165"/>
                                    <a:pt x="380" y="3232"/>
                                    <a:pt x="378" y="3273"/>
                                  </a:cubicBezTo>
                                  <a:lnTo>
                                    <a:pt x="378" y="3273"/>
                                  </a:lnTo>
                                  <a:cubicBezTo>
                                    <a:pt x="372" y="3289"/>
                                    <a:pt x="365" y="3322"/>
                                    <a:pt x="365" y="3335"/>
                                  </a:cubicBezTo>
                                  <a:cubicBezTo>
                                    <a:pt x="350" y="3441"/>
                                    <a:pt x="325" y="3527"/>
                                    <a:pt x="316" y="3620"/>
                                  </a:cubicBezTo>
                                  <a:lnTo>
                                    <a:pt x="316" y="3620"/>
                                  </a:lnTo>
                                  <a:cubicBezTo>
                                    <a:pt x="322" y="3615"/>
                                    <a:pt x="328" y="3612"/>
                                    <a:pt x="331" y="3612"/>
                                  </a:cubicBezTo>
                                  <a:cubicBezTo>
                                    <a:pt x="335" y="3612"/>
                                    <a:pt x="334" y="3617"/>
                                    <a:pt x="320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5" y="3634"/>
                                    <a:pt x="315" y="3636"/>
                                    <a:pt x="315" y="3639"/>
                                  </a:cubicBezTo>
                                  <a:lnTo>
                                    <a:pt x="315" y="3639"/>
                                  </a:lnTo>
                                  <a:cubicBezTo>
                                    <a:pt x="313" y="3642"/>
                                    <a:pt x="311" y="3644"/>
                                    <a:pt x="310" y="3647"/>
                                  </a:cubicBezTo>
                                  <a:lnTo>
                                    <a:pt x="310" y="3647"/>
                                  </a:lnTo>
                                  <a:cubicBezTo>
                                    <a:pt x="306" y="3642"/>
                                    <a:pt x="306" y="3636"/>
                                    <a:pt x="308" y="3631"/>
                                  </a:cubicBezTo>
                                  <a:lnTo>
                                    <a:pt x="274" y="3631"/>
                                  </a:lnTo>
                                  <a:cubicBezTo>
                                    <a:pt x="251" y="3631"/>
                                    <a:pt x="228" y="3654"/>
                                    <a:pt x="251" y="3654"/>
                                  </a:cubicBezTo>
                                  <a:cubicBezTo>
                                    <a:pt x="228" y="3654"/>
                                    <a:pt x="206" y="3631"/>
                                    <a:pt x="183" y="3631"/>
                                  </a:cubicBezTo>
                                  <a:cubicBezTo>
                                    <a:pt x="91" y="3631"/>
                                    <a:pt x="0" y="3677"/>
                                    <a:pt x="46" y="3768"/>
                                  </a:cubicBezTo>
                                  <a:cubicBezTo>
                                    <a:pt x="136" y="3988"/>
                                    <a:pt x="307" y="4098"/>
                                    <a:pt x="493" y="4098"/>
                                  </a:cubicBezTo>
                                  <a:cubicBezTo>
                                    <a:pt x="634" y="4098"/>
                                    <a:pt x="784" y="4034"/>
                                    <a:pt x="913" y="3905"/>
                                  </a:cubicBezTo>
                                  <a:lnTo>
                                    <a:pt x="913" y="3905"/>
                                  </a:lnTo>
                                  <a:cubicBezTo>
                                    <a:pt x="867" y="3951"/>
                                    <a:pt x="822" y="3974"/>
                                    <a:pt x="753" y="3997"/>
                                  </a:cubicBezTo>
                                  <a:cubicBezTo>
                                    <a:pt x="1278" y="3768"/>
                                    <a:pt x="1233" y="2901"/>
                                    <a:pt x="1233" y="2422"/>
                                  </a:cubicBezTo>
                                  <a:cubicBezTo>
                                    <a:pt x="1233" y="2125"/>
                                    <a:pt x="1210" y="1828"/>
                                    <a:pt x="1164" y="1531"/>
                                  </a:cubicBezTo>
                                  <a:cubicBezTo>
                                    <a:pt x="1141" y="1212"/>
                                    <a:pt x="1096" y="1029"/>
                                    <a:pt x="1050" y="733"/>
                                  </a:cubicBezTo>
                                  <a:cubicBezTo>
                                    <a:pt x="1027" y="664"/>
                                    <a:pt x="1027" y="573"/>
                                    <a:pt x="1004" y="504"/>
                                  </a:cubicBezTo>
                                  <a:cubicBezTo>
                                    <a:pt x="982" y="459"/>
                                    <a:pt x="959" y="436"/>
                                    <a:pt x="959" y="390"/>
                                  </a:cubicBezTo>
                                  <a:cubicBezTo>
                                    <a:pt x="947" y="367"/>
                                    <a:pt x="947" y="367"/>
                                    <a:pt x="947" y="367"/>
                                  </a:cubicBezTo>
                                  <a:cubicBezTo>
                                    <a:pt x="947" y="367"/>
                                    <a:pt x="947" y="367"/>
                                    <a:pt x="936" y="345"/>
                                  </a:cubicBezTo>
                                  <a:cubicBezTo>
                                    <a:pt x="936" y="322"/>
                                    <a:pt x="913" y="276"/>
                                    <a:pt x="913" y="230"/>
                                  </a:cubicBezTo>
                                  <a:cubicBezTo>
                                    <a:pt x="913" y="196"/>
                                    <a:pt x="913" y="196"/>
                                    <a:pt x="913" y="196"/>
                                  </a:cubicBezTo>
                                  <a:cubicBezTo>
                                    <a:pt x="913" y="196"/>
                                    <a:pt x="913" y="196"/>
                                    <a:pt x="913" y="162"/>
                                  </a:cubicBezTo>
                                  <a:cubicBezTo>
                                    <a:pt x="900" y="59"/>
                                    <a:pt x="816" y="0"/>
                                    <a:pt x="736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9" name="Google Shape;3809;p48"/>
                            <p:cNvSpPr/>
                            <p:nvPr/>
                          </p:nvSpPr>
                          <p:spPr>
                            <a:xfrm>
                              <a:off x="4213050" y="4497950"/>
                              <a:ext cx="21675" cy="35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867" h="1416" extrusionOk="0">
                                  <a:moveTo>
                                    <a:pt x="775" y="297"/>
                                  </a:moveTo>
                                  <a:cubicBezTo>
                                    <a:pt x="773" y="297"/>
                                    <a:pt x="771" y="297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70" y="301"/>
                                    <a:pt x="771" y="304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75" y="297"/>
                                  </a:lnTo>
                                  <a:close/>
                                  <a:moveTo>
                                    <a:pt x="547" y="0"/>
                                  </a:moveTo>
                                  <a:cubicBezTo>
                                    <a:pt x="478" y="23"/>
                                    <a:pt x="456" y="23"/>
                                    <a:pt x="387" y="46"/>
                                  </a:cubicBezTo>
                                  <a:cubicBezTo>
                                    <a:pt x="362" y="58"/>
                                    <a:pt x="344" y="78"/>
                                    <a:pt x="326" y="96"/>
                                  </a:cubicBezTo>
                                  <a:lnTo>
                                    <a:pt x="326" y="96"/>
                                  </a:lnTo>
                                  <a:cubicBezTo>
                                    <a:pt x="295" y="112"/>
                                    <a:pt x="269" y="132"/>
                                    <a:pt x="250" y="160"/>
                                  </a:cubicBezTo>
                                  <a:cubicBezTo>
                                    <a:pt x="227" y="183"/>
                                    <a:pt x="204" y="229"/>
                                    <a:pt x="182" y="252"/>
                                  </a:cubicBezTo>
                                  <a:cubicBezTo>
                                    <a:pt x="173" y="277"/>
                                    <a:pt x="165" y="299"/>
                                    <a:pt x="156" y="320"/>
                                  </a:cubicBezTo>
                                  <a:lnTo>
                                    <a:pt x="156" y="320"/>
                                  </a:lnTo>
                                  <a:cubicBezTo>
                                    <a:pt x="149" y="329"/>
                                    <a:pt x="142" y="33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43"/>
                                    <a:pt x="136" y="343"/>
                                    <a:pt x="136" y="343"/>
                                  </a:cubicBezTo>
                                  <a:cubicBezTo>
                                    <a:pt x="136" y="344"/>
                                    <a:pt x="136" y="346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136" y="348"/>
                                    <a:pt x="136" y="34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51"/>
                                    <a:pt x="136" y="356"/>
                                    <a:pt x="136" y="366"/>
                                  </a:cubicBezTo>
                                  <a:cubicBezTo>
                                    <a:pt x="137" y="364"/>
                                    <a:pt x="139" y="363"/>
                                    <a:pt x="140" y="362"/>
                                  </a:cubicBezTo>
                                  <a:lnTo>
                                    <a:pt x="140" y="362"/>
                                  </a:lnTo>
                                  <a:cubicBezTo>
                                    <a:pt x="131" y="384"/>
                                    <a:pt x="122" y="407"/>
                                    <a:pt x="113" y="434"/>
                                  </a:cubicBezTo>
                                  <a:cubicBezTo>
                                    <a:pt x="113" y="413"/>
                                    <a:pt x="133" y="372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89" y="422"/>
                                    <a:pt x="86" y="531"/>
                                    <a:pt x="67" y="640"/>
                                  </a:cubicBezTo>
                                  <a:cubicBezTo>
                                    <a:pt x="67" y="674"/>
                                    <a:pt x="67" y="709"/>
                                    <a:pt x="67" y="744"/>
                                  </a:cubicBezTo>
                                  <a:lnTo>
                                    <a:pt x="67" y="744"/>
                                  </a:lnTo>
                                  <a:cubicBezTo>
                                    <a:pt x="23" y="800"/>
                                    <a:pt x="1" y="873"/>
                                    <a:pt x="22" y="936"/>
                                  </a:cubicBezTo>
                                  <a:cubicBezTo>
                                    <a:pt x="45" y="936"/>
                                    <a:pt x="45" y="959"/>
                                    <a:pt x="45" y="959"/>
                                  </a:cubicBezTo>
                                  <a:cubicBezTo>
                                    <a:pt x="45" y="1028"/>
                                    <a:pt x="45" y="1050"/>
                                    <a:pt x="45" y="1119"/>
                                  </a:cubicBezTo>
                                  <a:cubicBezTo>
                                    <a:pt x="67" y="1187"/>
                                    <a:pt x="113" y="1233"/>
                                    <a:pt x="159" y="1301"/>
                                  </a:cubicBezTo>
                                  <a:cubicBezTo>
                                    <a:pt x="250" y="1393"/>
                                    <a:pt x="387" y="1416"/>
                                    <a:pt x="501" y="1416"/>
                                  </a:cubicBezTo>
                                  <a:cubicBezTo>
                                    <a:pt x="592" y="1416"/>
                                    <a:pt x="707" y="1370"/>
                                    <a:pt x="775" y="1301"/>
                                  </a:cubicBezTo>
                                  <a:cubicBezTo>
                                    <a:pt x="821" y="1233"/>
                                    <a:pt x="866" y="1142"/>
                                    <a:pt x="866" y="1028"/>
                                  </a:cubicBezTo>
                                  <a:cubicBezTo>
                                    <a:pt x="866" y="959"/>
                                    <a:pt x="844" y="868"/>
                                    <a:pt x="821" y="777"/>
                                  </a:cubicBezTo>
                                  <a:cubicBezTo>
                                    <a:pt x="798" y="708"/>
                                    <a:pt x="798" y="662"/>
                                    <a:pt x="775" y="594"/>
                                  </a:cubicBezTo>
                                  <a:cubicBezTo>
                                    <a:pt x="775" y="571"/>
                                    <a:pt x="775" y="548"/>
                                    <a:pt x="775" y="525"/>
                                  </a:cubicBezTo>
                                  <a:cubicBezTo>
                                    <a:pt x="775" y="517"/>
                                    <a:pt x="775" y="508"/>
                                    <a:pt x="775" y="499"/>
                                  </a:cubicBezTo>
                                  <a:lnTo>
                                    <a:pt x="775" y="499"/>
                                  </a:lnTo>
                                  <a:cubicBezTo>
                                    <a:pt x="775" y="500"/>
                                    <a:pt x="775" y="501"/>
                                    <a:pt x="775" y="503"/>
                                  </a:cubicBezTo>
                                  <a:cubicBezTo>
                                    <a:pt x="775" y="500"/>
                                    <a:pt x="775" y="497"/>
                                    <a:pt x="775" y="494"/>
                                  </a:cubicBezTo>
                                  <a:lnTo>
                                    <a:pt x="775" y="494"/>
                                  </a:lnTo>
                                  <a:cubicBezTo>
                                    <a:pt x="774" y="470"/>
                                    <a:pt x="772" y="446"/>
                                    <a:pt x="765" y="422"/>
                                  </a:cubicBezTo>
                                  <a:lnTo>
                                    <a:pt x="765" y="422"/>
                                  </a:lnTo>
                                  <a:cubicBezTo>
                                    <a:pt x="766" y="412"/>
                                    <a:pt x="769" y="401"/>
                                    <a:pt x="775" y="388"/>
                                  </a:cubicBezTo>
                                  <a:cubicBezTo>
                                    <a:pt x="775" y="388"/>
                                    <a:pt x="775" y="366"/>
                                    <a:pt x="775" y="343"/>
                                  </a:cubicBezTo>
                                  <a:cubicBezTo>
                                    <a:pt x="775" y="332"/>
                                    <a:pt x="774" y="320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52" y="366"/>
                                  </a:lnTo>
                                  <a:cubicBezTo>
                                    <a:pt x="752" y="338"/>
                                    <a:pt x="760" y="319"/>
                                    <a:pt x="767" y="298"/>
                                  </a:cubicBezTo>
                                  <a:lnTo>
                                    <a:pt x="767" y="298"/>
                                  </a:lnTo>
                                  <a:cubicBezTo>
                                    <a:pt x="768" y="298"/>
                                    <a:pt x="769" y="298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69" y="296"/>
                                    <a:pt x="769" y="295"/>
                                    <a:pt x="769" y="293"/>
                                  </a:cubicBezTo>
                                  <a:lnTo>
                                    <a:pt x="769" y="293"/>
                                  </a:lnTo>
                                  <a:cubicBezTo>
                                    <a:pt x="772" y="281"/>
                                    <a:pt x="775" y="268"/>
                                    <a:pt x="775" y="252"/>
                                  </a:cubicBezTo>
                                  <a:cubicBezTo>
                                    <a:pt x="775" y="252"/>
                                    <a:pt x="752" y="229"/>
                                    <a:pt x="752" y="229"/>
                                  </a:cubicBezTo>
                                  <a:cubicBezTo>
                                    <a:pt x="752" y="115"/>
                                    <a:pt x="661" y="0"/>
                                    <a:pt x="5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0" name="Google Shape;3810;p48"/>
                            <p:cNvSpPr/>
                            <p:nvPr/>
                          </p:nvSpPr>
                          <p:spPr>
                            <a:xfrm>
                              <a:off x="4173450" y="4434375"/>
                              <a:ext cx="65700" cy="82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28" h="3285" extrusionOk="0">
                                  <a:moveTo>
                                    <a:pt x="177" y="2402"/>
                                  </a:moveTo>
                                  <a:cubicBezTo>
                                    <a:pt x="165" y="2421"/>
                                    <a:pt x="157" y="2445"/>
                                    <a:pt x="159" y="2445"/>
                                  </a:cubicBezTo>
                                  <a:cubicBezTo>
                                    <a:pt x="160" y="2445"/>
                                    <a:pt x="162" y="2440"/>
                                    <a:pt x="168" y="2429"/>
                                  </a:cubicBezTo>
                                  <a:cubicBezTo>
                                    <a:pt x="173" y="2414"/>
                                    <a:pt x="176" y="2406"/>
                                    <a:pt x="177" y="2402"/>
                                  </a:cubicBezTo>
                                  <a:close/>
                                  <a:moveTo>
                                    <a:pt x="55" y="3074"/>
                                  </a:moveTo>
                                  <a:cubicBezTo>
                                    <a:pt x="58" y="3080"/>
                                    <a:pt x="60" y="3086"/>
                                    <a:pt x="63" y="3092"/>
                                  </a:cubicBezTo>
                                  <a:lnTo>
                                    <a:pt x="63" y="3092"/>
                                  </a:lnTo>
                                  <a:cubicBezTo>
                                    <a:pt x="64" y="3099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61" y="3094"/>
                                    <a:pt x="58" y="3084"/>
                                    <a:pt x="55" y="3074"/>
                                  </a:cubicBezTo>
                                  <a:close/>
                                  <a:moveTo>
                                    <a:pt x="2144" y="0"/>
                                  </a:moveTo>
                                  <a:cubicBezTo>
                                    <a:pt x="2102" y="0"/>
                                    <a:pt x="2065" y="17"/>
                                    <a:pt x="2017" y="33"/>
                                  </a:cubicBezTo>
                                  <a:cubicBezTo>
                                    <a:pt x="2038" y="28"/>
                                    <a:pt x="2048" y="26"/>
                                    <a:pt x="2048" y="26"/>
                                  </a:cubicBezTo>
                                  <a:lnTo>
                                    <a:pt x="2048" y="26"/>
                                  </a:lnTo>
                                  <a:cubicBezTo>
                                    <a:pt x="2051" y="26"/>
                                    <a:pt x="1898" y="60"/>
                                    <a:pt x="1880" y="78"/>
                                  </a:cubicBezTo>
                                  <a:cubicBezTo>
                                    <a:pt x="1857" y="78"/>
                                    <a:pt x="1834" y="101"/>
                                    <a:pt x="1811" y="124"/>
                                  </a:cubicBezTo>
                                  <a:cubicBezTo>
                                    <a:pt x="1743" y="170"/>
                                    <a:pt x="1674" y="238"/>
                                    <a:pt x="1629" y="284"/>
                                  </a:cubicBezTo>
                                  <a:cubicBezTo>
                                    <a:pt x="1546" y="375"/>
                                    <a:pt x="1478" y="475"/>
                                    <a:pt x="1420" y="579"/>
                                  </a:cubicBezTo>
                                  <a:lnTo>
                                    <a:pt x="1420" y="579"/>
                                  </a:lnTo>
                                  <a:cubicBezTo>
                                    <a:pt x="1163" y="590"/>
                                    <a:pt x="912" y="845"/>
                                    <a:pt x="761" y="1060"/>
                                  </a:cubicBezTo>
                                  <a:cubicBezTo>
                                    <a:pt x="602" y="1265"/>
                                    <a:pt x="510" y="1493"/>
                                    <a:pt x="419" y="1722"/>
                                  </a:cubicBezTo>
                                  <a:cubicBezTo>
                                    <a:pt x="350" y="1950"/>
                                    <a:pt x="259" y="2155"/>
                                    <a:pt x="191" y="2384"/>
                                  </a:cubicBezTo>
                                  <a:cubicBezTo>
                                    <a:pt x="186" y="2388"/>
                                    <a:pt x="182" y="2394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8" y="2400"/>
                                    <a:pt x="178" y="2400"/>
                                    <a:pt x="178" y="2400"/>
                                  </a:cubicBezTo>
                                  <a:lnTo>
                                    <a:pt x="178" y="2400"/>
                                  </a:lnTo>
                                  <a:cubicBezTo>
                                    <a:pt x="178" y="2400"/>
                                    <a:pt x="178" y="2400"/>
                                    <a:pt x="177" y="2402"/>
                                  </a:cubicBezTo>
                                  <a:lnTo>
                                    <a:pt x="177" y="2402"/>
                                  </a:lnTo>
                                  <a:cubicBezTo>
                                    <a:pt x="177" y="2402"/>
                                    <a:pt x="178" y="2401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6" y="2407"/>
                                    <a:pt x="168" y="2438"/>
                                    <a:pt x="168" y="2452"/>
                                  </a:cubicBezTo>
                                  <a:cubicBezTo>
                                    <a:pt x="122" y="2521"/>
                                    <a:pt x="99" y="2612"/>
                                    <a:pt x="77" y="2680"/>
                                  </a:cubicBezTo>
                                  <a:cubicBezTo>
                                    <a:pt x="38" y="2833"/>
                                    <a:pt x="0" y="2938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2"/>
                                    <a:pt x="54" y="3071"/>
                                    <a:pt x="54" y="3069"/>
                                  </a:cubicBezTo>
                                  <a:lnTo>
                                    <a:pt x="54" y="3069"/>
                                  </a:lnTo>
                                  <a:cubicBezTo>
                                    <a:pt x="54" y="3071"/>
                                    <a:pt x="55" y="3072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4"/>
                                    <a:pt x="55" y="3074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61" y="3095"/>
                                    <a:pt x="63" y="3103"/>
                                    <a:pt x="64" y="3103"/>
                                  </a:cubicBezTo>
                                  <a:cubicBezTo>
                                    <a:pt x="64" y="3103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89" y="3182"/>
                                    <a:pt x="134" y="3254"/>
                                    <a:pt x="214" y="3274"/>
                                  </a:cubicBezTo>
                                  <a:cubicBezTo>
                                    <a:pt x="257" y="3280"/>
                                    <a:pt x="301" y="3285"/>
                                    <a:pt x="345" y="3285"/>
                                  </a:cubicBezTo>
                                  <a:cubicBezTo>
                                    <a:pt x="461" y="3285"/>
                                    <a:pt x="577" y="3253"/>
                                    <a:pt x="693" y="3137"/>
                                  </a:cubicBezTo>
                                  <a:cubicBezTo>
                                    <a:pt x="702" y="3125"/>
                                    <a:pt x="711" y="3113"/>
                                    <a:pt x="721" y="3100"/>
                                  </a:cubicBezTo>
                                  <a:lnTo>
                                    <a:pt x="721" y="3100"/>
                                  </a:lnTo>
                                  <a:cubicBezTo>
                                    <a:pt x="736" y="3125"/>
                                    <a:pt x="753" y="3149"/>
                                    <a:pt x="773" y="3171"/>
                                  </a:cubicBezTo>
                                  <a:lnTo>
                                    <a:pt x="773" y="3171"/>
                                  </a:lnTo>
                                  <a:cubicBezTo>
                                    <a:pt x="810" y="3215"/>
                                    <a:pt x="863" y="3250"/>
                                    <a:pt x="921" y="3274"/>
                                  </a:cubicBezTo>
                                  <a:lnTo>
                                    <a:pt x="944" y="3274"/>
                                  </a:lnTo>
                                  <a:cubicBezTo>
                                    <a:pt x="963" y="3278"/>
                                    <a:pt x="984" y="3280"/>
                                    <a:pt x="1006" y="3280"/>
                                  </a:cubicBezTo>
                                  <a:cubicBezTo>
                                    <a:pt x="1110" y="3280"/>
                                    <a:pt x="1230" y="3235"/>
                                    <a:pt x="1286" y="3160"/>
                                  </a:cubicBezTo>
                                  <a:cubicBezTo>
                                    <a:pt x="1469" y="2954"/>
                                    <a:pt x="1560" y="2658"/>
                                    <a:pt x="1651" y="2384"/>
                                  </a:cubicBezTo>
                                  <a:cubicBezTo>
                                    <a:pt x="1720" y="2110"/>
                                    <a:pt x="1788" y="1813"/>
                                    <a:pt x="1880" y="1539"/>
                                  </a:cubicBezTo>
                                  <a:cubicBezTo>
                                    <a:pt x="1925" y="1402"/>
                                    <a:pt x="1971" y="1265"/>
                                    <a:pt x="2017" y="1128"/>
                                  </a:cubicBezTo>
                                  <a:lnTo>
                                    <a:pt x="2017" y="1128"/>
                                  </a:lnTo>
                                  <a:cubicBezTo>
                                    <a:pt x="2007" y="1153"/>
                                    <a:pt x="2002" y="1163"/>
                                    <a:pt x="2001" y="1163"/>
                                  </a:cubicBezTo>
                                  <a:cubicBezTo>
                                    <a:pt x="1998" y="1163"/>
                                    <a:pt x="2044" y="1032"/>
                                    <a:pt x="2062" y="1014"/>
                                  </a:cubicBezTo>
                                  <a:cubicBezTo>
                                    <a:pt x="2068" y="992"/>
                                    <a:pt x="2068" y="985"/>
                                    <a:pt x="2066" y="985"/>
                                  </a:cubicBezTo>
                                  <a:lnTo>
                                    <a:pt x="2066" y="985"/>
                                  </a:lnTo>
                                  <a:cubicBezTo>
                                    <a:pt x="2066" y="985"/>
                                    <a:pt x="2066" y="985"/>
                                    <a:pt x="2065" y="985"/>
                                  </a:cubicBezTo>
                                  <a:lnTo>
                                    <a:pt x="2065" y="985"/>
                                  </a:lnTo>
                                  <a:cubicBezTo>
                                    <a:pt x="2087" y="939"/>
                                    <a:pt x="2109" y="875"/>
                                    <a:pt x="2131" y="832"/>
                                  </a:cubicBezTo>
                                  <a:cubicBezTo>
                                    <a:pt x="2176" y="763"/>
                                    <a:pt x="2199" y="717"/>
                                    <a:pt x="2222" y="672"/>
                                  </a:cubicBezTo>
                                  <a:lnTo>
                                    <a:pt x="2222" y="672"/>
                                  </a:lnTo>
                                  <a:cubicBezTo>
                                    <a:pt x="2226" y="668"/>
                                    <a:pt x="2233" y="661"/>
                                    <a:pt x="2245" y="649"/>
                                  </a:cubicBezTo>
                                  <a:cubicBezTo>
                                    <a:pt x="2268" y="649"/>
                                    <a:pt x="2268" y="626"/>
                                    <a:pt x="2291" y="603"/>
                                  </a:cubicBezTo>
                                  <a:cubicBezTo>
                                    <a:pt x="2298" y="596"/>
                                    <a:pt x="2311" y="576"/>
                                    <a:pt x="2323" y="555"/>
                                  </a:cubicBezTo>
                                  <a:lnTo>
                                    <a:pt x="2323" y="555"/>
                                  </a:lnTo>
                                  <a:cubicBezTo>
                                    <a:pt x="2348" y="579"/>
                                    <a:pt x="2376" y="603"/>
                                    <a:pt x="2405" y="626"/>
                                  </a:cubicBezTo>
                                  <a:cubicBezTo>
                                    <a:pt x="2434" y="649"/>
                                    <a:pt x="2463" y="659"/>
                                    <a:pt x="2490" y="659"/>
                                  </a:cubicBezTo>
                                  <a:cubicBezTo>
                                    <a:pt x="2568" y="659"/>
                                    <a:pt x="2627" y="574"/>
                                    <a:pt x="2610" y="489"/>
                                  </a:cubicBezTo>
                                  <a:cubicBezTo>
                                    <a:pt x="2610" y="398"/>
                                    <a:pt x="2587" y="329"/>
                                    <a:pt x="2610" y="238"/>
                                  </a:cubicBezTo>
                                  <a:cubicBezTo>
                                    <a:pt x="2610" y="147"/>
                                    <a:pt x="2519" y="33"/>
                                    <a:pt x="2428" y="33"/>
                                  </a:cubicBezTo>
                                  <a:cubicBezTo>
                                    <a:pt x="2393" y="21"/>
                                    <a:pt x="2359" y="16"/>
                                    <a:pt x="2325" y="16"/>
                                  </a:cubicBezTo>
                                  <a:cubicBezTo>
                                    <a:pt x="2293" y="16"/>
                                    <a:pt x="2260" y="21"/>
                                    <a:pt x="2228" y="31"/>
                                  </a:cubicBezTo>
                                  <a:lnTo>
                                    <a:pt x="2228" y="31"/>
                                  </a:lnTo>
                                  <a:cubicBezTo>
                                    <a:pt x="2228" y="25"/>
                                    <a:pt x="2221" y="18"/>
                                    <a:pt x="2199" y="10"/>
                                  </a:cubicBezTo>
                                  <a:cubicBezTo>
                                    <a:pt x="2179" y="3"/>
                                    <a:pt x="2161" y="0"/>
                                    <a:pt x="214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1" name="Google Shape;3811;p48"/>
                            <p:cNvSpPr/>
                            <p:nvPr/>
                          </p:nvSpPr>
                          <p:spPr>
                            <a:xfrm>
                              <a:off x="5243575" y="4592100"/>
                              <a:ext cx="34775" cy="1938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91" h="7752" extrusionOk="0">
                                  <a:moveTo>
                                    <a:pt x="320" y="1"/>
                                  </a:moveTo>
                                  <a:cubicBezTo>
                                    <a:pt x="160" y="46"/>
                                    <a:pt x="160" y="275"/>
                                    <a:pt x="115" y="411"/>
                                  </a:cubicBezTo>
                                  <a:cubicBezTo>
                                    <a:pt x="46" y="685"/>
                                    <a:pt x="1" y="982"/>
                                    <a:pt x="1" y="1279"/>
                                  </a:cubicBezTo>
                                  <a:cubicBezTo>
                                    <a:pt x="1" y="1964"/>
                                    <a:pt x="46" y="2648"/>
                                    <a:pt x="115" y="3333"/>
                                  </a:cubicBezTo>
                                  <a:cubicBezTo>
                                    <a:pt x="160" y="4018"/>
                                    <a:pt x="320" y="4725"/>
                                    <a:pt x="274" y="5433"/>
                                  </a:cubicBezTo>
                                  <a:cubicBezTo>
                                    <a:pt x="229" y="6095"/>
                                    <a:pt x="160" y="6757"/>
                                    <a:pt x="320" y="7396"/>
                                  </a:cubicBezTo>
                                  <a:cubicBezTo>
                                    <a:pt x="373" y="7645"/>
                                    <a:pt x="558" y="7752"/>
                                    <a:pt x="754" y="7752"/>
                                  </a:cubicBezTo>
                                  <a:cubicBezTo>
                                    <a:pt x="1059" y="7752"/>
                                    <a:pt x="1390" y="7489"/>
                                    <a:pt x="1279" y="7099"/>
                                  </a:cubicBezTo>
                                  <a:cubicBezTo>
                                    <a:pt x="1142" y="6551"/>
                                    <a:pt x="1187" y="5981"/>
                                    <a:pt x="1165" y="5410"/>
                                  </a:cubicBezTo>
                                  <a:cubicBezTo>
                                    <a:pt x="1096" y="4771"/>
                                    <a:pt x="959" y="4155"/>
                                    <a:pt x="868" y="3516"/>
                                  </a:cubicBezTo>
                                  <a:cubicBezTo>
                                    <a:pt x="799" y="2922"/>
                                    <a:pt x="731" y="2329"/>
                                    <a:pt x="640" y="1735"/>
                                  </a:cubicBezTo>
                                  <a:cubicBezTo>
                                    <a:pt x="594" y="1461"/>
                                    <a:pt x="526" y="1188"/>
                                    <a:pt x="457" y="914"/>
                                  </a:cubicBezTo>
                                  <a:cubicBezTo>
                                    <a:pt x="434" y="754"/>
                                    <a:pt x="434" y="594"/>
                                    <a:pt x="411" y="434"/>
                                  </a:cubicBezTo>
                                  <a:cubicBezTo>
                                    <a:pt x="433" y="349"/>
                                    <a:pt x="394" y="263"/>
                                    <a:pt x="314" y="197"/>
                                  </a:cubicBezTo>
                                  <a:lnTo>
                                    <a:pt x="314" y="197"/>
                                  </a:lnTo>
                                  <a:cubicBezTo>
                                    <a:pt x="331" y="207"/>
                                    <a:pt x="349" y="212"/>
                                    <a:pt x="366" y="229"/>
                                  </a:cubicBezTo>
                                  <a:cubicBezTo>
                                    <a:pt x="380" y="236"/>
                                    <a:pt x="394" y="239"/>
                                    <a:pt x="407" y="239"/>
                                  </a:cubicBezTo>
                                  <a:cubicBezTo>
                                    <a:pt x="475" y="239"/>
                                    <a:pt x="515" y="149"/>
                                    <a:pt x="457" y="92"/>
                                  </a:cubicBezTo>
                                  <a:cubicBezTo>
                                    <a:pt x="457" y="69"/>
                                    <a:pt x="434" y="46"/>
                                    <a:pt x="434" y="46"/>
                                  </a:cubicBezTo>
                                  <a:cubicBezTo>
                                    <a:pt x="411" y="1"/>
                                    <a:pt x="366" y="1"/>
                                    <a:pt x="32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2" name="Google Shape;3812;p48"/>
                            <p:cNvSpPr/>
                            <p:nvPr/>
                          </p:nvSpPr>
                          <p:spPr>
                            <a:xfrm>
                              <a:off x="5239150" y="4587200"/>
                              <a:ext cx="41550" cy="167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662" h="6693" extrusionOk="0">
                                  <a:moveTo>
                                    <a:pt x="550" y="0"/>
                                  </a:moveTo>
                                  <a:cubicBezTo>
                                    <a:pt x="360" y="0"/>
                                    <a:pt x="172" y="111"/>
                                    <a:pt x="18" y="265"/>
                                  </a:cubicBezTo>
                                  <a:cubicBezTo>
                                    <a:pt x="0" y="300"/>
                                    <a:pt x="23" y="349"/>
                                    <a:pt x="55" y="349"/>
                                  </a:cubicBezTo>
                                  <a:cubicBezTo>
                                    <a:pt x="65" y="349"/>
                                    <a:pt x="76" y="344"/>
                                    <a:pt x="86" y="334"/>
                                  </a:cubicBezTo>
                                  <a:cubicBezTo>
                                    <a:pt x="165" y="287"/>
                                    <a:pt x="297" y="196"/>
                                    <a:pt x="409" y="196"/>
                                  </a:cubicBezTo>
                                  <a:cubicBezTo>
                                    <a:pt x="460" y="196"/>
                                    <a:pt x="507" y="215"/>
                                    <a:pt x="543" y="265"/>
                                  </a:cubicBezTo>
                                  <a:cubicBezTo>
                                    <a:pt x="611" y="356"/>
                                    <a:pt x="588" y="585"/>
                                    <a:pt x="588" y="699"/>
                                  </a:cubicBezTo>
                                  <a:cubicBezTo>
                                    <a:pt x="611" y="1132"/>
                                    <a:pt x="566" y="1589"/>
                                    <a:pt x="543" y="2045"/>
                                  </a:cubicBezTo>
                                  <a:cubicBezTo>
                                    <a:pt x="497" y="2456"/>
                                    <a:pt x="451" y="2867"/>
                                    <a:pt x="474" y="3278"/>
                                  </a:cubicBezTo>
                                  <a:cubicBezTo>
                                    <a:pt x="474" y="3780"/>
                                    <a:pt x="497" y="4260"/>
                                    <a:pt x="497" y="4762"/>
                                  </a:cubicBezTo>
                                  <a:cubicBezTo>
                                    <a:pt x="497" y="5013"/>
                                    <a:pt x="497" y="5287"/>
                                    <a:pt x="497" y="5561"/>
                                  </a:cubicBezTo>
                                  <a:cubicBezTo>
                                    <a:pt x="474" y="5834"/>
                                    <a:pt x="429" y="6108"/>
                                    <a:pt x="543" y="6359"/>
                                  </a:cubicBezTo>
                                  <a:cubicBezTo>
                                    <a:pt x="607" y="6566"/>
                                    <a:pt x="811" y="6693"/>
                                    <a:pt x="1013" y="6693"/>
                                  </a:cubicBezTo>
                                  <a:cubicBezTo>
                                    <a:pt x="1168" y="6693"/>
                                    <a:pt x="1321" y="6619"/>
                                    <a:pt x="1410" y="6451"/>
                                  </a:cubicBezTo>
                                  <a:cubicBezTo>
                                    <a:pt x="1661" y="5949"/>
                                    <a:pt x="1524" y="5173"/>
                                    <a:pt x="1479" y="4625"/>
                                  </a:cubicBezTo>
                                  <a:cubicBezTo>
                                    <a:pt x="1433" y="4054"/>
                                    <a:pt x="1364" y="3483"/>
                                    <a:pt x="1364" y="2913"/>
                                  </a:cubicBezTo>
                                  <a:cubicBezTo>
                                    <a:pt x="1364" y="2479"/>
                                    <a:pt x="1387" y="2023"/>
                                    <a:pt x="1342" y="1589"/>
                                  </a:cubicBezTo>
                                  <a:cubicBezTo>
                                    <a:pt x="1296" y="1132"/>
                                    <a:pt x="1273" y="516"/>
                                    <a:pt x="908" y="151"/>
                                  </a:cubicBezTo>
                                  <a:cubicBezTo>
                                    <a:pt x="793" y="45"/>
                                    <a:pt x="671" y="0"/>
                                    <a:pt x="55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3" name="Google Shape;3813;p48"/>
                            <p:cNvSpPr/>
                            <p:nvPr/>
                          </p:nvSpPr>
                          <p:spPr>
                            <a:xfrm>
                              <a:off x="4170225" y="4900825"/>
                              <a:ext cx="88475" cy="884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39" h="3538" extrusionOk="0">
                                  <a:moveTo>
                                    <a:pt x="3538" y="1780"/>
                                  </a:moveTo>
                                  <a:cubicBezTo>
                                    <a:pt x="3538" y="2762"/>
                                    <a:pt x="2762" y="3538"/>
                                    <a:pt x="1780" y="3538"/>
                                  </a:cubicBezTo>
                                  <a:cubicBezTo>
                                    <a:pt x="799" y="3538"/>
                                    <a:pt x="0" y="2762"/>
                                    <a:pt x="0" y="1780"/>
                                  </a:cubicBezTo>
                                  <a:cubicBezTo>
                                    <a:pt x="0" y="799"/>
                                    <a:pt x="799" y="0"/>
                                    <a:pt x="1780" y="0"/>
                                  </a:cubicBezTo>
                                  <a:cubicBezTo>
                                    <a:pt x="2762" y="0"/>
                                    <a:pt x="3538" y="799"/>
                                    <a:pt x="3538" y="178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814" name="Google Shape;3814;p48"/>
                            <p:cNvGrpSpPr/>
                            <p:nvPr/>
                          </p:nvGrpSpPr>
                          <p:grpSpPr>
                            <a:xfrm>
                              <a:off x="71350" y="2408925"/>
                              <a:ext cx="7517550" cy="2939850"/>
                              <a:chOff x="71350" y="2408925"/>
                              <a:chExt cx="7517550" cy="2939850"/>
                            </a:xfrm>
                          </p:grpSpPr>
                          <p:sp>
                            <p:nvSpPr>
                              <p:cNvPr id="3815" name="Google Shape;3815;p48"/>
                              <p:cNvSpPr/>
                              <p:nvPr/>
                            </p:nvSpPr>
                            <p:spPr>
                              <a:xfrm>
                                <a:off x="5270900" y="4586800"/>
                                <a:ext cx="36250" cy="1584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50" h="6336" extrusionOk="0">
                                    <a:moveTo>
                                      <a:pt x="562" y="1"/>
                                    </a:moveTo>
                                    <a:cubicBezTo>
                                      <a:pt x="520" y="1"/>
                                      <a:pt x="482" y="24"/>
                                      <a:pt x="482" y="76"/>
                                    </a:cubicBezTo>
                                    <a:cubicBezTo>
                                      <a:pt x="414" y="578"/>
                                      <a:pt x="323" y="1057"/>
                                      <a:pt x="277" y="1559"/>
                                    </a:cubicBezTo>
                                    <a:cubicBezTo>
                                      <a:pt x="254" y="2084"/>
                                      <a:pt x="277" y="2609"/>
                                      <a:pt x="231" y="3111"/>
                                    </a:cubicBezTo>
                                    <a:cubicBezTo>
                                      <a:pt x="188" y="4000"/>
                                      <a:pt x="1" y="4929"/>
                                      <a:pt x="236" y="5802"/>
                                    </a:cubicBezTo>
                                    <a:lnTo>
                                      <a:pt x="236" y="5802"/>
                                    </a:lnTo>
                                    <a:cubicBezTo>
                                      <a:pt x="252" y="5889"/>
                                      <a:pt x="281" y="5979"/>
                                      <a:pt x="323" y="6079"/>
                                    </a:cubicBezTo>
                                    <a:cubicBezTo>
                                      <a:pt x="413" y="6259"/>
                                      <a:pt x="573" y="6336"/>
                                      <a:pt x="740" y="6336"/>
                                    </a:cubicBezTo>
                                    <a:cubicBezTo>
                                      <a:pt x="1080" y="6336"/>
                                      <a:pt x="1449" y="6020"/>
                                      <a:pt x="1327" y="5622"/>
                                    </a:cubicBezTo>
                                    <a:cubicBezTo>
                                      <a:pt x="1053" y="4800"/>
                                      <a:pt x="1213" y="3956"/>
                                      <a:pt x="1144" y="3089"/>
                                    </a:cubicBezTo>
                                    <a:cubicBezTo>
                                      <a:pt x="1099" y="2609"/>
                                      <a:pt x="1030" y="2130"/>
                                      <a:pt x="985" y="1651"/>
                                    </a:cubicBezTo>
                                    <a:cubicBezTo>
                                      <a:pt x="916" y="1126"/>
                                      <a:pt x="734" y="623"/>
                                      <a:pt x="688" y="98"/>
                                    </a:cubicBezTo>
                                    <a:cubicBezTo>
                                      <a:pt x="675" y="36"/>
                                      <a:pt x="615" y="1"/>
                                      <a:pt x="562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6" name="Google Shape;3816;p48"/>
                              <p:cNvSpPr/>
                              <p:nvPr/>
                            </p:nvSpPr>
                            <p:spPr>
                              <a:xfrm>
                                <a:off x="5278550" y="4588550"/>
                                <a:ext cx="57500" cy="1654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300" h="6619" extrusionOk="0">
                                    <a:moveTo>
                                      <a:pt x="844" y="0"/>
                                    </a:moveTo>
                                    <a:cubicBezTo>
                                      <a:pt x="778" y="0"/>
                                      <a:pt x="712" y="16"/>
                                      <a:pt x="656" y="51"/>
                                    </a:cubicBezTo>
                                    <a:cubicBezTo>
                                      <a:pt x="510" y="177"/>
                                      <a:pt x="402" y="283"/>
                                      <a:pt x="367" y="457"/>
                                    </a:cubicBezTo>
                                    <a:lnTo>
                                      <a:pt x="367" y="457"/>
                                    </a:lnTo>
                                    <a:cubicBezTo>
                                      <a:pt x="345" y="476"/>
                                      <a:pt x="326" y="501"/>
                                      <a:pt x="313" y="531"/>
                                    </a:cubicBezTo>
                                    <a:cubicBezTo>
                                      <a:pt x="222" y="759"/>
                                      <a:pt x="176" y="1010"/>
                                      <a:pt x="131" y="1238"/>
                                    </a:cubicBezTo>
                                    <a:cubicBezTo>
                                      <a:pt x="85" y="1489"/>
                                      <a:pt x="62" y="1740"/>
                                      <a:pt x="17" y="1991"/>
                                    </a:cubicBezTo>
                                    <a:cubicBezTo>
                                      <a:pt x="1" y="2063"/>
                                      <a:pt x="27" y="2118"/>
                                      <a:pt x="69" y="2152"/>
                                    </a:cubicBezTo>
                                    <a:lnTo>
                                      <a:pt x="69" y="2152"/>
                                    </a:lnTo>
                                    <a:cubicBezTo>
                                      <a:pt x="53" y="2382"/>
                                      <a:pt x="45" y="2612"/>
                                      <a:pt x="40" y="2836"/>
                                    </a:cubicBezTo>
                                    <a:cubicBezTo>
                                      <a:pt x="40" y="3315"/>
                                      <a:pt x="17" y="3795"/>
                                      <a:pt x="62" y="4297"/>
                                    </a:cubicBezTo>
                                    <a:cubicBezTo>
                                      <a:pt x="108" y="4845"/>
                                      <a:pt x="199" y="5370"/>
                                      <a:pt x="359" y="5917"/>
                                    </a:cubicBezTo>
                                    <a:cubicBezTo>
                                      <a:pt x="434" y="6143"/>
                                      <a:pt x="664" y="6306"/>
                                      <a:pt x="908" y="6306"/>
                                    </a:cubicBezTo>
                                    <a:cubicBezTo>
                                      <a:pt x="936" y="6306"/>
                                      <a:pt x="965" y="6304"/>
                                      <a:pt x="993" y="6300"/>
                                    </a:cubicBezTo>
                                    <a:lnTo>
                                      <a:pt x="993" y="6300"/>
                                    </a:lnTo>
                                    <a:cubicBezTo>
                                      <a:pt x="1094" y="6485"/>
                                      <a:pt x="1290" y="6619"/>
                                      <a:pt x="1495" y="6619"/>
                                    </a:cubicBezTo>
                                    <a:cubicBezTo>
                                      <a:pt x="1622" y="6619"/>
                                      <a:pt x="1753" y="6567"/>
                                      <a:pt x="1866" y="6442"/>
                                    </a:cubicBezTo>
                                    <a:cubicBezTo>
                                      <a:pt x="2185" y="6054"/>
                                      <a:pt x="2299" y="5575"/>
                                      <a:pt x="1911" y="5210"/>
                                    </a:cubicBezTo>
                                    <a:cubicBezTo>
                                      <a:pt x="1897" y="5196"/>
                                      <a:pt x="1882" y="5183"/>
                                      <a:pt x="1867" y="5170"/>
                                    </a:cubicBezTo>
                                    <a:lnTo>
                                      <a:pt x="1867" y="5170"/>
                                    </a:lnTo>
                                    <a:cubicBezTo>
                                      <a:pt x="1844" y="4795"/>
                                      <a:pt x="1901" y="4408"/>
                                      <a:pt x="1934" y="4046"/>
                                    </a:cubicBezTo>
                                    <a:cubicBezTo>
                                      <a:pt x="1980" y="3544"/>
                                      <a:pt x="1980" y="3041"/>
                                      <a:pt x="1934" y="2539"/>
                                    </a:cubicBezTo>
                                    <a:cubicBezTo>
                                      <a:pt x="1866" y="2106"/>
                                      <a:pt x="1751" y="1695"/>
                                      <a:pt x="1660" y="1284"/>
                                    </a:cubicBezTo>
                                    <a:cubicBezTo>
                                      <a:pt x="1612" y="1081"/>
                                      <a:pt x="1552" y="885"/>
                                      <a:pt x="1476" y="694"/>
                                    </a:cubicBezTo>
                                    <a:lnTo>
                                      <a:pt x="1476" y="694"/>
                                    </a:lnTo>
                                    <a:cubicBezTo>
                                      <a:pt x="1653" y="322"/>
                                      <a:pt x="1339" y="17"/>
                                      <a:pt x="1002" y="17"/>
                                    </a:cubicBezTo>
                                    <a:cubicBezTo>
                                      <a:pt x="992" y="17"/>
                                      <a:pt x="981" y="17"/>
                                      <a:pt x="970" y="18"/>
                                    </a:cubicBezTo>
                                    <a:lnTo>
                                      <a:pt x="970" y="18"/>
                                    </a:lnTo>
                                    <a:cubicBezTo>
                                      <a:pt x="929" y="7"/>
                                      <a:pt x="886" y="0"/>
                                      <a:pt x="844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7" name="Google Shape;3817;p48"/>
                              <p:cNvSpPr/>
                              <p:nvPr/>
                            </p:nvSpPr>
                            <p:spPr>
                              <a:xfrm>
                                <a:off x="5309200" y="4608275"/>
                                <a:ext cx="89050" cy="1741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62" h="6964" extrusionOk="0">
                                    <a:moveTo>
                                      <a:pt x="1068" y="1"/>
                                    </a:moveTo>
                                    <a:cubicBezTo>
                                      <a:pt x="930" y="1"/>
                                      <a:pt x="794" y="49"/>
                                      <a:pt x="708" y="152"/>
                                    </a:cubicBezTo>
                                    <a:cubicBezTo>
                                      <a:pt x="503" y="404"/>
                                      <a:pt x="252" y="677"/>
                                      <a:pt x="137" y="997"/>
                                    </a:cubicBezTo>
                                    <a:cubicBezTo>
                                      <a:pt x="0" y="1339"/>
                                      <a:pt x="46" y="1750"/>
                                      <a:pt x="46" y="2115"/>
                                    </a:cubicBezTo>
                                    <a:cubicBezTo>
                                      <a:pt x="23" y="2983"/>
                                      <a:pt x="69" y="3919"/>
                                      <a:pt x="343" y="4763"/>
                                    </a:cubicBezTo>
                                    <a:cubicBezTo>
                                      <a:pt x="343" y="4784"/>
                                      <a:pt x="361" y="4795"/>
                                      <a:pt x="382" y="4795"/>
                                    </a:cubicBezTo>
                                    <a:cubicBezTo>
                                      <a:pt x="406" y="4795"/>
                                      <a:pt x="434" y="4778"/>
                                      <a:pt x="434" y="4740"/>
                                    </a:cubicBezTo>
                                    <a:cubicBezTo>
                                      <a:pt x="434" y="3964"/>
                                      <a:pt x="183" y="3211"/>
                                      <a:pt x="183" y="2412"/>
                                    </a:cubicBezTo>
                                    <a:cubicBezTo>
                                      <a:pt x="183" y="2059"/>
                                      <a:pt x="226" y="1598"/>
                                      <a:pt x="560" y="1383"/>
                                    </a:cubicBezTo>
                                    <a:lnTo>
                                      <a:pt x="560" y="1383"/>
                                    </a:lnTo>
                                    <a:cubicBezTo>
                                      <a:pt x="560" y="1619"/>
                                      <a:pt x="559" y="1856"/>
                                      <a:pt x="548" y="2093"/>
                                    </a:cubicBezTo>
                                    <a:cubicBezTo>
                                      <a:pt x="525" y="2595"/>
                                      <a:pt x="525" y="3097"/>
                                      <a:pt x="525" y="3599"/>
                                    </a:cubicBezTo>
                                    <a:cubicBezTo>
                                      <a:pt x="534" y="3773"/>
                                      <a:pt x="537" y="3947"/>
                                      <a:pt x="536" y="4121"/>
                                    </a:cubicBezTo>
                                    <a:lnTo>
                                      <a:pt x="536" y="4121"/>
                                    </a:lnTo>
                                    <a:cubicBezTo>
                                      <a:pt x="518" y="4542"/>
                                      <a:pt x="502" y="4961"/>
                                      <a:pt x="492" y="5382"/>
                                    </a:cubicBezTo>
                                    <a:lnTo>
                                      <a:pt x="492" y="5382"/>
                                    </a:lnTo>
                                    <a:cubicBezTo>
                                      <a:pt x="480" y="5684"/>
                                      <a:pt x="472" y="5987"/>
                                      <a:pt x="480" y="6292"/>
                                    </a:cubicBezTo>
                                    <a:cubicBezTo>
                                      <a:pt x="469" y="6635"/>
                                      <a:pt x="705" y="6812"/>
                                      <a:pt x="966" y="6835"/>
                                    </a:cubicBezTo>
                                    <a:lnTo>
                                      <a:pt x="966" y="6835"/>
                                    </a:lnTo>
                                    <a:cubicBezTo>
                                      <a:pt x="1071" y="6921"/>
                                      <a:pt x="1208" y="6963"/>
                                      <a:pt x="1344" y="6963"/>
                                    </a:cubicBezTo>
                                    <a:cubicBezTo>
                                      <a:pt x="1637" y="6963"/>
                                      <a:pt x="1929" y="6769"/>
                                      <a:pt x="1918" y="6384"/>
                                    </a:cubicBezTo>
                                    <a:cubicBezTo>
                                      <a:pt x="1912" y="6149"/>
                                      <a:pt x="1931" y="5917"/>
                                      <a:pt x="1963" y="5686"/>
                                    </a:cubicBezTo>
                                    <a:lnTo>
                                      <a:pt x="1963" y="5686"/>
                                    </a:lnTo>
                                    <a:cubicBezTo>
                                      <a:pt x="2069" y="5783"/>
                                      <a:pt x="2212" y="5836"/>
                                      <a:pt x="2350" y="5836"/>
                                    </a:cubicBezTo>
                                    <a:cubicBezTo>
                                      <a:pt x="2427" y="5836"/>
                                      <a:pt x="2502" y="5820"/>
                                      <a:pt x="2570" y="5785"/>
                                    </a:cubicBezTo>
                                    <a:lnTo>
                                      <a:pt x="2570" y="5785"/>
                                    </a:lnTo>
                                    <a:cubicBezTo>
                                      <a:pt x="2573" y="5787"/>
                                      <a:pt x="2576" y="5789"/>
                                      <a:pt x="2580" y="5790"/>
                                    </a:cubicBezTo>
                                    <a:cubicBezTo>
                                      <a:pt x="2651" y="5835"/>
                                      <a:pt x="2725" y="5855"/>
                                      <a:pt x="2800" y="5855"/>
                                    </a:cubicBezTo>
                                    <a:cubicBezTo>
                                      <a:pt x="2915" y="5855"/>
                                      <a:pt x="3030" y="5805"/>
                                      <a:pt x="3127" y="5722"/>
                                    </a:cubicBezTo>
                                    <a:cubicBezTo>
                                      <a:pt x="3561" y="5357"/>
                                      <a:pt x="3447" y="4535"/>
                                      <a:pt x="2945" y="4284"/>
                                    </a:cubicBezTo>
                                    <a:cubicBezTo>
                                      <a:pt x="2930" y="4276"/>
                                      <a:pt x="2915" y="4269"/>
                                      <a:pt x="2900" y="4263"/>
                                    </a:cubicBezTo>
                                    <a:lnTo>
                                      <a:pt x="2900" y="4263"/>
                                    </a:lnTo>
                                    <a:cubicBezTo>
                                      <a:pt x="2890" y="3840"/>
                                      <a:pt x="2854" y="3417"/>
                                      <a:pt x="2854" y="3006"/>
                                    </a:cubicBezTo>
                                    <a:cubicBezTo>
                                      <a:pt x="2854" y="2252"/>
                                      <a:pt x="2831" y="1476"/>
                                      <a:pt x="2557" y="746"/>
                                    </a:cubicBezTo>
                                    <a:cubicBezTo>
                                      <a:pt x="2485" y="572"/>
                                      <a:pt x="2323" y="486"/>
                                      <a:pt x="2164" y="486"/>
                                    </a:cubicBezTo>
                                    <a:cubicBezTo>
                                      <a:pt x="1992" y="486"/>
                                      <a:pt x="1825" y="589"/>
                                      <a:pt x="1788" y="795"/>
                                    </a:cubicBezTo>
                                    <a:lnTo>
                                      <a:pt x="1788" y="795"/>
                                    </a:lnTo>
                                    <a:cubicBezTo>
                                      <a:pt x="1777" y="808"/>
                                      <a:pt x="1767" y="822"/>
                                      <a:pt x="1758" y="837"/>
                                    </a:cubicBezTo>
                                    <a:cubicBezTo>
                                      <a:pt x="1723" y="896"/>
                                      <a:pt x="1691" y="954"/>
                                      <a:pt x="1659" y="1012"/>
                                    </a:cubicBezTo>
                                    <a:lnTo>
                                      <a:pt x="1659" y="1012"/>
                                    </a:lnTo>
                                    <a:cubicBezTo>
                                      <a:pt x="1644" y="792"/>
                                      <a:pt x="1618" y="573"/>
                                      <a:pt x="1575" y="358"/>
                                    </a:cubicBezTo>
                                    <a:cubicBezTo>
                                      <a:pt x="1533" y="131"/>
                                      <a:pt x="1296" y="1"/>
                                      <a:pt x="1068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8" name="Google Shape;3818;p48"/>
                              <p:cNvSpPr/>
                              <p:nvPr/>
                            </p:nvSpPr>
                            <p:spPr>
                              <a:xfrm>
                                <a:off x="5367400" y="4643900"/>
                                <a:ext cx="37125" cy="1358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85" h="5435" extrusionOk="0">
                                    <a:moveTo>
                                      <a:pt x="808" y="0"/>
                                    </a:moveTo>
                                    <a:cubicBezTo>
                                      <a:pt x="782" y="0"/>
                                      <a:pt x="754" y="17"/>
                                      <a:pt x="731" y="51"/>
                                    </a:cubicBezTo>
                                    <a:cubicBezTo>
                                      <a:pt x="685" y="143"/>
                                      <a:pt x="617" y="188"/>
                                      <a:pt x="594" y="302"/>
                                    </a:cubicBezTo>
                                    <a:cubicBezTo>
                                      <a:pt x="571" y="348"/>
                                      <a:pt x="571" y="439"/>
                                      <a:pt x="571" y="485"/>
                                    </a:cubicBezTo>
                                    <a:cubicBezTo>
                                      <a:pt x="526" y="508"/>
                                      <a:pt x="503" y="576"/>
                                      <a:pt x="480" y="622"/>
                                    </a:cubicBezTo>
                                    <a:cubicBezTo>
                                      <a:pt x="480" y="668"/>
                                      <a:pt x="480" y="736"/>
                                      <a:pt x="457" y="805"/>
                                    </a:cubicBezTo>
                                    <a:cubicBezTo>
                                      <a:pt x="457" y="873"/>
                                      <a:pt x="457" y="964"/>
                                      <a:pt x="434" y="1056"/>
                                    </a:cubicBezTo>
                                    <a:cubicBezTo>
                                      <a:pt x="389" y="1261"/>
                                      <a:pt x="320" y="1444"/>
                                      <a:pt x="275" y="1649"/>
                                    </a:cubicBezTo>
                                    <a:cubicBezTo>
                                      <a:pt x="252" y="1877"/>
                                      <a:pt x="206" y="2106"/>
                                      <a:pt x="183" y="2311"/>
                                    </a:cubicBezTo>
                                    <a:cubicBezTo>
                                      <a:pt x="92" y="3178"/>
                                      <a:pt x="1" y="4023"/>
                                      <a:pt x="115" y="4890"/>
                                    </a:cubicBezTo>
                                    <a:cubicBezTo>
                                      <a:pt x="156" y="5232"/>
                                      <a:pt x="409" y="5434"/>
                                      <a:pt x="675" y="5434"/>
                                    </a:cubicBezTo>
                                    <a:cubicBezTo>
                                      <a:pt x="853" y="5434"/>
                                      <a:pt x="1036" y="5343"/>
                                      <a:pt x="1165" y="5141"/>
                                    </a:cubicBezTo>
                                    <a:cubicBezTo>
                                      <a:pt x="1439" y="4776"/>
                                      <a:pt x="1416" y="4251"/>
                                      <a:pt x="1439" y="3818"/>
                                    </a:cubicBezTo>
                                    <a:cubicBezTo>
                                      <a:pt x="1484" y="3247"/>
                                      <a:pt x="1461" y="2699"/>
                                      <a:pt x="1347" y="2128"/>
                                    </a:cubicBezTo>
                                    <a:cubicBezTo>
                                      <a:pt x="1329" y="2039"/>
                                      <a:pt x="1278" y="1975"/>
                                      <a:pt x="1209" y="1934"/>
                                    </a:cubicBezTo>
                                    <a:lnTo>
                                      <a:pt x="1209" y="1934"/>
                                    </a:lnTo>
                                    <a:cubicBezTo>
                                      <a:pt x="1210" y="1862"/>
                                      <a:pt x="1210" y="1790"/>
                                      <a:pt x="1210" y="1718"/>
                                    </a:cubicBezTo>
                                    <a:cubicBezTo>
                                      <a:pt x="1210" y="1512"/>
                                      <a:pt x="1165" y="1307"/>
                                      <a:pt x="1142" y="1101"/>
                                    </a:cubicBezTo>
                                    <a:cubicBezTo>
                                      <a:pt x="1119" y="896"/>
                                      <a:pt x="1119" y="713"/>
                                      <a:pt x="1073" y="531"/>
                                    </a:cubicBezTo>
                                    <a:cubicBezTo>
                                      <a:pt x="1051" y="439"/>
                                      <a:pt x="1051" y="348"/>
                                      <a:pt x="1028" y="280"/>
                                    </a:cubicBezTo>
                                    <a:cubicBezTo>
                                      <a:pt x="1005" y="188"/>
                                      <a:pt x="936" y="120"/>
                                      <a:pt x="868" y="51"/>
                                    </a:cubicBezTo>
                                    <a:cubicBezTo>
                                      <a:pt x="857" y="17"/>
                                      <a:pt x="834" y="0"/>
                                      <a:pt x="808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9" name="Google Shape;3819;p48"/>
                              <p:cNvSpPr/>
                              <p:nvPr/>
                            </p:nvSpPr>
                            <p:spPr>
                              <a:xfrm>
                                <a:off x="5382800" y="4615425"/>
                                <a:ext cx="62800" cy="1878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512" h="7513" extrusionOk="0">
                                    <a:moveTo>
                                      <a:pt x="1713" y="0"/>
                                    </a:moveTo>
                                    <a:cubicBezTo>
                                      <a:pt x="1541" y="0"/>
                                      <a:pt x="1378" y="70"/>
                                      <a:pt x="1282" y="224"/>
                                    </a:cubicBezTo>
                                    <a:lnTo>
                                      <a:pt x="1282" y="224"/>
                                    </a:lnTo>
                                    <a:cubicBezTo>
                                      <a:pt x="1241" y="128"/>
                                      <a:pt x="1140" y="76"/>
                                      <a:pt x="1040" y="76"/>
                                    </a:cubicBezTo>
                                    <a:cubicBezTo>
                                      <a:pt x="930" y="76"/>
                                      <a:pt x="821" y="140"/>
                                      <a:pt x="800" y="277"/>
                                    </a:cubicBezTo>
                                    <a:cubicBezTo>
                                      <a:pt x="708" y="757"/>
                                      <a:pt x="572" y="1213"/>
                                      <a:pt x="503" y="1693"/>
                                    </a:cubicBezTo>
                                    <a:cubicBezTo>
                                      <a:pt x="435" y="2172"/>
                                      <a:pt x="343" y="2674"/>
                                      <a:pt x="298" y="3153"/>
                                    </a:cubicBezTo>
                                    <a:cubicBezTo>
                                      <a:pt x="252" y="4089"/>
                                      <a:pt x="298" y="5002"/>
                                      <a:pt x="92" y="5938"/>
                                    </a:cubicBezTo>
                                    <a:cubicBezTo>
                                      <a:pt x="1" y="6280"/>
                                      <a:pt x="206" y="6623"/>
                                      <a:pt x="549" y="6714"/>
                                    </a:cubicBezTo>
                                    <a:cubicBezTo>
                                      <a:pt x="577" y="6721"/>
                                      <a:pt x="604" y="6726"/>
                                      <a:pt x="631" y="6729"/>
                                    </a:cubicBezTo>
                                    <a:lnTo>
                                      <a:pt x="631" y="6729"/>
                                    </a:lnTo>
                                    <a:cubicBezTo>
                                      <a:pt x="634" y="6754"/>
                                      <a:pt x="637" y="6780"/>
                                      <a:pt x="640" y="6805"/>
                                    </a:cubicBezTo>
                                    <a:cubicBezTo>
                                      <a:pt x="686" y="7193"/>
                                      <a:pt x="960" y="7513"/>
                                      <a:pt x="1370" y="7513"/>
                                    </a:cubicBezTo>
                                    <a:cubicBezTo>
                                      <a:pt x="1713" y="7490"/>
                                      <a:pt x="2101" y="7171"/>
                                      <a:pt x="2055" y="6783"/>
                                    </a:cubicBezTo>
                                    <a:cubicBezTo>
                                      <a:pt x="2055" y="6700"/>
                                      <a:pt x="2057" y="6618"/>
                                      <a:pt x="2059" y="6536"/>
                                    </a:cubicBezTo>
                                    <a:lnTo>
                                      <a:pt x="2059" y="6536"/>
                                    </a:lnTo>
                                    <a:cubicBezTo>
                                      <a:pt x="2078" y="6314"/>
                                      <a:pt x="2122" y="6035"/>
                                      <a:pt x="2118" y="5785"/>
                                    </a:cubicBezTo>
                                    <a:lnTo>
                                      <a:pt x="2118" y="5785"/>
                                    </a:lnTo>
                                    <a:cubicBezTo>
                                      <a:pt x="2204" y="5026"/>
                                      <a:pt x="2357" y="4283"/>
                                      <a:pt x="2420" y="3519"/>
                                    </a:cubicBezTo>
                                    <a:cubicBezTo>
                                      <a:pt x="2466" y="2925"/>
                                      <a:pt x="2443" y="2354"/>
                                      <a:pt x="2443" y="1761"/>
                                    </a:cubicBezTo>
                                    <a:cubicBezTo>
                                      <a:pt x="2420" y="1304"/>
                                      <a:pt x="2512" y="848"/>
                                      <a:pt x="2329" y="391"/>
                                    </a:cubicBezTo>
                                    <a:cubicBezTo>
                                      <a:pt x="2223" y="144"/>
                                      <a:pt x="1959" y="0"/>
                                      <a:pt x="1713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0" name="Google Shape;3820;p48"/>
                              <p:cNvSpPr/>
                              <p:nvPr/>
                            </p:nvSpPr>
                            <p:spPr>
                              <a:xfrm>
                                <a:off x="5407350" y="4693900"/>
                                <a:ext cx="39575" cy="816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83" h="3265" extrusionOk="0">
                                    <a:moveTo>
                                      <a:pt x="1389" y="872"/>
                                    </a:moveTo>
                                    <a:cubicBezTo>
                                      <a:pt x="1387" y="890"/>
                                      <a:pt x="1383" y="904"/>
                                      <a:pt x="1383" y="904"/>
                                    </a:cubicBezTo>
                                    <a:cubicBezTo>
                                      <a:pt x="1382" y="904"/>
                                      <a:pt x="1384" y="895"/>
                                      <a:pt x="1389" y="872"/>
                                    </a:cubicBezTo>
                                    <a:close/>
                                    <a:moveTo>
                                      <a:pt x="1166" y="1"/>
                                    </a:moveTo>
                                    <a:cubicBezTo>
                                      <a:pt x="1114" y="1"/>
                                      <a:pt x="1059" y="12"/>
                                      <a:pt x="1005" y="37"/>
                                    </a:cubicBezTo>
                                    <a:cubicBezTo>
                                      <a:pt x="964" y="64"/>
                                      <a:pt x="923" y="100"/>
                                      <a:pt x="882" y="139"/>
                                    </a:cubicBezTo>
                                    <a:lnTo>
                                      <a:pt x="882" y="139"/>
                                    </a:lnTo>
                                    <a:cubicBezTo>
                                      <a:pt x="744" y="201"/>
                                      <a:pt x="673" y="317"/>
                                      <a:pt x="617" y="448"/>
                                    </a:cubicBezTo>
                                    <a:cubicBezTo>
                                      <a:pt x="600" y="480"/>
                                      <a:pt x="538" y="571"/>
                                      <a:pt x="544" y="571"/>
                                    </a:cubicBezTo>
                                    <a:cubicBezTo>
                                      <a:pt x="547" y="571"/>
                                      <a:pt x="561" y="556"/>
                                      <a:pt x="594" y="516"/>
                                    </a:cubicBezTo>
                                    <a:lnTo>
                                      <a:pt x="594" y="516"/>
                                    </a:lnTo>
                                    <a:cubicBezTo>
                                      <a:pt x="503" y="631"/>
                                      <a:pt x="480" y="722"/>
                                      <a:pt x="411" y="859"/>
                                    </a:cubicBezTo>
                                    <a:cubicBezTo>
                                      <a:pt x="392" y="935"/>
                                      <a:pt x="326" y="1043"/>
                                      <a:pt x="304" y="1143"/>
                                    </a:cubicBezTo>
                                    <a:lnTo>
                                      <a:pt x="304" y="1143"/>
                                    </a:lnTo>
                                    <a:cubicBezTo>
                                      <a:pt x="302" y="1146"/>
                                      <a:pt x="300" y="1150"/>
                                      <a:pt x="297" y="1156"/>
                                    </a:cubicBezTo>
                                    <a:cubicBezTo>
                                      <a:pt x="274" y="1201"/>
                                      <a:pt x="274" y="1270"/>
                                      <a:pt x="251" y="1315"/>
                                    </a:cubicBezTo>
                                    <a:cubicBezTo>
                                      <a:pt x="229" y="1338"/>
                                      <a:pt x="229" y="1361"/>
                                      <a:pt x="229" y="1407"/>
                                    </a:cubicBezTo>
                                    <a:cubicBezTo>
                                      <a:pt x="206" y="1475"/>
                                      <a:pt x="183" y="1544"/>
                                      <a:pt x="160" y="1589"/>
                                    </a:cubicBezTo>
                                    <a:cubicBezTo>
                                      <a:pt x="92" y="1886"/>
                                      <a:pt x="46" y="2160"/>
                                      <a:pt x="23" y="2434"/>
                                    </a:cubicBezTo>
                                    <a:cubicBezTo>
                                      <a:pt x="0" y="2731"/>
                                      <a:pt x="69" y="3073"/>
                                      <a:pt x="366" y="3210"/>
                                    </a:cubicBezTo>
                                    <a:cubicBezTo>
                                      <a:pt x="430" y="3246"/>
                                      <a:pt x="501" y="3265"/>
                                      <a:pt x="572" y="3265"/>
                                    </a:cubicBezTo>
                                    <a:cubicBezTo>
                                      <a:pt x="679" y="3265"/>
                                      <a:pt x="786" y="3224"/>
                                      <a:pt x="868" y="3141"/>
                                    </a:cubicBezTo>
                                    <a:cubicBezTo>
                                      <a:pt x="936" y="3050"/>
                                      <a:pt x="1028" y="2913"/>
                                      <a:pt x="1050" y="2799"/>
                                    </a:cubicBezTo>
                                    <a:cubicBezTo>
                                      <a:pt x="1055" y="2791"/>
                                      <a:pt x="1058" y="2782"/>
                                      <a:pt x="1061" y="2774"/>
                                    </a:cubicBezTo>
                                    <a:lnTo>
                                      <a:pt x="1061" y="2774"/>
                                    </a:lnTo>
                                    <a:cubicBezTo>
                                      <a:pt x="1064" y="2771"/>
                                      <a:pt x="1068" y="2764"/>
                                      <a:pt x="1073" y="2753"/>
                                    </a:cubicBezTo>
                                    <a:cubicBezTo>
                                      <a:pt x="1073" y="2731"/>
                                      <a:pt x="1073" y="2708"/>
                                      <a:pt x="1073" y="2685"/>
                                    </a:cubicBezTo>
                                    <a:cubicBezTo>
                                      <a:pt x="1073" y="2639"/>
                                      <a:pt x="1096" y="2594"/>
                                      <a:pt x="1096" y="2548"/>
                                    </a:cubicBezTo>
                                    <a:cubicBezTo>
                                      <a:pt x="1119" y="2297"/>
                                      <a:pt x="1164" y="2069"/>
                                      <a:pt x="1210" y="1840"/>
                                    </a:cubicBezTo>
                                    <a:cubicBezTo>
                                      <a:pt x="1210" y="1772"/>
                                      <a:pt x="1233" y="1726"/>
                                      <a:pt x="1233" y="1658"/>
                                    </a:cubicBezTo>
                                    <a:cubicBezTo>
                                      <a:pt x="1256" y="1635"/>
                                      <a:pt x="1256" y="1612"/>
                                      <a:pt x="1256" y="1566"/>
                                    </a:cubicBezTo>
                                    <a:cubicBezTo>
                                      <a:pt x="1279" y="1521"/>
                                      <a:pt x="1279" y="1452"/>
                                      <a:pt x="1279" y="1407"/>
                                    </a:cubicBezTo>
                                    <a:cubicBezTo>
                                      <a:pt x="1279" y="1418"/>
                                      <a:pt x="1279" y="1433"/>
                                      <a:pt x="1279" y="1452"/>
                                    </a:cubicBezTo>
                                    <a:cubicBezTo>
                                      <a:pt x="1301" y="1407"/>
                                      <a:pt x="1301" y="1338"/>
                                      <a:pt x="1301" y="1293"/>
                                    </a:cubicBezTo>
                                    <a:cubicBezTo>
                                      <a:pt x="1324" y="1224"/>
                                      <a:pt x="1347" y="1178"/>
                                      <a:pt x="1347" y="1110"/>
                                    </a:cubicBezTo>
                                    <a:cubicBezTo>
                                      <a:pt x="1368" y="1027"/>
                                      <a:pt x="1389" y="944"/>
                                      <a:pt x="1392" y="861"/>
                                    </a:cubicBezTo>
                                    <a:lnTo>
                                      <a:pt x="1392" y="861"/>
                                    </a:lnTo>
                                    <a:cubicBezTo>
                                      <a:pt x="1392" y="860"/>
                                      <a:pt x="1393" y="860"/>
                                      <a:pt x="1393" y="859"/>
                                    </a:cubicBezTo>
                                    <a:cubicBezTo>
                                      <a:pt x="1416" y="836"/>
                                      <a:pt x="1416" y="813"/>
                                      <a:pt x="1416" y="790"/>
                                    </a:cubicBezTo>
                                    <a:cubicBezTo>
                                      <a:pt x="1438" y="745"/>
                                      <a:pt x="1438" y="699"/>
                                      <a:pt x="1461" y="653"/>
                                    </a:cubicBezTo>
                                    <a:cubicBezTo>
                                      <a:pt x="1461" y="608"/>
                                      <a:pt x="1484" y="562"/>
                                      <a:pt x="1484" y="516"/>
                                    </a:cubicBezTo>
                                    <a:cubicBezTo>
                                      <a:pt x="1484" y="506"/>
                                      <a:pt x="1478" y="482"/>
                                      <a:pt x="1470" y="453"/>
                                    </a:cubicBezTo>
                                    <a:lnTo>
                                      <a:pt x="1470" y="453"/>
                                    </a:lnTo>
                                    <a:cubicBezTo>
                                      <a:pt x="1583" y="217"/>
                                      <a:pt x="1396" y="1"/>
                                      <a:pt x="116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1" name="Google Shape;3821;p48"/>
                              <p:cNvSpPr/>
                              <p:nvPr/>
                            </p:nvSpPr>
                            <p:spPr>
                              <a:xfrm>
                                <a:off x="5429600" y="4640425"/>
                                <a:ext cx="50225" cy="1586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009" h="6347" extrusionOk="0">
                                    <a:moveTo>
                                      <a:pt x="1345" y="0"/>
                                    </a:moveTo>
                                    <a:cubicBezTo>
                                      <a:pt x="1314" y="0"/>
                                      <a:pt x="1285" y="3"/>
                                      <a:pt x="1256" y="8"/>
                                    </a:cubicBezTo>
                                    <a:cubicBezTo>
                                      <a:pt x="1015" y="45"/>
                                      <a:pt x="849" y="203"/>
                                      <a:pt x="783" y="420"/>
                                    </a:cubicBezTo>
                                    <a:lnTo>
                                      <a:pt x="783" y="420"/>
                                    </a:lnTo>
                                    <a:lnTo>
                                      <a:pt x="777" y="419"/>
                                    </a:lnTo>
                                    <a:cubicBezTo>
                                      <a:pt x="744" y="588"/>
                                      <a:pt x="723" y="760"/>
                                      <a:pt x="709" y="934"/>
                                    </a:cubicBezTo>
                                    <a:lnTo>
                                      <a:pt x="709" y="934"/>
                                    </a:lnTo>
                                    <a:cubicBezTo>
                                      <a:pt x="679" y="1072"/>
                                      <a:pt x="641" y="1209"/>
                                      <a:pt x="617" y="1332"/>
                                    </a:cubicBezTo>
                                    <a:cubicBezTo>
                                      <a:pt x="571" y="1606"/>
                                      <a:pt x="526" y="1879"/>
                                      <a:pt x="457" y="2153"/>
                                    </a:cubicBezTo>
                                    <a:cubicBezTo>
                                      <a:pt x="366" y="2610"/>
                                      <a:pt x="297" y="3089"/>
                                      <a:pt x="183" y="3546"/>
                                    </a:cubicBezTo>
                                    <a:cubicBezTo>
                                      <a:pt x="92" y="3934"/>
                                      <a:pt x="1" y="4345"/>
                                      <a:pt x="46" y="4755"/>
                                    </a:cubicBezTo>
                                    <a:cubicBezTo>
                                      <a:pt x="67" y="4946"/>
                                      <a:pt x="88" y="5136"/>
                                      <a:pt x="182" y="5308"/>
                                    </a:cubicBezTo>
                                    <a:lnTo>
                                      <a:pt x="182" y="5308"/>
                                    </a:lnTo>
                                    <a:cubicBezTo>
                                      <a:pt x="171" y="5428"/>
                                      <a:pt x="164" y="5548"/>
                                      <a:pt x="160" y="5668"/>
                                    </a:cubicBezTo>
                                    <a:cubicBezTo>
                                      <a:pt x="160" y="5965"/>
                                      <a:pt x="411" y="6262"/>
                                      <a:pt x="685" y="6330"/>
                                    </a:cubicBezTo>
                                    <a:cubicBezTo>
                                      <a:pt x="736" y="6341"/>
                                      <a:pt x="785" y="6346"/>
                                      <a:pt x="834" y="6346"/>
                                    </a:cubicBezTo>
                                    <a:cubicBezTo>
                                      <a:pt x="1095" y="6346"/>
                                      <a:pt x="1327" y="6200"/>
                                      <a:pt x="1461" y="5988"/>
                                    </a:cubicBezTo>
                                    <a:cubicBezTo>
                                      <a:pt x="1667" y="5691"/>
                                      <a:pt x="1918" y="5258"/>
                                      <a:pt x="1964" y="4892"/>
                                    </a:cubicBezTo>
                                    <a:lnTo>
                                      <a:pt x="1964" y="4892"/>
                                    </a:lnTo>
                                    <a:cubicBezTo>
                                      <a:pt x="1961" y="4892"/>
                                      <a:pt x="1958" y="4893"/>
                                      <a:pt x="1956" y="4893"/>
                                    </a:cubicBezTo>
                                    <a:lnTo>
                                      <a:pt x="1956" y="4893"/>
                                    </a:lnTo>
                                    <a:cubicBezTo>
                                      <a:pt x="2009" y="4644"/>
                                      <a:pt x="1914" y="4371"/>
                                      <a:pt x="1706" y="4198"/>
                                    </a:cubicBezTo>
                                    <a:lnTo>
                                      <a:pt x="1706" y="4198"/>
                                    </a:lnTo>
                                    <a:cubicBezTo>
                                      <a:pt x="1763" y="3846"/>
                                      <a:pt x="1820" y="3493"/>
                                      <a:pt x="1849" y="3135"/>
                                    </a:cubicBezTo>
                                    <a:cubicBezTo>
                                      <a:pt x="1872" y="2701"/>
                                      <a:pt x="1895" y="2267"/>
                                      <a:pt x="1918" y="1857"/>
                                    </a:cubicBezTo>
                                    <a:cubicBezTo>
                                      <a:pt x="1941" y="1377"/>
                                      <a:pt x="1964" y="875"/>
                                      <a:pt x="1895" y="396"/>
                                    </a:cubicBezTo>
                                    <a:cubicBezTo>
                                      <a:pt x="1855" y="153"/>
                                      <a:pt x="1581" y="0"/>
                                      <a:pt x="1345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2" name="Google Shape;3822;p48"/>
                              <p:cNvSpPr/>
                              <p:nvPr/>
                            </p:nvSpPr>
                            <p:spPr>
                              <a:xfrm>
                                <a:off x="5461125" y="4644125"/>
                                <a:ext cx="68350" cy="1661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734" h="6645" extrusionOk="0">
                                    <a:moveTo>
                                      <a:pt x="2232" y="1215"/>
                                    </a:moveTo>
                                    <a:cubicBezTo>
                                      <a:pt x="2233" y="1215"/>
                                      <a:pt x="2230" y="1221"/>
                                      <a:pt x="2222" y="1233"/>
                                    </a:cubicBezTo>
                                    <a:lnTo>
                                      <a:pt x="2222" y="1233"/>
                                    </a:lnTo>
                                    <a:cubicBezTo>
                                      <a:pt x="2227" y="1220"/>
                                      <a:pt x="2231" y="1215"/>
                                      <a:pt x="2232" y="1215"/>
                                    </a:cubicBezTo>
                                    <a:close/>
                                    <a:moveTo>
                                      <a:pt x="1606" y="1"/>
                                    </a:moveTo>
                                    <a:cubicBezTo>
                                      <a:pt x="1484" y="1"/>
                                      <a:pt x="1346" y="78"/>
                                      <a:pt x="1296" y="202"/>
                                    </a:cubicBezTo>
                                    <a:cubicBezTo>
                                      <a:pt x="1220" y="430"/>
                                      <a:pt x="1128" y="642"/>
                                      <a:pt x="1060" y="877"/>
                                    </a:cubicBezTo>
                                    <a:lnTo>
                                      <a:pt x="1060" y="877"/>
                                    </a:lnTo>
                                    <a:cubicBezTo>
                                      <a:pt x="1020" y="970"/>
                                      <a:pt x="985" y="1065"/>
                                      <a:pt x="954" y="1161"/>
                                    </a:cubicBezTo>
                                    <a:cubicBezTo>
                                      <a:pt x="794" y="1640"/>
                                      <a:pt x="703" y="2165"/>
                                      <a:pt x="588" y="2690"/>
                                    </a:cubicBezTo>
                                    <a:cubicBezTo>
                                      <a:pt x="521" y="3080"/>
                                      <a:pt x="431" y="3472"/>
                                      <a:pt x="351" y="3869"/>
                                    </a:cubicBezTo>
                                    <a:lnTo>
                                      <a:pt x="351" y="3869"/>
                                    </a:lnTo>
                                    <a:cubicBezTo>
                                      <a:pt x="162" y="4596"/>
                                      <a:pt x="1" y="5329"/>
                                      <a:pt x="200" y="6091"/>
                                    </a:cubicBezTo>
                                    <a:cubicBezTo>
                                      <a:pt x="280" y="6398"/>
                                      <a:pt x="535" y="6537"/>
                                      <a:pt x="795" y="6537"/>
                                    </a:cubicBezTo>
                                    <a:cubicBezTo>
                                      <a:pt x="828" y="6537"/>
                                      <a:pt x="861" y="6535"/>
                                      <a:pt x="894" y="6530"/>
                                    </a:cubicBezTo>
                                    <a:lnTo>
                                      <a:pt x="894" y="6530"/>
                                    </a:lnTo>
                                    <a:cubicBezTo>
                                      <a:pt x="1014" y="6603"/>
                                      <a:pt x="1153" y="6644"/>
                                      <a:pt x="1289" y="6644"/>
                                    </a:cubicBezTo>
                                    <a:cubicBezTo>
                                      <a:pt x="1504" y="6644"/>
                                      <a:pt x="1710" y="6542"/>
                                      <a:pt x="1821" y="6296"/>
                                    </a:cubicBezTo>
                                    <a:cubicBezTo>
                                      <a:pt x="2255" y="5247"/>
                                      <a:pt x="2460" y="4082"/>
                                      <a:pt x="2574" y="2964"/>
                                    </a:cubicBezTo>
                                    <a:cubicBezTo>
                                      <a:pt x="2643" y="2507"/>
                                      <a:pt x="2688" y="2028"/>
                                      <a:pt x="2711" y="1572"/>
                                    </a:cubicBezTo>
                                    <a:cubicBezTo>
                                      <a:pt x="2734" y="1161"/>
                                      <a:pt x="2711" y="704"/>
                                      <a:pt x="2392" y="408"/>
                                    </a:cubicBezTo>
                                    <a:cubicBezTo>
                                      <a:pt x="2246" y="262"/>
                                      <a:pt x="2062" y="193"/>
                                      <a:pt x="1881" y="193"/>
                                    </a:cubicBezTo>
                                    <a:cubicBezTo>
                                      <a:pt x="1862" y="193"/>
                                      <a:pt x="1843" y="194"/>
                                      <a:pt x="1824" y="196"/>
                                    </a:cubicBezTo>
                                    <a:lnTo>
                                      <a:pt x="1824" y="196"/>
                                    </a:lnTo>
                                    <a:cubicBezTo>
                                      <a:pt x="1823" y="190"/>
                                      <a:pt x="1822" y="185"/>
                                      <a:pt x="1821" y="179"/>
                                    </a:cubicBezTo>
                                    <a:cubicBezTo>
                                      <a:pt x="1800" y="55"/>
                                      <a:pt x="1708" y="1"/>
                                      <a:pt x="160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3" name="Google Shape;3823;p48"/>
                              <p:cNvSpPr/>
                              <p:nvPr/>
                            </p:nvSpPr>
                            <p:spPr>
                              <a:xfrm>
                                <a:off x="5484650" y="4668275"/>
                                <a:ext cx="88200" cy="1692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28" h="6769" extrusionOk="0">
                                    <a:moveTo>
                                      <a:pt x="2835" y="1072"/>
                                    </a:moveTo>
                                    <a:cubicBezTo>
                                      <a:pt x="2844" y="1072"/>
                                      <a:pt x="2835" y="1096"/>
                                      <a:pt x="2788" y="1125"/>
                                    </a:cubicBezTo>
                                    <a:lnTo>
                                      <a:pt x="2788" y="1125"/>
                                    </a:lnTo>
                                    <a:cubicBezTo>
                                      <a:pt x="2809" y="1087"/>
                                      <a:pt x="2827" y="1072"/>
                                      <a:pt x="2835" y="1072"/>
                                    </a:cubicBezTo>
                                    <a:close/>
                                    <a:moveTo>
                                      <a:pt x="1511" y="1252"/>
                                    </a:moveTo>
                                    <a:cubicBezTo>
                                      <a:pt x="1511" y="1252"/>
                                      <a:pt x="1511" y="1252"/>
                                      <a:pt x="1511" y="1252"/>
                                    </a:cubicBezTo>
                                    <a:lnTo>
                                      <a:pt x="1511" y="1252"/>
                                    </a:lnTo>
                                    <a:cubicBezTo>
                                      <a:pt x="1506" y="1265"/>
                                      <a:pt x="1501" y="1278"/>
                                      <a:pt x="1496" y="1290"/>
                                    </a:cubicBezTo>
                                    <a:cubicBezTo>
                                      <a:pt x="1505" y="1265"/>
                                      <a:pt x="1510" y="1252"/>
                                      <a:pt x="1511" y="1252"/>
                                    </a:cubicBezTo>
                                    <a:close/>
                                    <a:moveTo>
                                      <a:pt x="2469" y="1"/>
                                    </a:moveTo>
                                    <a:cubicBezTo>
                                      <a:pt x="2365" y="1"/>
                                      <a:pt x="2262" y="24"/>
                                      <a:pt x="2175" y="71"/>
                                    </a:cubicBezTo>
                                    <a:lnTo>
                                      <a:pt x="2175" y="71"/>
                                    </a:lnTo>
                                    <a:cubicBezTo>
                                      <a:pt x="2120" y="34"/>
                                      <a:pt x="2054" y="11"/>
                                      <a:pt x="1981" y="11"/>
                                    </a:cubicBezTo>
                                    <a:cubicBezTo>
                                      <a:pt x="1972" y="11"/>
                                      <a:pt x="1962" y="11"/>
                                      <a:pt x="1953" y="12"/>
                                    </a:cubicBezTo>
                                    <a:cubicBezTo>
                                      <a:pt x="1405" y="35"/>
                                      <a:pt x="1222" y="765"/>
                                      <a:pt x="1085" y="1199"/>
                                    </a:cubicBezTo>
                                    <a:cubicBezTo>
                                      <a:pt x="903" y="1701"/>
                                      <a:pt x="789" y="2226"/>
                                      <a:pt x="652" y="2728"/>
                                    </a:cubicBezTo>
                                    <a:cubicBezTo>
                                      <a:pt x="332" y="3824"/>
                                      <a:pt x="35" y="4942"/>
                                      <a:pt x="13" y="6084"/>
                                    </a:cubicBezTo>
                                    <a:cubicBezTo>
                                      <a:pt x="0" y="6523"/>
                                      <a:pt x="380" y="6769"/>
                                      <a:pt x="752" y="6769"/>
                                    </a:cubicBezTo>
                                    <a:cubicBezTo>
                                      <a:pt x="1057" y="6769"/>
                                      <a:pt x="1356" y="6603"/>
                                      <a:pt x="1428" y="6243"/>
                                    </a:cubicBezTo>
                                    <a:cubicBezTo>
                                      <a:pt x="1514" y="5791"/>
                                      <a:pt x="1722" y="5399"/>
                                      <a:pt x="1861" y="4973"/>
                                    </a:cubicBezTo>
                                    <a:lnTo>
                                      <a:pt x="1861" y="4973"/>
                                    </a:lnTo>
                                    <a:cubicBezTo>
                                      <a:pt x="1945" y="4924"/>
                                      <a:pt x="2029" y="4889"/>
                                      <a:pt x="2113" y="4805"/>
                                    </a:cubicBezTo>
                                    <a:cubicBezTo>
                                      <a:pt x="2227" y="4714"/>
                                      <a:pt x="2318" y="4577"/>
                                      <a:pt x="2386" y="4440"/>
                                    </a:cubicBezTo>
                                    <a:cubicBezTo>
                                      <a:pt x="2501" y="4235"/>
                                      <a:pt x="2592" y="3984"/>
                                      <a:pt x="2660" y="3733"/>
                                    </a:cubicBezTo>
                                    <a:cubicBezTo>
                                      <a:pt x="2774" y="3368"/>
                                      <a:pt x="2889" y="2979"/>
                                      <a:pt x="3003" y="2591"/>
                                    </a:cubicBezTo>
                                    <a:cubicBezTo>
                                      <a:pt x="3231" y="1861"/>
                                      <a:pt x="3528" y="788"/>
                                      <a:pt x="2911" y="172"/>
                                    </a:cubicBezTo>
                                    <a:cubicBezTo>
                                      <a:pt x="2797" y="58"/>
                                      <a:pt x="2632" y="1"/>
                                      <a:pt x="2469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4" name="Google Shape;3824;p48"/>
                              <p:cNvSpPr/>
                              <p:nvPr/>
                            </p:nvSpPr>
                            <p:spPr>
                              <a:xfrm>
                                <a:off x="5510900" y="4672100"/>
                                <a:ext cx="73950" cy="1776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958" h="7104" extrusionOk="0">
                                    <a:moveTo>
                                      <a:pt x="2200" y="0"/>
                                    </a:moveTo>
                                    <a:cubicBezTo>
                                      <a:pt x="2071" y="0"/>
                                      <a:pt x="1945" y="48"/>
                                      <a:pt x="1861" y="156"/>
                                    </a:cubicBezTo>
                                    <a:cubicBezTo>
                                      <a:pt x="1542" y="590"/>
                                      <a:pt x="1473" y="1160"/>
                                      <a:pt x="1336" y="1685"/>
                                    </a:cubicBezTo>
                                    <a:cubicBezTo>
                                      <a:pt x="1200" y="2210"/>
                                      <a:pt x="1063" y="2758"/>
                                      <a:pt x="948" y="3306"/>
                                    </a:cubicBezTo>
                                    <a:cubicBezTo>
                                      <a:pt x="820" y="3778"/>
                                      <a:pt x="711" y="4269"/>
                                      <a:pt x="642" y="4763"/>
                                    </a:cubicBezTo>
                                    <a:lnTo>
                                      <a:pt x="642" y="4763"/>
                                    </a:lnTo>
                                    <a:cubicBezTo>
                                      <a:pt x="544" y="4825"/>
                                      <a:pt x="465" y="4911"/>
                                      <a:pt x="423" y="5018"/>
                                    </a:cubicBezTo>
                                    <a:cubicBezTo>
                                      <a:pt x="264" y="5451"/>
                                      <a:pt x="81" y="5794"/>
                                      <a:pt x="35" y="6273"/>
                                    </a:cubicBezTo>
                                    <a:cubicBezTo>
                                      <a:pt x="1" y="6609"/>
                                      <a:pt x="225" y="6840"/>
                                      <a:pt x="508" y="6928"/>
                                    </a:cubicBezTo>
                                    <a:lnTo>
                                      <a:pt x="508" y="6928"/>
                                    </a:lnTo>
                                    <a:cubicBezTo>
                                      <a:pt x="633" y="7050"/>
                                      <a:pt x="789" y="7104"/>
                                      <a:pt x="951" y="7104"/>
                                    </a:cubicBezTo>
                                    <a:cubicBezTo>
                                      <a:pt x="1220" y="7104"/>
                                      <a:pt x="1504" y="6954"/>
                                      <a:pt x="1679" y="6730"/>
                                    </a:cubicBezTo>
                                    <a:cubicBezTo>
                                      <a:pt x="1953" y="6342"/>
                                      <a:pt x="2021" y="5839"/>
                                      <a:pt x="2067" y="5383"/>
                                    </a:cubicBezTo>
                                    <a:cubicBezTo>
                                      <a:pt x="2083" y="5289"/>
                                      <a:pt x="2098" y="5195"/>
                                      <a:pt x="2114" y="5102"/>
                                    </a:cubicBezTo>
                                    <a:lnTo>
                                      <a:pt x="2114" y="5102"/>
                                    </a:lnTo>
                                    <a:cubicBezTo>
                                      <a:pt x="2163" y="4996"/>
                                      <a:pt x="2182" y="4876"/>
                                      <a:pt x="2174" y="4758"/>
                                    </a:cubicBezTo>
                                    <a:lnTo>
                                      <a:pt x="2174" y="4758"/>
                                    </a:lnTo>
                                    <a:cubicBezTo>
                                      <a:pt x="2232" y="4428"/>
                                      <a:pt x="2293" y="4099"/>
                                      <a:pt x="2364" y="3762"/>
                                    </a:cubicBezTo>
                                    <a:cubicBezTo>
                                      <a:pt x="2592" y="2667"/>
                                      <a:pt x="2957" y="1480"/>
                                      <a:pt x="2706" y="361"/>
                                    </a:cubicBezTo>
                                    <a:cubicBezTo>
                                      <a:pt x="2662" y="144"/>
                                      <a:pt x="2426" y="0"/>
                                      <a:pt x="2200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825" name="Google Shape;3825;p48"/>
                              <p:cNvGrpSpPr/>
                              <p:nvPr/>
                            </p:nvGrpSpPr>
                            <p:grpSpPr>
                              <a:xfrm>
                                <a:off x="71350" y="2408925"/>
                                <a:ext cx="7517550" cy="2939850"/>
                                <a:chOff x="71350" y="2408925"/>
                                <a:chExt cx="7517550" cy="2939850"/>
                              </a:xfrm>
                            </p:grpSpPr>
                            <p:grpSp>
                              <p:nvGrpSpPr>
                                <p:cNvPr id="3826" name="Google Shape;3826;p48"/>
                                <p:cNvGrpSpPr/>
                                <p:nvPr/>
                              </p:nvGrpSpPr>
                              <p:grpSpPr>
                                <a:xfrm>
                                  <a:off x="71350" y="2408925"/>
                                  <a:ext cx="7517550" cy="2939850"/>
                                  <a:chOff x="71350" y="2408925"/>
                                  <a:chExt cx="7517550" cy="2939850"/>
                                </a:xfrm>
                              </p:grpSpPr>
                              <p:sp>
                                <p:nvSpPr>
                                  <p:cNvPr id="3827" name="Google Shape;3827;p48"/>
                                  <p:cNvSpPr/>
                                  <p:nvPr/>
                                </p:nvSpPr>
                                <p:spPr>
                                  <a:xfrm>
                                    <a:off x="71350" y="2408925"/>
                                    <a:ext cx="7517550" cy="293985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00702" h="117594" extrusionOk="0">
                                        <a:moveTo>
                                          <a:pt x="9245" y="0"/>
                                        </a:moveTo>
                                        <a:cubicBezTo>
                                          <a:pt x="8284" y="0"/>
                                          <a:pt x="6863" y="1543"/>
                                          <a:pt x="5342" y="1779"/>
                                        </a:cubicBezTo>
                                        <a:cubicBezTo>
                                          <a:pt x="4315" y="1938"/>
                                          <a:pt x="3653" y="2167"/>
                                          <a:pt x="2215" y="2577"/>
                                        </a:cubicBezTo>
                                        <a:cubicBezTo>
                                          <a:pt x="686" y="7142"/>
                                          <a:pt x="2854" y="8147"/>
                                          <a:pt x="2854" y="10224"/>
                                        </a:cubicBezTo>
                                        <a:cubicBezTo>
                                          <a:pt x="2854" y="12164"/>
                                          <a:pt x="2649" y="12164"/>
                                          <a:pt x="2649" y="14127"/>
                                        </a:cubicBezTo>
                                        <a:cubicBezTo>
                                          <a:pt x="2649" y="16090"/>
                                          <a:pt x="3356" y="16090"/>
                                          <a:pt x="3356" y="18053"/>
                                        </a:cubicBezTo>
                                        <a:cubicBezTo>
                                          <a:pt x="3356" y="19993"/>
                                          <a:pt x="2740" y="19993"/>
                                          <a:pt x="2740" y="21956"/>
                                        </a:cubicBezTo>
                                        <a:cubicBezTo>
                                          <a:pt x="2740" y="23919"/>
                                          <a:pt x="1188" y="23919"/>
                                          <a:pt x="1188" y="25859"/>
                                        </a:cubicBezTo>
                                        <a:cubicBezTo>
                                          <a:pt x="1188" y="27822"/>
                                          <a:pt x="3105" y="27822"/>
                                          <a:pt x="3105" y="29785"/>
                                        </a:cubicBezTo>
                                        <a:cubicBezTo>
                                          <a:pt x="3105" y="31725"/>
                                          <a:pt x="960" y="31725"/>
                                          <a:pt x="960" y="33688"/>
                                        </a:cubicBezTo>
                                        <a:cubicBezTo>
                                          <a:pt x="960" y="35651"/>
                                          <a:pt x="1348" y="35651"/>
                                          <a:pt x="1348" y="37614"/>
                                        </a:cubicBezTo>
                                        <a:cubicBezTo>
                                          <a:pt x="1348" y="39554"/>
                                          <a:pt x="3060" y="39554"/>
                                          <a:pt x="3060" y="41517"/>
                                        </a:cubicBezTo>
                                        <a:cubicBezTo>
                                          <a:pt x="3060" y="43480"/>
                                          <a:pt x="2694" y="43480"/>
                                          <a:pt x="2694" y="45420"/>
                                        </a:cubicBezTo>
                                        <a:cubicBezTo>
                                          <a:pt x="2694" y="47383"/>
                                          <a:pt x="503" y="47383"/>
                                          <a:pt x="503" y="49346"/>
                                        </a:cubicBezTo>
                                        <a:cubicBezTo>
                                          <a:pt x="503" y="51287"/>
                                          <a:pt x="3082" y="51287"/>
                                          <a:pt x="3082" y="53249"/>
                                        </a:cubicBezTo>
                                        <a:cubicBezTo>
                                          <a:pt x="3082" y="55212"/>
                                          <a:pt x="1188" y="55212"/>
                                          <a:pt x="1188" y="57175"/>
                                        </a:cubicBezTo>
                                        <a:cubicBezTo>
                                          <a:pt x="1188" y="59116"/>
                                          <a:pt x="709" y="59116"/>
                                          <a:pt x="709" y="61079"/>
                                        </a:cubicBezTo>
                                        <a:cubicBezTo>
                                          <a:pt x="709" y="63042"/>
                                          <a:pt x="3174" y="63042"/>
                                          <a:pt x="3174" y="64982"/>
                                        </a:cubicBezTo>
                                        <a:cubicBezTo>
                                          <a:pt x="3174" y="66945"/>
                                          <a:pt x="1713" y="66945"/>
                                          <a:pt x="1713" y="68908"/>
                                        </a:cubicBezTo>
                                        <a:cubicBezTo>
                                          <a:pt x="1713" y="70848"/>
                                          <a:pt x="2763" y="70848"/>
                                          <a:pt x="2763" y="72811"/>
                                        </a:cubicBezTo>
                                        <a:cubicBezTo>
                                          <a:pt x="2763" y="74774"/>
                                          <a:pt x="2101" y="74774"/>
                                          <a:pt x="2101" y="76714"/>
                                        </a:cubicBezTo>
                                        <a:cubicBezTo>
                                          <a:pt x="2101" y="78677"/>
                                          <a:pt x="1964" y="78677"/>
                                          <a:pt x="1964" y="80640"/>
                                        </a:cubicBezTo>
                                        <a:cubicBezTo>
                                          <a:pt x="1964" y="82580"/>
                                          <a:pt x="3105" y="82580"/>
                                          <a:pt x="3105" y="84543"/>
                                        </a:cubicBezTo>
                                        <a:cubicBezTo>
                                          <a:pt x="3105" y="86506"/>
                                          <a:pt x="1" y="86506"/>
                                          <a:pt x="1" y="88446"/>
                                        </a:cubicBezTo>
                                        <a:cubicBezTo>
                                          <a:pt x="1" y="90409"/>
                                          <a:pt x="2649" y="90409"/>
                                          <a:pt x="2649" y="92372"/>
                                        </a:cubicBezTo>
                                        <a:cubicBezTo>
                                          <a:pt x="2649" y="94312"/>
                                          <a:pt x="3105" y="94312"/>
                                          <a:pt x="3105" y="96275"/>
                                        </a:cubicBezTo>
                                        <a:cubicBezTo>
                                          <a:pt x="3105" y="98238"/>
                                          <a:pt x="2352" y="98238"/>
                                          <a:pt x="2352" y="100178"/>
                                        </a:cubicBezTo>
                                        <a:cubicBezTo>
                                          <a:pt x="2352" y="102141"/>
                                          <a:pt x="1713" y="102141"/>
                                          <a:pt x="1713" y="104104"/>
                                        </a:cubicBezTo>
                                        <a:cubicBezTo>
                                          <a:pt x="1713" y="106044"/>
                                          <a:pt x="161" y="106044"/>
                                          <a:pt x="161" y="108007"/>
                                        </a:cubicBezTo>
                                        <a:cubicBezTo>
                                          <a:pt x="161" y="109970"/>
                                          <a:pt x="2101" y="109970"/>
                                          <a:pt x="2101" y="111910"/>
                                        </a:cubicBezTo>
                                        <a:cubicBezTo>
                                          <a:pt x="2101" y="113873"/>
                                          <a:pt x="640" y="114056"/>
                                          <a:pt x="2032" y="115448"/>
                                        </a:cubicBezTo>
                                        <a:cubicBezTo>
                                          <a:pt x="3425" y="116818"/>
                                          <a:pt x="3607" y="117320"/>
                                          <a:pt x="5570" y="117320"/>
                                        </a:cubicBezTo>
                                        <a:cubicBezTo>
                                          <a:pt x="7510" y="117320"/>
                                          <a:pt x="7510" y="116704"/>
                                          <a:pt x="9473" y="116704"/>
                                        </a:cubicBezTo>
                                        <a:cubicBezTo>
                                          <a:pt x="11436" y="116704"/>
                                          <a:pt x="11436" y="115928"/>
                                          <a:pt x="13399" y="115928"/>
                                        </a:cubicBezTo>
                                        <a:cubicBezTo>
                                          <a:pt x="15362" y="115928"/>
                                          <a:pt x="15362" y="116453"/>
                                          <a:pt x="17303" y="116453"/>
                                        </a:cubicBezTo>
                                        <a:cubicBezTo>
                                          <a:pt x="19266" y="116453"/>
                                          <a:pt x="19266" y="115677"/>
                                          <a:pt x="21228" y="115677"/>
                                        </a:cubicBezTo>
                                        <a:cubicBezTo>
                                          <a:pt x="23191" y="115677"/>
                                          <a:pt x="23191" y="116179"/>
                                          <a:pt x="25132" y="116179"/>
                                        </a:cubicBezTo>
                                        <a:cubicBezTo>
                                          <a:pt x="27757" y="116179"/>
                                          <a:pt x="25520" y="114923"/>
                                          <a:pt x="32961" y="114923"/>
                                        </a:cubicBezTo>
                                        <a:cubicBezTo>
                                          <a:pt x="34924" y="114923"/>
                                          <a:pt x="34924" y="114216"/>
                                          <a:pt x="36887" y="114216"/>
                                        </a:cubicBezTo>
                                        <a:cubicBezTo>
                                          <a:pt x="39740" y="114216"/>
                                          <a:pt x="36362" y="114855"/>
                                          <a:pt x="44716" y="114855"/>
                                        </a:cubicBezTo>
                                        <a:cubicBezTo>
                                          <a:pt x="46679" y="114855"/>
                                          <a:pt x="46679" y="116498"/>
                                          <a:pt x="48619" y="116498"/>
                                        </a:cubicBezTo>
                                        <a:cubicBezTo>
                                          <a:pt x="50582" y="116498"/>
                                          <a:pt x="50582" y="115380"/>
                                          <a:pt x="52545" y="115380"/>
                                        </a:cubicBezTo>
                                        <a:cubicBezTo>
                                          <a:pt x="54508" y="115380"/>
                                          <a:pt x="54508" y="114512"/>
                                          <a:pt x="56448" y="114512"/>
                                        </a:cubicBezTo>
                                        <a:cubicBezTo>
                                          <a:pt x="58411" y="114512"/>
                                          <a:pt x="58411" y="114992"/>
                                          <a:pt x="60374" y="114992"/>
                                        </a:cubicBezTo>
                                        <a:cubicBezTo>
                                          <a:pt x="62337" y="114992"/>
                                          <a:pt x="62337" y="117297"/>
                                          <a:pt x="64277" y="117297"/>
                                        </a:cubicBezTo>
                                        <a:cubicBezTo>
                                          <a:pt x="66240" y="117297"/>
                                          <a:pt x="66240" y="115540"/>
                                          <a:pt x="68203" y="115540"/>
                                        </a:cubicBezTo>
                                        <a:cubicBezTo>
                                          <a:pt x="70166" y="115540"/>
                                          <a:pt x="70166" y="116293"/>
                                          <a:pt x="72106" y="116293"/>
                                        </a:cubicBezTo>
                                        <a:cubicBezTo>
                                          <a:pt x="74069" y="116293"/>
                                          <a:pt x="74069" y="117160"/>
                                          <a:pt x="76032" y="117160"/>
                                        </a:cubicBezTo>
                                        <a:cubicBezTo>
                                          <a:pt x="77972" y="117160"/>
                                          <a:pt x="77972" y="117503"/>
                                          <a:pt x="79935" y="117503"/>
                                        </a:cubicBezTo>
                                        <a:cubicBezTo>
                                          <a:pt x="81898" y="117503"/>
                                          <a:pt x="81898" y="115494"/>
                                          <a:pt x="83861" y="115494"/>
                                        </a:cubicBezTo>
                                        <a:cubicBezTo>
                                          <a:pt x="85801" y="115494"/>
                                          <a:pt x="85801" y="116316"/>
                                          <a:pt x="87764" y="116316"/>
                                        </a:cubicBezTo>
                                        <a:cubicBezTo>
                                          <a:pt x="89727" y="116316"/>
                                          <a:pt x="89727" y="117594"/>
                                          <a:pt x="91690" y="117594"/>
                                        </a:cubicBezTo>
                                        <a:cubicBezTo>
                                          <a:pt x="93630" y="117594"/>
                                          <a:pt x="93630" y="117046"/>
                                          <a:pt x="95593" y="117046"/>
                                        </a:cubicBezTo>
                                        <a:cubicBezTo>
                                          <a:pt x="97556" y="117046"/>
                                          <a:pt x="97556" y="115973"/>
                                          <a:pt x="99519" y="115973"/>
                                        </a:cubicBezTo>
                                        <a:cubicBezTo>
                                          <a:pt x="100729" y="115973"/>
                                          <a:pt x="106595" y="115517"/>
                                          <a:pt x="107326" y="115517"/>
                                        </a:cubicBezTo>
                                        <a:cubicBezTo>
                                          <a:pt x="109289" y="115517"/>
                                          <a:pt x="109289" y="117274"/>
                                          <a:pt x="111251" y="117274"/>
                                        </a:cubicBezTo>
                                        <a:cubicBezTo>
                                          <a:pt x="113214" y="117274"/>
                                          <a:pt x="113214" y="115174"/>
                                          <a:pt x="115155" y="115174"/>
                                        </a:cubicBezTo>
                                        <a:cubicBezTo>
                                          <a:pt x="123988" y="115174"/>
                                          <a:pt x="125837" y="116955"/>
                                          <a:pt x="130813" y="116955"/>
                                        </a:cubicBezTo>
                                        <a:cubicBezTo>
                                          <a:pt x="132776" y="116955"/>
                                          <a:pt x="132776" y="116179"/>
                                          <a:pt x="134739" y="116179"/>
                                        </a:cubicBezTo>
                                        <a:cubicBezTo>
                                          <a:pt x="136702" y="116179"/>
                                          <a:pt x="136702" y="114398"/>
                                          <a:pt x="138642" y="114398"/>
                                        </a:cubicBezTo>
                                        <a:cubicBezTo>
                                          <a:pt x="140605" y="114398"/>
                                          <a:pt x="140605" y="117525"/>
                                          <a:pt x="142568" y="117525"/>
                                        </a:cubicBezTo>
                                        <a:cubicBezTo>
                                          <a:pt x="144508" y="117525"/>
                                          <a:pt x="144508" y="116795"/>
                                          <a:pt x="146471" y="116795"/>
                                        </a:cubicBezTo>
                                        <a:cubicBezTo>
                                          <a:pt x="148434" y="116795"/>
                                          <a:pt x="148434" y="114444"/>
                                          <a:pt x="150397" y="114444"/>
                                        </a:cubicBezTo>
                                        <a:cubicBezTo>
                                          <a:pt x="152337" y="114444"/>
                                          <a:pt x="152337" y="115836"/>
                                          <a:pt x="154300" y="115836"/>
                                        </a:cubicBezTo>
                                        <a:cubicBezTo>
                                          <a:pt x="156263" y="115836"/>
                                          <a:pt x="156263" y="114946"/>
                                          <a:pt x="158226" y="114946"/>
                                        </a:cubicBezTo>
                                        <a:cubicBezTo>
                                          <a:pt x="160166" y="114946"/>
                                          <a:pt x="160166" y="116681"/>
                                          <a:pt x="162129" y="116681"/>
                                        </a:cubicBezTo>
                                        <a:cubicBezTo>
                                          <a:pt x="164092" y="116681"/>
                                          <a:pt x="164092" y="117274"/>
                                          <a:pt x="166032" y="117274"/>
                                        </a:cubicBezTo>
                                        <a:cubicBezTo>
                                          <a:pt x="167995" y="117274"/>
                                          <a:pt x="167995" y="114695"/>
                                          <a:pt x="169958" y="114695"/>
                                        </a:cubicBezTo>
                                        <a:cubicBezTo>
                                          <a:pt x="182444" y="114695"/>
                                          <a:pt x="178723" y="116590"/>
                                          <a:pt x="181690" y="116590"/>
                                        </a:cubicBezTo>
                                        <a:cubicBezTo>
                                          <a:pt x="183653" y="116590"/>
                                          <a:pt x="183653" y="115426"/>
                                          <a:pt x="185616" y="115426"/>
                                        </a:cubicBezTo>
                                        <a:cubicBezTo>
                                          <a:pt x="187556" y="115426"/>
                                          <a:pt x="187556" y="115129"/>
                                          <a:pt x="189519" y="115129"/>
                                        </a:cubicBezTo>
                                        <a:cubicBezTo>
                                          <a:pt x="191482" y="115129"/>
                                          <a:pt x="191482" y="116202"/>
                                          <a:pt x="193423" y="116202"/>
                                        </a:cubicBezTo>
                                        <a:cubicBezTo>
                                          <a:pt x="195386" y="116202"/>
                                          <a:pt x="195386" y="115289"/>
                                          <a:pt x="197349" y="115289"/>
                                        </a:cubicBezTo>
                                        <a:cubicBezTo>
                                          <a:pt x="199312" y="115289"/>
                                          <a:pt x="199312" y="114604"/>
                                          <a:pt x="201252" y="114604"/>
                                        </a:cubicBezTo>
                                        <a:cubicBezTo>
                                          <a:pt x="203215" y="114604"/>
                                          <a:pt x="203215" y="117343"/>
                                          <a:pt x="205178" y="117343"/>
                                        </a:cubicBezTo>
                                        <a:lnTo>
                                          <a:pt x="209081" y="117343"/>
                                        </a:lnTo>
                                        <a:cubicBezTo>
                                          <a:pt x="211044" y="117343"/>
                                          <a:pt x="211044" y="115540"/>
                                          <a:pt x="213007" y="115540"/>
                                        </a:cubicBezTo>
                                        <a:cubicBezTo>
                                          <a:pt x="216567" y="115540"/>
                                          <a:pt x="210313" y="117457"/>
                                          <a:pt x="228642" y="117457"/>
                                        </a:cubicBezTo>
                                        <a:cubicBezTo>
                                          <a:pt x="230605" y="117457"/>
                                          <a:pt x="230605" y="116590"/>
                                          <a:pt x="232568" y="116590"/>
                                        </a:cubicBezTo>
                                        <a:cubicBezTo>
                                          <a:pt x="234508" y="116590"/>
                                          <a:pt x="234508" y="114330"/>
                                          <a:pt x="236471" y="114330"/>
                                        </a:cubicBezTo>
                                        <a:cubicBezTo>
                                          <a:pt x="237224" y="114330"/>
                                          <a:pt x="242223" y="115243"/>
                                          <a:pt x="244300" y="115243"/>
                                        </a:cubicBezTo>
                                        <a:cubicBezTo>
                                          <a:pt x="246240" y="115243"/>
                                          <a:pt x="246240" y="117525"/>
                                          <a:pt x="248203" y="117525"/>
                                        </a:cubicBezTo>
                                        <a:cubicBezTo>
                                          <a:pt x="250166" y="117525"/>
                                          <a:pt x="250166" y="116681"/>
                                          <a:pt x="252129" y="116681"/>
                                        </a:cubicBezTo>
                                        <a:cubicBezTo>
                                          <a:pt x="254069" y="116681"/>
                                          <a:pt x="254069" y="115791"/>
                                          <a:pt x="256032" y="115791"/>
                                        </a:cubicBezTo>
                                        <a:cubicBezTo>
                                          <a:pt x="257995" y="115791"/>
                                          <a:pt x="257995" y="114147"/>
                                          <a:pt x="259936" y="114147"/>
                                        </a:cubicBezTo>
                                        <a:cubicBezTo>
                                          <a:pt x="261899" y="114147"/>
                                          <a:pt x="261899" y="115037"/>
                                          <a:pt x="263861" y="115037"/>
                                        </a:cubicBezTo>
                                        <a:cubicBezTo>
                                          <a:pt x="265802" y="115037"/>
                                          <a:pt x="265802" y="115814"/>
                                          <a:pt x="267765" y="115814"/>
                                        </a:cubicBezTo>
                                        <a:cubicBezTo>
                                          <a:pt x="269728" y="115814"/>
                                          <a:pt x="269728" y="115152"/>
                                          <a:pt x="271668" y="115152"/>
                                        </a:cubicBezTo>
                                        <a:cubicBezTo>
                                          <a:pt x="273631" y="115152"/>
                                          <a:pt x="273631" y="116156"/>
                                          <a:pt x="275594" y="116156"/>
                                        </a:cubicBezTo>
                                        <a:cubicBezTo>
                                          <a:pt x="277557" y="116156"/>
                                          <a:pt x="277557" y="115357"/>
                                          <a:pt x="279497" y="115357"/>
                                        </a:cubicBezTo>
                                        <a:cubicBezTo>
                                          <a:pt x="281460" y="115357"/>
                                          <a:pt x="281460" y="114923"/>
                                          <a:pt x="283423" y="114923"/>
                                        </a:cubicBezTo>
                                        <a:cubicBezTo>
                                          <a:pt x="285363" y="114923"/>
                                          <a:pt x="285363" y="117069"/>
                                          <a:pt x="287326" y="117069"/>
                                        </a:cubicBezTo>
                                        <a:cubicBezTo>
                                          <a:pt x="289289" y="117069"/>
                                          <a:pt x="289289" y="115608"/>
                                          <a:pt x="291229" y="115608"/>
                                        </a:cubicBezTo>
                                        <a:cubicBezTo>
                                          <a:pt x="293192" y="115608"/>
                                          <a:pt x="293192" y="114627"/>
                                          <a:pt x="295155" y="114627"/>
                                        </a:cubicBezTo>
                                        <a:cubicBezTo>
                                          <a:pt x="296756" y="114627"/>
                                          <a:pt x="297598" y="116539"/>
                                          <a:pt x="298646" y="116539"/>
                                        </a:cubicBezTo>
                                        <a:cubicBezTo>
                                          <a:pt x="298883" y="116539"/>
                                          <a:pt x="299131" y="116442"/>
                                          <a:pt x="299400" y="116202"/>
                                        </a:cubicBezTo>
                                        <a:cubicBezTo>
                                          <a:pt x="300702" y="115060"/>
                                          <a:pt x="297871" y="114102"/>
                                          <a:pt x="297871" y="112367"/>
                                        </a:cubicBezTo>
                                        <a:cubicBezTo>
                                          <a:pt x="297871" y="110632"/>
                                          <a:pt x="299903" y="110632"/>
                                          <a:pt x="299903" y="108897"/>
                                        </a:cubicBezTo>
                                        <a:cubicBezTo>
                                          <a:pt x="299903" y="107186"/>
                                          <a:pt x="298624" y="107186"/>
                                          <a:pt x="298624" y="105451"/>
                                        </a:cubicBezTo>
                                        <a:cubicBezTo>
                                          <a:pt x="298624" y="103716"/>
                                          <a:pt x="299652" y="103625"/>
                                          <a:pt x="298876" y="102073"/>
                                        </a:cubicBezTo>
                                        <a:cubicBezTo>
                                          <a:pt x="298430" y="101171"/>
                                          <a:pt x="298055" y="100978"/>
                                          <a:pt x="297482" y="100978"/>
                                        </a:cubicBezTo>
                                        <a:cubicBezTo>
                                          <a:pt x="297057" y="100978"/>
                                          <a:pt x="296523" y="101084"/>
                                          <a:pt x="295771" y="101084"/>
                                        </a:cubicBezTo>
                                        <a:cubicBezTo>
                                          <a:pt x="295613" y="101084"/>
                                          <a:pt x="295447" y="101080"/>
                                          <a:pt x="295269" y="101068"/>
                                        </a:cubicBezTo>
                                        <a:cubicBezTo>
                                          <a:pt x="295251" y="101067"/>
                                          <a:pt x="295232" y="101067"/>
                                          <a:pt x="295214" y="101067"/>
                                        </a:cubicBezTo>
                                        <a:cubicBezTo>
                                          <a:pt x="294095" y="101067"/>
                                          <a:pt x="292534" y="102960"/>
                                          <a:pt x="291304" y="102960"/>
                                        </a:cubicBezTo>
                                        <a:cubicBezTo>
                                          <a:pt x="291232" y="102960"/>
                                          <a:pt x="291161" y="102954"/>
                                          <a:pt x="291092" y="102940"/>
                                        </a:cubicBezTo>
                                        <a:cubicBezTo>
                                          <a:pt x="289723" y="102666"/>
                                          <a:pt x="288536" y="101114"/>
                                          <a:pt x="287554" y="100543"/>
                                        </a:cubicBezTo>
                                        <a:cubicBezTo>
                                          <a:pt x="284929" y="99037"/>
                                          <a:pt x="286459" y="97120"/>
                                          <a:pt x="280889" y="93148"/>
                                        </a:cubicBezTo>
                                        <a:cubicBezTo>
                                          <a:pt x="279861" y="92412"/>
                                          <a:pt x="279274" y="92146"/>
                                          <a:pt x="278938" y="92146"/>
                                        </a:cubicBezTo>
                                        <a:cubicBezTo>
                                          <a:pt x="278065" y="92146"/>
                                          <a:pt x="278883" y="93935"/>
                                          <a:pt x="278063" y="93935"/>
                                        </a:cubicBezTo>
                                        <a:cubicBezTo>
                                          <a:pt x="277915" y="93935"/>
                                          <a:pt x="277715" y="93878"/>
                                          <a:pt x="277443" y="93742"/>
                                        </a:cubicBezTo>
                                        <a:cubicBezTo>
                                          <a:pt x="276885" y="93465"/>
                                          <a:pt x="276590" y="93339"/>
                                          <a:pt x="276399" y="93339"/>
                                        </a:cubicBezTo>
                                        <a:cubicBezTo>
                                          <a:pt x="275799" y="93339"/>
                                          <a:pt x="276212" y="94579"/>
                                          <a:pt x="272718" y="96344"/>
                                        </a:cubicBezTo>
                                        <a:cubicBezTo>
                                          <a:pt x="272423" y="96491"/>
                                          <a:pt x="272134" y="96548"/>
                                          <a:pt x="271856" y="96548"/>
                                        </a:cubicBezTo>
                                        <a:cubicBezTo>
                                          <a:pt x="270896" y="96548"/>
                                          <a:pt x="270059" y="95866"/>
                                          <a:pt x="269480" y="95866"/>
                                        </a:cubicBezTo>
                                        <a:cubicBezTo>
                                          <a:pt x="269423" y="95866"/>
                                          <a:pt x="269369" y="95872"/>
                                          <a:pt x="269317" y="95887"/>
                                        </a:cubicBezTo>
                                        <a:cubicBezTo>
                                          <a:pt x="268541" y="96093"/>
                                          <a:pt x="268244" y="97919"/>
                                          <a:pt x="266692" y="98238"/>
                                        </a:cubicBezTo>
                                        <a:cubicBezTo>
                                          <a:pt x="265482" y="98489"/>
                                          <a:pt x="264501" y="99836"/>
                                          <a:pt x="263359" y="99904"/>
                                        </a:cubicBezTo>
                                        <a:cubicBezTo>
                                          <a:pt x="263349" y="99905"/>
                                          <a:pt x="263339" y="99905"/>
                                          <a:pt x="263329" y="99905"/>
                                        </a:cubicBezTo>
                                        <a:cubicBezTo>
                                          <a:pt x="262379" y="99905"/>
                                          <a:pt x="261359" y="96730"/>
                                          <a:pt x="260027" y="96595"/>
                                        </a:cubicBezTo>
                                        <a:cubicBezTo>
                                          <a:pt x="259933" y="96586"/>
                                          <a:pt x="259839" y="96582"/>
                                          <a:pt x="259743" y="96582"/>
                                        </a:cubicBezTo>
                                        <a:cubicBezTo>
                                          <a:pt x="259049" y="96582"/>
                                          <a:pt x="258291" y="96788"/>
                                          <a:pt x="257420" y="96788"/>
                                        </a:cubicBezTo>
                                        <a:cubicBezTo>
                                          <a:pt x="257180" y="96788"/>
                                          <a:pt x="256930" y="96772"/>
                                          <a:pt x="256672" y="96732"/>
                                        </a:cubicBezTo>
                                        <a:cubicBezTo>
                                          <a:pt x="255051" y="96458"/>
                                          <a:pt x="254115" y="95864"/>
                                          <a:pt x="253156" y="95613"/>
                                        </a:cubicBezTo>
                                        <a:cubicBezTo>
                                          <a:pt x="253067" y="95591"/>
                                          <a:pt x="252977" y="95581"/>
                                          <a:pt x="252885" y="95581"/>
                                        </a:cubicBezTo>
                                        <a:cubicBezTo>
                                          <a:pt x="251745" y="95581"/>
                                          <a:pt x="250402" y="97143"/>
                                          <a:pt x="249206" y="97143"/>
                                        </a:cubicBezTo>
                                        <a:cubicBezTo>
                                          <a:pt x="249091" y="97143"/>
                                          <a:pt x="248977" y="97129"/>
                                          <a:pt x="248865" y="97097"/>
                                        </a:cubicBezTo>
                                        <a:cubicBezTo>
                                          <a:pt x="247907" y="96823"/>
                                          <a:pt x="246788" y="96846"/>
                                          <a:pt x="245190" y="96526"/>
                                        </a:cubicBezTo>
                                        <a:cubicBezTo>
                                          <a:pt x="244029" y="96285"/>
                                          <a:pt x="243141" y="94761"/>
                                          <a:pt x="242021" y="94761"/>
                                        </a:cubicBezTo>
                                        <a:cubicBezTo>
                                          <a:pt x="241975" y="94761"/>
                                          <a:pt x="241928" y="94763"/>
                                          <a:pt x="241881" y="94769"/>
                                        </a:cubicBezTo>
                                        <a:cubicBezTo>
                                          <a:pt x="240717" y="94906"/>
                                          <a:pt x="239986" y="96846"/>
                                          <a:pt x="238799" y="97165"/>
                                        </a:cubicBezTo>
                                        <a:cubicBezTo>
                                          <a:pt x="238628" y="97214"/>
                                          <a:pt x="238448" y="97234"/>
                                          <a:pt x="238261" y="97234"/>
                                        </a:cubicBezTo>
                                        <a:cubicBezTo>
                                          <a:pt x="237414" y="97234"/>
                                          <a:pt x="236435" y="96822"/>
                                          <a:pt x="235566" y="96822"/>
                                        </a:cubicBezTo>
                                        <a:cubicBezTo>
                                          <a:pt x="235375" y="96822"/>
                                          <a:pt x="235188" y="96842"/>
                                          <a:pt x="235010" y="96891"/>
                                        </a:cubicBezTo>
                                        <a:cubicBezTo>
                                          <a:pt x="234871" y="96930"/>
                                          <a:pt x="234728" y="96947"/>
                                          <a:pt x="234583" y="96947"/>
                                        </a:cubicBezTo>
                                        <a:cubicBezTo>
                                          <a:pt x="233620" y="96947"/>
                                          <a:pt x="232530" y="96210"/>
                                          <a:pt x="231536" y="96210"/>
                                        </a:cubicBezTo>
                                        <a:cubicBezTo>
                                          <a:pt x="231446" y="96210"/>
                                          <a:pt x="231356" y="96216"/>
                                          <a:pt x="231267" y="96229"/>
                                        </a:cubicBezTo>
                                        <a:cubicBezTo>
                                          <a:pt x="230901" y="96288"/>
                                          <a:pt x="230561" y="96309"/>
                                          <a:pt x="230226" y="96309"/>
                                        </a:cubicBezTo>
                                        <a:cubicBezTo>
                                          <a:pt x="229517" y="96309"/>
                                          <a:pt x="228833" y="96215"/>
                                          <a:pt x="227980" y="96184"/>
                                        </a:cubicBezTo>
                                        <a:cubicBezTo>
                                          <a:pt x="227960" y="96183"/>
                                          <a:pt x="227939" y="96182"/>
                                          <a:pt x="227919" y="96182"/>
                                        </a:cubicBezTo>
                                        <a:cubicBezTo>
                                          <a:pt x="226512" y="96182"/>
                                          <a:pt x="224885" y="98301"/>
                                          <a:pt x="223668" y="98301"/>
                                        </a:cubicBezTo>
                                        <a:cubicBezTo>
                                          <a:pt x="223574" y="98301"/>
                                          <a:pt x="223482" y="98289"/>
                                          <a:pt x="223392" y="98261"/>
                                        </a:cubicBezTo>
                                        <a:cubicBezTo>
                                          <a:pt x="221954" y="97827"/>
                                          <a:pt x="220334" y="97713"/>
                                          <a:pt x="219078" y="97188"/>
                                        </a:cubicBezTo>
                                        <a:cubicBezTo>
                                          <a:pt x="217754" y="96617"/>
                                          <a:pt x="216933" y="95225"/>
                                          <a:pt x="215586" y="94883"/>
                                        </a:cubicBezTo>
                                        <a:cubicBezTo>
                                          <a:pt x="214359" y="94587"/>
                                          <a:pt x="213171" y="93329"/>
                                          <a:pt x="211785" y="93329"/>
                                        </a:cubicBezTo>
                                        <a:cubicBezTo>
                                          <a:pt x="211676" y="93329"/>
                                          <a:pt x="211566" y="93337"/>
                                          <a:pt x="211455" y="93353"/>
                                        </a:cubicBezTo>
                                        <a:cubicBezTo>
                                          <a:pt x="211198" y="93393"/>
                                          <a:pt x="210955" y="93410"/>
                                          <a:pt x="210725" y="93410"/>
                                        </a:cubicBezTo>
                                        <a:cubicBezTo>
                                          <a:pt x="209439" y="93410"/>
                                          <a:pt x="208547" y="92890"/>
                                          <a:pt x="207942" y="92890"/>
                                        </a:cubicBezTo>
                                        <a:cubicBezTo>
                                          <a:pt x="207902" y="92890"/>
                                          <a:pt x="207863" y="92892"/>
                                          <a:pt x="207825" y="92897"/>
                                        </a:cubicBezTo>
                                        <a:cubicBezTo>
                                          <a:pt x="206823" y="93057"/>
                                          <a:pt x="206648" y="93763"/>
                                          <a:pt x="205308" y="93763"/>
                                        </a:cubicBezTo>
                                        <a:cubicBezTo>
                                          <a:pt x="205121" y="93763"/>
                                          <a:pt x="204912" y="93749"/>
                                          <a:pt x="204675" y="93719"/>
                                        </a:cubicBezTo>
                                        <a:cubicBezTo>
                                          <a:pt x="203854" y="93605"/>
                                          <a:pt x="202781" y="93171"/>
                                          <a:pt x="201229" y="92965"/>
                                        </a:cubicBezTo>
                                        <a:cubicBezTo>
                                          <a:pt x="199973" y="92828"/>
                                          <a:pt x="199129" y="92372"/>
                                          <a:pt x="198147" y="92052"/>
                                        </a:cubicBezTo>
                                        <a:cubicBezTo>
                                          <a:pt x="197987" y="91999"/>
                                          <a:pt x="197816" y="91976"/>
                                          <a:pt x="197637" y="91976"/>
                                        </a:cubicBezTo>
                                        <a:cubicBezTo>
                                          <a:pt x="196681" y="91976"/>
                                          <a:pt x="195519" y="92624"/>
                                          <a:pt x="194717" y="92624"/>
                                        </a:cubicBezTo>
                                        <a:cubicBezTo>
                                          <a:pt x="194520" y="92624"/>
                                          <a:pt x="194344" y="92584"/>
                                          <a:pt x="194199" y="92486"/>
                                        </a:cubicBezTo>
                                        <a:cubicBezTo>
                                          <a:pt x="193126" y="91779"/>
                                          <a:pt x="193742" y="89496"/>
                                          <a:pt x="193103" y="88697"/>
                                        </a:cubicBezTo>
                                        <a:cubicBezTo>
                                          <a:pt x="192281" y="87647"/>
                                          <a:pt x="190912" y="87282"/>
                                          <a:pt x="190501" y="86460"/>
                                        </a:cubicBezTo>
                                        <a:cubicBezTo>
                                          <a:pt x="190159" y="85798"/>
                                          <a:pt x="189040" y="84977"/>
                                          <a:pt x="187579" y="84178"/>
                                        </a:cubicBezTo>
                                        <a:cubicBezTo>
                                          <a:pt x="186598" y="83653"/>
                                          <a:pt x="185730" y="82397"/>
                                          <a:pt x="184498" y="81918"/>
                                        </a:cubicBezTo>
                                        <a:cubicBezTo>
                                          <a:pt x="183379" y="81462"/>
                                          <a:pt x="182307" y="80389"/>
                                          <a:pt x="181120" y="80046"/>
                                        </a:cubicBezTo>
                                        <a:cubicBezTo>
                                          <a:pt x="181015" y="80017"/>
                                          <a:pt x="180906" y="80004"/>
                                          <a:pt x="180794" y="80004"/>
                                        </a:cubicBezTo>
                                        <a:cubicBezTo>
                                          <a:pt x="179655" y="80004"/>
                                          <a:pt x="178193" y="81383"/>
                                          <a:pt x="177154" y="81383"/>
                                        </a:cubicBezTo>
                                        <a:cubicBezTo>
                                          <a:pt x="177098" y="81383"/>
                                          <a:pt x="177042" y="81379"/>
                                          <a:pt x="176988" y="81370"/>
                                        </a:cubicBezTo>
                                        <a:cubicBezTo>
                                          <a:pt x="175309" y="81109"/>
                                          <a:pt x="175109" y="80010"/>
                                          <a:pt x="173036" y="80010"/>
                                        </a:cubicBezTo>
                                        <a:cubicBezTo>
                                          <a:pt x="172207" y="80010"/>
                                          <a:pt x="171077" y="80186"/>
                                          <a:pt x="169433" y="80663"/>
                                        </a:cubicBezTo>
                                        <a:cubicBezTo>
                                          <a:pt x="168269" y="81005"/>
                                          <a:pt x="167425" y="82785"/>
                                          <a:pt x="166169" y="83196"/>
                                        </a:cubicBezTo>
                                        <a:cubicBezTo>
                                          <a:pt x="164937" y="83607"/>
                                          <a:pt x="163636" y="83904"/>
                                          <a:pt x="162403" y="84269"/>
                                        </a:cubicBezTo>
                                        <a:cubicBezTo>
                                          <a:pt x="161463" y="84557"/>
                                          <a:pt x="158716" y="85942"/>
                                          <a:pt x="156020" y="85942"/>
                                        </a:cubicBezTo>
                                        <a:cubicBezTo>
                                          <a:pt x="155509" y="85942"/>
                                          <a:pt x="155000" y="85892"/>
                                          <a:pt x="154505" y="85775"/>
                                        </a:cubicBezTo>
                                        <a:cubicBezTo>
                                          <a:pt x="153273" y="85502"/>
                                          <a:pt x="152086" y="84771"/>
                                          <a:pt x="150762" y="84589"/>
                                        </a:cubicBezTo>
                                        <a:cubicBezTo>
                                          <a:pt x="150604" y="84569"/>
                                          <a:pt x="150439" y="84562"/>
                                          <a:pt x="150267" y="84562"/>
                                        </a:cubicBezTo>
                                        <a:cubicBezTo>
                                          <a:pt x="149542" y="84562"/>
                                          <a:pt x="148688" y="84699"/>
                                          <a:pt x="147636" y="84699"/>
                                        </a:cubicBezTo>
                                        <a:cubicBezTo>
                                          <a:pt x="145664" y="84699"/>
                                          <a:pt x="142998" y="84216"/>
                                          <a:pt x="139190" y="81439"/>
                                        </a:cubicBezTo>
                                        <a:cubicBezTo>
                                          <a:pt x="138254" y="80754"/>
                                          <a:pt x="138573" y="77992"/>
                                          <a:pt x="137272" y="77125"/>
                                        </a:cubicBezTo>
                                        <a:cubicBezTo>
                                          <a:pt x="136291" y="76463"/>
                                          <a:pt x="134328" y="77033"/>
                                          <a:pt x="132981" y="76280"/>
                                        </a:cubicBezTo>
                                        <a:cubicBezTo>
                                          <a:pt x="131634" y="75527"/>
                                          <a:pt x="132000" y="74226"/>
                                          <a:pt x="131634" y="73016"/>
                                        </a:cubicBezTo>
                                        <a:cubicBezTo>
                                          <a:pt x="131269" y="71829"/>
                                          <a:pt x="130493" y="70871"/>
                                          <a:pt x="130607" y="69455"/>
                                        </a:cubicBezTo>
                                        <a:cubicBezTo>
                                          <a:pt x="130721" y="68154"/>
                                          <a:pt x="128759" y="66579"/>
                                          <a:pt x="128895" y="65278"/>
                                        </a:cubicBezTo>
                                        <a:cubicBezTo>
                                          <a:pt x="129192" y="62699"/>
                                          <a:pt x="133141" y="61489"/>
                                          <a:pt x="124285" y="57404"/>
                                        </a:cubicBezTo>
                                        <a:cubicBezTo>
                                          <a:pt x="123166" y="56879"/>
                                          <a:pt x="122870" y="53866"/>
                                          <a:pt x="121569" y="53409"/>
                                        </a:cubicBezTo>
                                        <a:cubicBezTo>
                                          <a:pt x="121406" y="53358"/>
                                          <a:pt x="121233" y="53336"/>
                                          <a:pt x="121052" y="53336"/>
                                        </a:cubicBezTo>
                                        <a:cubicBezTo>
                                          <a:pt x="120016" y="53336"/>
                                          <a:pt x="118724" y="54054"/>
                                          <a:pt x="117661" y="54054"/>
                                        </a:cubicBezTo>
                                        <a:cubicBezTo>
                                          <a:pt x="117505" y="54054"/>
                                          <a:pt x="117354" y="54038"/>
                                          <a:pt x="117209" y="54003"/>
                                        </a:cubicBezTo>
                                        <a:cubicBezTo>
                                          <a:pt x="115931" y="53683"/>
                                          <a:pt x="114744" y="52770"/>
                                          <a:pt x="113443" y="52542"/>
                                        </a:cubicBezTo>
                                        <a:cubicBezTo>
                                          <a:pt x="113291" y="52516"/>
                                          <a:pt x="113137" y="52504"/>
                                          <a:pt x="112982" y="52504"/>
                                        </a:cubicBezTo>
                                        <a:cubicBezTo>
                                          <a:pt x="111879" y="52504"/>
                                          <a:pt x="110699" y="53081"/>
                                          <a:pt x="109637" y="53081"/>
                                        </a:cubicBezTo>
                                        <a:cubicBezTo>
                                          <a:pt x="109542" y="53081"/>
                                          <a:pt x="109449" y="53077"/>
                                          <a:pt x="109357" y="53067"/>
                                        </a:cubicBezTo>
                                        <a:cubicBezTo>
                                          <a:pt x="109352" y="53066"/>
                                          <a:pt x="109343" y="53066"/>
                                          <a:pt x="109330" y="53066"/>
                                        </a:cubicBezTo>
                                        <a:cubicBezTo>
                                          <a:pt x="108980" y="53066"/>
                                          <a:pt x="105690" y="53287"/>
                                          <a:pt x="103406" y="53287"/>
                                        </a:cubicBezTo>
                                        <a:cubicBezTo>
                                          <a:pt x="102774" y="53287"/>
                                          <a:pt x="102219" y="53270"/>
                                          <a:pt x="101825" y="53227"/>
                                        </a:cubicBezTo>
                                        <a:cubicBezTo>
                                          <a:pt x="100615" y="53067"/>
                                          <a:pt x="99725" y="49963"/>
                                          <a:pt x="98469" y="49803"/>
                                        </a:cubicBezTo>
                                        <a:cubicBezTo>
                                          <a:pt x="98367" y="49790"/>
                                          <a:pt x="98264" y="49784"/>
                                          <a:pt x="98160" y="49784"/>
                                        </a:cubicBezTo>
                                        <a:cubicBezTo>
                                          <a:pt x="97128" y="49784"/>
                                          <a:pt x="96020" y="50376"/>
                                          <a:pt x="95002" y="50376"/>
                                        </a:cubicBezTo>
                                        <a:cubicBezTo>
                                          <a:pt x="94886" y="50376"/>
                                          <a:pt x="94771" y="50368"/>
                                          <a:pt x="94657" y="50351"/>
                                        </a:cubicBezTo>
                                        <a:cubicBezTo>
                                          <a:pt x="94612" y="50351"/>
                                          <a:pt x="87445" y="48433"/>
                                          <a:pt x="84089" y="47178"/>
                                        </a:cubicBezTo>
                                        <a:cubicBezTo>
                                          <a:pt x="83877" y="47100"/>
                                          <a:pt x="83640" y="47069"/>
                                          <a:pt x="83388" y="47069"/>
                                        </a:cubicBezTo>
                                        <a:cubicBezTo>
                                          <a:pt x="82246" y="47069"/>
                                          <a:pt x="80797" y="47719"/>
                                          <a:pt x="79952" y="47719"/>
                                        </a:cubicBezTo>
                                        <a:cubicBezTo>
                                          <a:pt x="79719" y="47719"/>
                                          <a:pt x="79532" y="47669"/>
                                          <a:pt x="79410" y="47543"/>
                                        </a:cubicBezTo>
                                        <a:cubicBezTo>
                                          <a:pt x="75758" y="43914"/>
                                          <a:pt x="76306" y="43845"/>
                                          <a:pt x="74777" y="43138"/>
                                        </a:cubicBezTo>
                                        <a:cubicBezTo>
                                          <a:pt x="74001" y="42773"/>
                                          <a:pt x="74001" y="39668"/>
                                          <a:pt x="72540" y="39258"/>
                                        </a:cubicBezTo>
                                        <a:cubicBezTo>
                                          <a:pt x="72092" y="39122"/>
                                          <a:pt x="71649" y="39068"/>
                                          <a:pt x="71219" y="39068"/>
                                        </a:cubicBezTo>
                                        <a:cubicBezTo>
                                          <a:pt x="69657" y="39068"/>
                                          <a:pt x="68257" y="39771"/>
                                          <a:pt x="67371" y="39771"/>
                                        </a:cubicBezTo>
                                        <a:cubicBezTo>
                                          <a:pt x="67232" y="39771"/>
                                          <a:pt x="67106" y="39754"/>
                                          <a:pt x="66993" y="39714"/>
                                        </a:cubicBezTo>
                                        <a:cubicBezTo>
                                          <a:pt x="65669" y="39235"/>
                                          <a:pt x="64528" y="39920"/>
                                          <a:pt x="62291" y="38892"/>
                                        </a:cubicBezTo>
                                        <a:cubicBezTo>
                                          <a:pt x="61081" y="38367"/>
                                          <a:pt x="61287" y="35126"/>
                                          <a:pt x="60283" y="34601"/>
                                        </a:cubicBezTo>
                                        <a:cubicBezTo>
                                          <a:pt x="60115" y="34514"/>
                                          <a:pt x="59917" y="34478"/>
                                          <a:pt x="59699" y="34478"/>
                                        </a:cubicBezTo>
                                        <a:cubicBezTo>
                                          <a:pt x="58689" y="34478"/>
                                          <a:pt x="57241" y="35250"/>
                                          <a:pt x="56284" y="35250"/>
                                        </a:cubicBezTo>
                                        <a:cubicBezTo>
                                          <a:pt x="56044" y="35250"/>
                                          <a:pt x="55835" y="35201"/>
                                          <a:pt x="55672" y="35081"/>
                                        </a:cubicBezTo>
                                        <a:cubicBezTo>
                                          <a:pt x="54713" y="34373"/>
                                          <a:pt x="55832" y="31406"/>
                                          <a:pt x="55010" y="30424"/>
                                        </a:cubicBezTo>
                                        <a:cubicBezTo>
                                          <a:pt x="53937" y="29192"/>
                                          <a:pt x="52157" y="28438"/>
                                          <a:pt x="51061" y="27457"/>
                                        </a:cubicBezTo>
                                        <a:cubicBezTo>
                                          <a:pt x="49714" y="26224"/>
                                          <a:pt x="47409" y="26886"/>
                                          <a:pt x="46222" y="26339"/>
                                        </a:cubicBezTo>
                                        <a:cubicBezTo>
                                          <a:pt x="45423" y="25973"/>
                                          <a:pt x="44875" y="24239"/>
                                          <a:pt x="43666" y="23851"/>
                                        </a:cubicBezTo>
                                        <a:cubicBezTo>
                                          <a:pt x="42616" y="23531"/>
                                          <a:pt x="41885" y="22207"/>
                                          <a:pt x="40858" y="21819"/>
                                        </a:cubicBezTo>
                                        <a:cubicBezTo>
                                          <a:pt x="40635" y="21739"/>
                                          <a:pt x="40395" y="21709"/>
                                          <a:pt x="40147" y="21709"/>
                                        </a:cubicBezTo>
                                        <a:cubicBezTo>
                                          <a:pt x="39434" y="21709"/>
                                          <a:pt x="38655" y="21954"/>
                                          <a:pt x="38031" y="21954"/>
                                        </a:cubicBezTo>
                                        <a:cubicBezTo>
                                          <a:pt x="37759" y="21954"/>
                                          <a:pt x="37516" y="21907"/>
                                          <a:pt x="37320" y="21773"/>
                                        </a:cubicBezTo>
                                        <a:cubicBezTo>
                                          <a:pt x="36225" y="21066"/>
                                          <a:pt x="36384" y="19308"/>
                                          <a:pt x="35403" y="17962"/>
                                        </a:cubicBezTo>
                                        <a:cubicBezTo>
                                          <a:pt x="34718" y="17026"/>
                                          <a:pt x="32573" y="17163"/>
                                          <a:pt x="31249" y="16090"/>
                                        </a:cubicBezTo>
                                        <a:cubicBezTo>
                                          <a:pt x="28875" y="14173"/>
                                          <a:pt x="25200" y="13123"/>
                                          <a:pt x="24287" y="12598"/>
                                        </a:cubicBezTo>
                                        <a:cubicBezTo>
                                          <a:pt x="23032" y="11913"/>
                                          <a:pt x="22758" y="9927"/>
                                          <a:pt x="21822" y="9357"/>
                                        </a:cubicBezTo>
                                        <a:cubicBezTo>
                                          <a:pt x="20703" y="8672"/>
                                          <a:pt x="19288" y="8740"/>
                                          <a:pt x="18216" y="8078"/>
                                        </a:cubicBezTo>
                                        <a:cubicBezTo>
                                          <a:pt x="17257" y="7485"/>
                                          <a:pt x="16435" y="6572"/>
                                          <a:pt x="15203" y="5841"/>
                                        </a:cubicBezTo>
                                        <a:cubicBezTo>
                                          <a:pt x="13902" y="5088"/>
                                          <a:pt x="12395" y="4974"/>
                                          <a:pt x="11573" y="4289"/>
                                        </a:cubicBezTo>
                                        <a:cubicBezTo>
                                          <a:pt x="10546" y="3445"/>
                                          <a:pt x="10752" y="341"/>
                                          <a:pt x="9428" y="21"/>
                                        </a:cubicBezTo>
                                        <a:cubicBezTo>
                                          <a:pt x="9369" y="7"/>
                                          <a:pt x="9308" y="0"/>
                                          <a:pt x="924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28" name="Google Shape;3828;p48"/>
                                  <p:cNvSpPr/>
                                  <p:nvPr/>
                                </p:nvSpPr>
                                <p:spPr>
                                  <a:xfrm>
                                    <a:off x="7236225" y="4535600"/>
                                    <a:ext cx="72500" cy="46440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900" h="18576" extrusionOk="0">
                                        <a:moveTo>
                                          <a:pt x="662" y="1"/>
                                        </a:moveTo>
                                        <a:cubicBezTo>
                                          <a:pt x="434" y="115"/>
                                          <a:pt x="389" y="343"/>
                                          <a:pt x="343" y="594"/>
                                        </a:cubicBezTo>
                                        <a:cubicBezTo>
                                          <a:pt x="297" y="891"/>
                                          <a:pt x="274" y="1233"/>
                                          <a:pt x="252" y="1530"/>
                                        </a:cubicBezTo>
                                        <a:cubicBezTo>
                                          <a:pt x="206" y="2169"/>
                                          <a:pt x="183" y="2808"/>
                                          <a:pt x="92" y="3425"/>
                                        </a:cubicBezTo>
                                        <a:cubicBezTo>
                                          <a:pt x="0" y="4109"/>
                                          <a:pt x="46" y="4749"/>
                                          <a:pt x="160" y="5433"/>
                                        </a:cubicBezTo>
                                        <a:cubicBezTo>
                                          <a:pt x="274" y="6072"/>
                                          <a:pt x="457" y="6712"/>
                                          <a:pt x="548" y="7373"/>
                                        </a:cubicBezTo>
                                        <a:cubicBezTo>
                                          <a:pt x="617" y="8035"/>
                                          <a:pt x="503" y="8697"/>
                                          <a:pt x="457" y="9359"/>
                                        </a:cubicBezTo>
                                        <a:cubicBezTo>
                                          <a:pt x="434" y="9679"/>
                                          <a:pt x="434" y="9976"/>
                                          <a:pt x="457" y="10272"/>
                                        </a:cubicBezTo>
                                        <a:cubicBezTo>
                                          <a:pt x="503" y="10660"/>
                                          <a:pt x="617" y="11003"/>
                                          <a:pt x="685" y="11368"/>
                                        </a:cubicBezTo>
                                        <a:cubicBezTo>
                                          <a:pt x="777" y="11961"/>
                                          <a:pt x="617" y="12532"/>
                                          <a:pt x="525" y="13103"/>
                                        </a:cubicBezTo>
                                        <a:cubicBezTo>
                                          <a:pt x="411" y="13742"/>
                                          <a:pt x="457" y="14312"/>
                                          <a:pt x="594" y="14929"/>
                                        </a:cubicBezTo>
                                        <a:cubicBezTo>
                                          <a:pt x="731" y="15591"/>
                                          <a:pt x="982" y="16184"/>
                                          <a:pt x="1416" y="16709"/>
                                        </a:cubicBezTo>
                                        <a:cubicBezTo>
                                          <a:pt x="1598" y="16960"/>
                                          <a:pt x="1827" y="17166"/>
                                          <a:pt x="1986" y="17439"/>
                                        </a:cubicBezTo>
                                        <a:cubicBezTo>
                                          <a:pt x="2169" y="17713"/>
                                          <a:pt x="2192" y="17942"/>
                                          <a:pt x="2123" y="18284"/>
                                        </a:cubicBezTo>
                                        <a:cubicBezTo>
                                          <a:pt x="2094" y="18457"/>
                                          <a:pt x="2221" y="18576"/>
                                          <a:pt x="2358" y="18576"/>
                                        </a:cubicBezTo>
                                        <a:cubicBezTo>
                                          <a:pt x="2438" y="18576"/>
                                          <a:pt x="2521" y="18536"/>
                                          <a:pt x="2580" y="18444"/>
                                        </a:cubicBezTo>
                                        <a:cubicBezTo>
                                          <a:pt x="2899" y="17942"/>
                                          <a:pt x="2625" y="17348"/>
                                          <a:pt x="2306" y="16914"/>
                                        </a:cubicBezTo>
                                        <a:cubicBezTo>
                                          <a:pt x="1941" y="16435"/>
                                          <a:pt x="1507" y="16024"/>
                                          <a:pt x="1302" y="15454"/>
                                        </a:cubicBezTo>
                                        <a:cubicBezTo>
                                          <a:pt x="1119" y="14906"/>
                                          <a:pt x="959" y="14267"/>
                                          <a:pt x="1005" y="13696"/>
                                        </a:cubicBezTo>
                                        <a:cubicBezTo>
                                          <a:pt x="1028" y="13103"/>
                                          <a:pt x="1210" y="12532"/>
                                          <a:pt x="1256" y="11939"/>
                                        </a:cubicBezTo>
                                        <a:cubicBezTo>
                                          <a:pt x="1302" y="11254"/>
                                          <a:pt x="1005" y="10615"/>
                                          <a:pt x="982" y="9930"/>
                                        </a:cubicBezTo>
                                        <a:cubicBezTo>
                                          <a:pt x="982" y="9268"/>
                                          <a:pt x="1119" y="8606"/>
                                          <a:pt x="1119" y="7944"/>
                                        </a:cubicBezTo>
                                        <a:cubicBezTo>
                                          <a:pt x="1142" y="6620"/>
                                          <a:pt x="548" y="5365"/>
                                          <a:pt x="594" y="4041"/>
                                        </a:cubicBezTo>
                                        <a:cubicBezTo>
                                          <a:pt x="594" y="3676"/>
                                          <a:pt x="662" y="3288"/>
                                          <a:pt x="685" y="2923"/>
                                        </a:cubicBezTo>
                                        <a:cubicBezTo>
                                          <a:pt x="708" y="2580"/>
                                          <a:pt x="731" y="2238"/>
                                          <a:pt x="754" y="1895"/>
                                        </a:cubicBezTo>
                                        <a:cubicBezTo>
                                          <a:pt x="754" y="1530"/>
                                          <a:pt x="777" y="1165"/>
                                          <a:pt x="799" y="800"/>
                                        </a:cubicBezTo>
                                        <a:cubicBezTo>
                                          <a:pt x="822" y="526"/>
                                          <a:pt x="891" y="229"/>
                                          <a:pt x="708" y="24"/>
                                        </a:cubicBezTo>
                                        <a:cubicBezTo>
                                          <a:pt x="685" y="1"/>
                                          <a:pt x="662" y="1"/>
                                          <a:pt x="662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29" name="Google Shape;3829;p48"/>
                                  <p:cNvSpPr/>
                                  <p:nvPr/>
                                </p:nvSpPr>
                                <p:spPr>
                                  <a:xfrm>
                                    <a:off x="7275200" y="4535950"/>
                                    <a:ext cx="48350" cy="4533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934" h="18135" extrusionOk="0">
                                        <a:moveTo>
                                          <a:pt x="1109" y="0"/>
                                        </a:moveTo>
                                        <a:cubicBezTo>
                                          <a:pt x="1103" y="0"/>
                                          <a:pt x="1096" y="3"/>
                                          <a:pt x="1089" y="10"/>
                                        </a:cubicBezTo>
                                        <a:cubicBezTo>
                                          <a:pt x="222" y="740"/>
                                          <a:pt x="541" y="1973"/>
                                          <a:pt x="678" y="2954"/>
                                        </a:cubicBezTo>
                                        <a:cubicBezTo>
                                          <a:pt x="770" y="3616"/>
                                          <a:pt x="907" y="4232"/>
                                          <a:pt x="1089" y="4894"/>
                                        </a:cubicBezTo>
                                        <a:cubicBezTo>
                                          <a:pt x="1249" y="5556"/>
                                          <a:pt x="1454" y="6241"/>
                                          <a:pt x="1386" y="6926"/>
                                        </a:cubicBezTo>
                                        <a:cubicBezTo>
                                          <a:pt x="1295" y="8341"/>
                                          <a:pt x="450" y="9665"/>
                                          <a:pt x="678" y="11103"/>
                                        </a:cubicBezTo>
                                        <a:cubicBezTo>
                                          <a:pt x="747" y="11422"/>
                                          <a:pt x="861" y="11765"/>
                                          <a:pt x="907" y="12084"/>
                                        </a:cubicBezTo>
                                        <a:cubicBezTo>
                                          <a:pt x="998" y="12472"/>
                                          <a:pt x="929" y="12815"/>
                                          <a:pt x="838" y="13157"/>
                                        </a:cubicBezTo>
                                        <a:cubicBezTo>
                                          <a:pt x="678" y="13728"/>
                                          <a:pt x="610" y="14253"/>
                                          <a:pt x="701" y="14823"/>
                                        </a:cubicBezTo>
                                        <a:cubicBezTo>
                                          <a:pt x="770" y="15348"/>
                                          <a:pt x="907" y="15873"/>
                                          <a:pt x="907" y="16398"/>
                                        </a:cubicBezTo>
                                        <a:cubicBezTo>
                                          <a:pt x="884" y="16649"/>
                                          <a:pt x="838" y="16900"/>
                                          <a:pt x="724" y="17129"/>
                                        </a:cubicBezTo>
                                        <a:cubicBezTo>
                                          <a:pt x="564" y="17403"/>
                                          <a:pt x="313" y="17562"/>
                                          <a:pt x="131" y="17791"/>
                                        </a:cubicBezTo>
                                        <a:cubicBezTo>
                                          <a:pt x="1" y="17942"/>
                                          <a:pt x="117" y="18135"/>
                                          <a:pt x="305" y="18135"/>
                                        </a:cubicBezTo>
                                        <a:cubicBezTo>
                                          <a:pt x="315" y="18135"/>
                                          <a:pt x="325" y="18134"/>
                                          <a:pt x="336" y="18133"/>
                                        </a:cubicBezTo>
                                        <a:cubicBezTo>
                                          <a:pt x="838" y="18042"/>
                                          <a:pt x="1203" y="17494"/>
                                          <a:pt x="1340" y="17037"/>
                                        </a:cubicBezTo>
                                        <a:cubicBezTo>
                                          <a:pt x="1477" y="16558"/>
                                          <a:pt x="1432" y="16056"/>
                                          <a:pt x="1363" y="15599"/>
                                        </a:cubicBezTo>
                                        <a:cubicBezTo>
                                          <a:pt x="1295" y="15143"/>
                                          <a:pt x="1181" y="14709"/>
                                          <a:pt x="1181" y="14253"/>
                                        </a:cubicBezTo>
                                        <a:cubicBezTo>
                                          <a:pt x="1158" y="13545"/>
                                          <a:pt x="1546" y="12929"/>
                                          <a:pt x="1477" y="12221"/>
                                        </a:cubicBezTo>
                                        <a:cubicBezTo>
                                          <a:pt x="1432" y="11856"/>
                                          <a:pt x="1317" y="11514"/>
                                          <a:pt x="1226" y="11171"/>
                                        </a:cubicBezTo>
                                        <a:cubicBezTo>
                                          <a:pt x="1158" y="10829"/>
                                          <a:pt x="1158" y="10487"/>
                                          <a:pt x="1203" y="10121"/>
                                        </a:cubicBezTo>
                                        <a:cubicBezTo>
                                          <a:pt x="1295" y="9414"/>
                                          <a:pt x="1546" y="8706"/>
                                          <a:pt x="1706" y="8021"/>
                                        </a:cubicBezTo>
                                        <a:cubicBezTo>
                                          <a:pt x="1865" y="7337"/>
                                          <a:pt x="1934" y="6652"/>
                                          <a:pt x="1820" y="5944"/>
                                        </a:cubicBezTo>
                                        <a:cubicBezTo>
                                          <a:pt x="1683" y="5260"/>
                                          <a:pt x="1432" y="4598"/>
                                          <a:pt x="1272" y="3913"/>
                                        </a:cubicBezTo>
                                        <a:cubicBezTo>
                                          <a:pt x="1089" y="3274"/>
                                          <a:pt x="998" y="2635"/>
                                          <a:pt x="884" y="1973"/>
                                        </a:cubicBezTo>
                                        <a:cubicBezTo>
                                          <a:pt x="770" y="1311"/>
                                          <a:pt x="678" y="603"/>
                                          <a:pt x="1135" y="33"/>
                                        </a:cubicBezTo>
                                        <a:cubicBezTo>
                                          <a:pt x="1135" y="16"/>
                                          <a:pt x="1123" y="0"/>
                                          <a:pt x="1109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0" name="Google Shape;3830;p48"/>
                                  <p:cNvSpPr/>
                                  <p:nvPr/>
                                </p:nvSpPr>
                                <p:spPr>
                                  <a:xfrm>
                                    <a:off x="7174600" y="4545250"/>
                                    <a:ext cx="132475" cy="436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299" h="17449" extrusionOk="0">
                                        <a:moveTo>
                                          <a:pt x="927" y="1"/>
                                        </a:moveTo>
                                        <a:cubicBezTo>
                                          <a:pt x="908" y="1"/>
                                          <a:pt x="891" y="20"/>
                                          <a:pt x="891" y="49"/>
                                        </a:cubicBezTo>
                                        <a:cubicBezTo>
                                          <a:pt x="868" y="619"/>
                                          <a:pt x="913" y="1190"/>
                                          <a:pt x="822" y="1738"/>
                                        </a:cubicBezTo>
                                        <a:cubicBezTo>
                                          <a:pt x="754" y="2331"/>
                                          <a:pt x="617" y="2925"/>
                                          <a:pt x="480" y="3495"/>
                                        </a:cubicBezTo>
                                        <a:cubicBezTo>
                                          <a:pt x="229" y="4614"/>
                                          <a:pt x="0" y="5823"/>
                                          <a:pt x="457" y="6942"/>
                                        </a:cubicBezTo>
                                        <a:cubicBezTo>
                                          <a:pt x="731" y="7604"/>
                                          <a:pt x="1096" y="8197"/>
                                          <a:pt x="1301" y="8882"/>
                                        </a:cubicBezTo>
                                        <a:cubicBezTo>
                                          <a:pt x="1416" y="9202"/>
                                          <a:pt x="1484" y="9521"/>
                                          <a:pt x="1507" y="9863"/>
                                        </a:cubicBezTo>
                                        <a:cubicBezTo>
                                          <a:pt x="1552" y="10229"/>
                                          <a:pt x="1507" y="10594"/>
                                          <a:pt x="1461" y="10982"/>
                                        </a:cubicBezTo>
                                        <a:cubicBezTo>
                                          <a:pt x="1393" y="11735"/>
                                          <a:pt x="1438" y="12488"/>
                                          <a:pt x="1530" y="13219"/>
                                        </a:cubicBezTo>
                                        <a:cubicBezTo>
                                          <a:pt x="1621" y="13812"/>
                                          <a:pt x="1667" y="14429"/>
                                          <a:pt x="1963" y="14976"/>
                                        </a:cubicBezTo>
                                        <a:cubicBezTo>
                                          <a:pt x="2260" y="15524"/>
                                          <a:pt x="2717" y="16026"/>
                                          <a:pt x="3173" y="16437"/>
                                        </a:cubicBezTo>
                                        <a:cubicBezTo>
                                          <a:pt x="3675" y="16848"/>
                                          <a:pt x="4246" y="17259"/>
                                          <a:pt x="4862" y="17441"/>
                                        </a:cubicBezTo>
                                        <a:cubicBezTo>
                                          <a:pt x="4884" y="17446"/>
                                          <a:pt x="4904" y="17449"/>
                                          <a:pt x="4924" y="17449"/>
                                        </a:cubicBezTo>
                                        <a:cubicBezTo>
                                          <a:pt x="5180" y="17449"/>
                                          <a:pt x="5299" y="17066"/>
                                          <a:pt x="5045" y="16939"/>
                                        </a:cubicBezTo>
                                        <a:cubicBezTo>
                                          <a:pt x="4040" y="16437"/>
                                          <a:pt x="3082" y="15775"/>
                                          <a:pt x="2488" y="14771"/>
                                        </a:cubicBezTo>
                                        <a:cubicBezTo>
                                          <a:pt x="2214" y="14269"/>
                                          <a:pt x="2146" y="13698"/>
                                          <a:pt x="2077" y="13127"/>
                                        </a:cubicBezTo>
                                        <a:cubicBezTo>
                                          <a:pt x="1986" y="12397"/>
                                          <a:pt x="1941" y="11689"/>
                                          <a:pt x="2009" y="10959"/>
                                        </a:cubicBezTo>
                                        <a:cubicBezTo>
                                          <a:pt x="2055" y="10617"/>
                                          <a:pt x="2100" y="10274"/>
                                          <a:pt x="2055" y="9932"/>
                                        </a:cubicBezTo>
                                        <a:cubicBezTo>
                                          <a:pt x="2032" y="9567"/>
                                          <a:pt x="1963" y="9224"/>
                                          <a:pt x="1872" y="8882"/>
                                        </a:cubicBezTo>
                                        <a:cubicBezTo>
                                          <a:pt x="1667" y="8220"/>
                                          <a:pt x="1370" y="7604"/>
                                          <a:pt x="1050" y="6987"/>
                                        </a:cubicBezTo>
                                        <a:cubicBezTo>
                                          <a:pt x="525" y="5938"/>
                                          <a:pt x="708" y="4773"/>
                                          <a:pt x="913" y="3678"/>
                                        </a:cubicBezTo>
                                        <a:cubicBezTo>
                                          <a:pt x="1050" y="3062"/>
                                          <a:pt x="1187" y="2422"/>
                                          <a:pt x="1256" y="1783"/>
                                        </a:cubicBezTo>
                                        <a:cubicBezTo>
                                          <a:pt x="1301" y="1190"/>
                                          <a:pt x="1324" y="528"/>
                                          <a:pt x="959" y="26"/>
                                        </a:cubicBezTo>
                                        <a:cubicBezTo>
                                          <a:pt x="950" y="8"/>
                                          <a:pt x="938" y="1"/>
                                          <a:pt x="927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1" name="Google Shape;3831;p48"/>
                                  <p:cNvSpPr/>
                                  <p:nvPr/>
                                </p:nvSpPr>
                                <p:spPr>
                                  <a:xfrm>
                                    <a:off x="7279025" y="4612025"/>
                                    <a:ext cx="84475" cy="372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79" h="14889" extrusionOk="0">
                                        <a:moveTo>
                                          <a:pt x="2653" y="0"/>
                                        </a:moveTo>
                                        <a:cubicBezTo>
                                          <a:pt x="2625" y="0"/>
                                          <a:pt x="2594" y="20"/>
                                          <a:pt x="2580" y="48"/>
                                        </a:cubicBezTo>
                                        <a:cubicBezTo>
                                          <a:pt x="2374" y="505"/>
                                          <a:pt x="2511" y="1144"/>
                                          <a:pt x="2557" y="1646"/>
                                        </a:cubicBezTo>
                                        <a:cubicBezTo>
                                          <a:pt x="2625" y="2194"/>
                                          <a:pt x="2717" y="2742"/>
                                          <a:pt x="2785" y="3289"/>
                                        </a:cubicBezTo>
                                        <a:cubicBezTo>
                                          <a:pt x="2831" y="3883"/>
                                          <a:pt x="2876" y="4453"/>
                                          <a:pt x="2831" y="5047"/>
                                        </a:cubicBezTo>
                                        <a:cubicBezTo>
                                          <a:pt x="2762" y="5595"/>
                                          <a:pt x="2602" y="6142"/>
                                          <a:pt x="2466" y="6667"/>
                                        </a:cubicBezTo>
                                        <a:cubicBezTo>
                                          <a:pt x="2351" y="7215"/>
                                          <a:pt x="2237" y="7740"/>
                                          <a:pt x="2192" y="8288"/>
                                        </a:cubicBezTo>
                                        <a:cubicBezTo>
                                          <a:pt x="2146" y="8859"/>
                                          <a:pt x="2169" y="9429"/>
                                          <a:pt x="2169" y="10000"/>
                                        </a:cubicBezTo>
                                        <a:cubicBezTo>
                                          <a:pt x="2192" y="10593"/>
                                          <a:pt x="2169" y="11164"/>
                                          <a:pt x="2032" y="11735"/>
                                        </a:cubicBezTo>
                                        <a:cubicBezTo>
                                          <a:pt x="1963" y="12100"/>
                                          <a:pt x="1849" y="12442"/>
                                          <a:pt x="1735" y="12785"/>
                                        </a:cubicBezTo>
                                        <a:cubicBezTo>
                                          <a:pt x="1621" y="13150"/>
                                          <a:pt x="1484" y="13492"/>
                                          <a:pt x="1256" y="13789"/>
                                        </a:cubicBezTo>
                                        <a:cubicBezTo>
                                          <a:pt x="982" y="14154"/>
                                          <a:pt x="594" y="14245"/>
                                          <a:pt x="206" y="14474"/>
                                        </a:cubicBezTo>
                                        <a:cubicBezTo>
                                          <a:pt x="0" y="14588"/>
                                          <a:pt x="137" y="14862"/>
                                          <a:pt x="343" y="14885"/>
                                        </a:cubicBezTo>
                                        <a:cubicBezTo>
                                          <a:pt x="375" y="14887"/>
                                          <a:pt x="407" y="14889"/>
                                          <a:pt x="439" y="14889"/>
                                        </a:cubicBezTo>
                                        <a:cubicBezTo>
                                          <a:pt x="1193" y="14889"/>
                                          <a:pt x="1793" y="14127"/>
                                          <a:pt x="2077" y="13492"/>
                                        </a:cubicBezTo>
                                        <a:cubicBezTo>
                                          <a:pt x="2397" y="12716"/>
                                          <a:pt x="2648" y="11803"/>
                                          <a:pt x="2694" y="10981"/>
                                        </a:cubicBezTo>
                                        <a:cubicBezTo>
                                          <a:pt x="2739" y="10365"/>
                                          <a:pt x="2717" y="9749"/>
                                          <a:pt x="2717" y="9155"/>
                                        </a:cubicBezTo>
                                        <a:cubicBezTo>
                                          <a:pt x="2694" y="8562"/>
                                          <a:pt x="2762" y="7969"/>
                                          <a:pt x="2876" y="7375"/>
                                        </a:cubicBezTo>
                                        <a:cubicBezTo>
                                          <a:pt x="2991" y="6827"/>
                                          <a:pt x="3150" y="6279"/>
                                          <a:pt x="3264" y="5709"/>
                                        </a:cubicBezTo>
                                        <a:cubicBezTo>
                                          <a:pt x="3379" y="5115"/>
                                          <a:pt x="3379" y="4499"/>
                                          <a:pt x="3333" y="3883"/>
                                        </a:cubicBezTo>
                                        <a:cubicBezTo>
                                          <a:pt x="3287" y="3221"/>
                                          <a:pt x="3150" y="2582"/>
                                          <a:pt x="3036" y="1920"/>
                                        </a:cubicBezTo>
                                        <a:cubicBezTo>
                                          <a:pt x="2991" y="1600"/>
                                          <a:pt x="2922" y="1258"/>
                                          <a:pt x="2876" y="938"/>
                                        </a:cubicBezTo>
                                        <a:cubicBezTo>
                                          <a:pt x="2854" y="642"/>
                                          <a:pt x="2831" y="322"/>
                                          <a:pt x="2694" y="25"/>
                                        </a:cubicBezTo>
                                        <a:cubicBezTo>
                                          <a:pt x="2685" y="8"/>
                                          <a:pt x="2670" y="0"/>
                                          <a:pt x="2653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2" name="Google Shape;3832;p48"/>
                                  <p:cNvSpPr/>
                                  <p:nvPr/>
                                </p:nvSpPr>
                                <p:spPr>
                                  <a:xfrm>
                                    <a:off x="7188850" y="4619075"/>
                                    <a:ext cx="121450" cy="3657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858" h="14629" extrusionOk="0">
                                        <a:moveTo>
                                          <a:pt x="880" y="0"/>
                                        </a:moveTo>
                                        <a:cubicBezTo>
                                          <a:pt x="874" y="0"/>
                                          <a:pt x="868" y="6"/>
                                          <a:pt x="868" y="17"/>
                                        </a:cubicBezTo>
                                        <a:cubicBezTo>
                                          <a:pt x="800" y="268"/>
                                          <a:pt x="846" y="588"/>
                                          <a:pt x="868" y="862"/>
                                        </a:cubicBezTo>
                                        <a:cubicBezTo>
                                          <a:pt x="891" y="1181"/>
                                          <a:pt x="982" y="1501"/>
                                          <a:pt x="1074" y="1820"/>
                                        </a:cubicBezTo>
                                        <a:cubicBezTo>
                                          <a:pt x="1234" y="2460"/>
                                          <a:pt x="1279" y="3076"/>
                                          <a:pt x="1234" y="3738"/>
                                        </a:cubicBezTo>
                                        <a:cubicBezTo>
                                          <a:pt x="1142" y="5062"/>
                                          <a:pt x="754" y="6340"/>
                                          <a:pt x="480" y="7618"/>
                                        </a:cubicBezTo>
                                        <a:cubicBezTo>
                                          <a:pt x="184" y="8851"/>
                                          <a:pt x="1" y="10129"/>
                                          <a:pt x="366" y="11339"/>
                                        </a:cubicBezTo>
                                        <a:cubicBezTo>
                                          <a:pt x="503" y="11818"/>
                                          <a:pt x="709" y="12297"/>
                                          <a:pt x="1051" y="12640"/>
                                        </a:cubicBezTo>
                                        <a:cubicBezTo>
                                          <a:pt x="1348" y="12913"/>
                                          <a:pt x="1690" y="13119"/>
                                          <a:pt x="2055" y="13279"/>
                                        </a:cubicBezTo>
                                        <a:cubicBezTo>
                                          <a:pt x="2489" y="13484"/>
                                          <a:pt x="2923" y="13644"/>
                                          <a:pt x="3356" y="13827"/>
                                        </a:cubicBezTo>
                                        <a:cubicBezTo>
                                          <a:pt x="3767" y="14009"/>
                                          <a:pt x="4087" y="14237"/>
                                          <a:pt x="4406" y="14557"/>
                                        </a:cubicBezTo>
                                        <a:cubicBezTo>
                                          <a:pt x="4457" y="14607"/>
                                          <a:pt x="4511" y="14629"/>
                                          <a:pt x="4564" y="14629"/>
                                        </a:cubicBezTo>
                                        <a:cubicBezTo>
                                          <a:pt x="4723" y="14629"/>
                                          <a:pt x="4858" y="14427"/>
                                          <a:pt x="4771" y="14237"/>
                                        </a:cubicBezTo>
                                        <a:cubicBezTo>
                                          <a:pt x="4452" y="13553"/>
                                          <a:pt x="3470" y="13302"/>
                                          <a:pt x="2831" y="13028"/>
                                        </a:cubicBezTo>
                                        <a:cubicBezTo>
                                          <a:pt x="2443" y="12891"/>
                                          <a:pt x="2078" y="12731"/>
                                          <a:pt x="1736" y="12503"/>
                                        </a:cubicBezTo>
                                        <a:cubicBezTo>
                                          <a:pt x="1348" y="12274"/>
                                          <a:pt x="1119" y="11955"/>
                                          <a:pt x="960" y="11544"/>
                                        </a:cubicBezTo>
                                        <a:cubicBezTo>
                                          <a:pt x="503" y="10334"/>
                                          <a:pt x="640" y="9056"/>
                                          <a:pt x="914" y="7823"/>
                                        </a:cubicBezTo>
                                        <a:cubicBezTo>
                                          <a:pt x="1165" y="6591"/>
                                          <a:pt x="1462" y="5381"/>
                                          <a:pt x="1599" y="4126"/>
                                        </a:cubicBezTo>
                                        <a:cubicBezTo>
                                          <a:pt x="1667" y="3418"/>
                                          <a:pt x="1644" y="2733"/>
                                          <a:pt x="1507" y="2049"/>
                                        </a:cubicBezTo>
                                        <a:cubicBezTo>
                                          <a:pt x="1416" y="1706"/>
                                          <a:pt x="1325" y="1387"/>
                                          <a:pt x="1211" y="1044"/>
                                        </a:cubicBezTo>
                                        <a:cubicBezTo>
                                          <a:pt x="1165" y="885"/>
                                          <a:pt x="1097" y="725"/>
                                          <a:pt x="1051" y="565"/>
                                        </a:cubicBezTo>
                                        <a:cubicBezTo>
                                          <a:pt x="982" y="382"/>
                                          <a:pt x="960" y="200"/>
                                          <a:pt x="891" y="17"/>
                                        </a:cubicBezTo>
                                        <a:cubicBezTo>
                                          <a:pt x="891" y="6"/>
                                          <a:pt x="885" y="0"/>
                                          <a:pt x="880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3" name="Google Shape;3833;p48"/>
                                  <p:cNvSpPr/>
                                  <p:nvPr/>
                                </p:nvSpPr>
                                <p:spPr>
                                  <a:xfrm>
                                    <a:off x="7291925" y="4617750"/>
                                    <a:ext cx="109225" cy="3648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369" h="14593" extrusionOk="0">
                                        <a:moveTo>
                                          <a:pt x="4229" y="1"/>
                                        </a:moveTo>
                                        <a:cubicBezTo>
                                          <a:pt x="4211" y="1"/>
                                          <a:pt x="4194" y="8"/>
                                          <a:pt x="4186" y="25"/>
                                        </a:cubicBezTo>
                                        <a:cubicBezTo>
                                          <a:pt x="3890" y="390"/>
                                          <a:pt x="3890" y="915"/>
                                          <a:pt x="3913" y="1371"/>
                                        </a:cubicBezTo>
                                        <a:cubicBezTo>
                                          <a:pt x="3913" y="1896"/>
                                          <a:pt x="3913" y="2398"/>
                                          <a:pt x="3798" y="2901"/>
                                        </a:cubicBezTo>
                                        <a:cubicBezTo>
                                          <a:pt x="3684" y="3471"/>
                                          <a:pt x="3524" y="4019"/>
                                          <a:pt x="3410" y="4590"/>
                                        </a:cubicBezTo>
                                        <a:cubicBezTo>
                                          <a:pt x="3296" y="5115"/>
                                          <a:pt x="3228" y="5640"/>
                                          <a:pt x="3205" y="6165"/>
                                        </a:cubicBezTo>
                                        <a:cubicBezTo>
                                          <a:pt x="3159" y="7260"/>
                                          <a:pt x="3159" y="8356"/>
                                          <a:pt x="3068" y="9451"/>
                                        </a:cubicBezTo>
                                        <a:cubicBezTo>
                                          <a:pt x="2977" y="10410"/>
                                          <a:pt x="2840" y="11529"/>
                                          <a:pt x="2338" y="12396"/>
                                        </a:cubicBezTo>
                                        <a:cubicBezTo>
                                          <a:pt x="2109" y="12761"/>
                                          <a:pt x="1790" y="13103"/>
                                          <a:pt x="1447" y="13355"/>
                                        </a:cubicBezTo>
                                        <a:cubicBezTo>
                                          <a:pt x="1242" y="13491"/>
                                          <a:pt x="1059" y="13628"/>
                                          <a:pt x="854" y="13743"/>
                                        </a:cubicBezTo>
                                        <a:cubicBezTo>
                                          <a:pt x="626" y="13880"/>
                                          <a:pt x="375" y="13994"/>
                                          <a:pt x="169" y="14176"/>
                                        </a:cubicBezTo>
                                        <a:cubicBezTo>
                                          <a:pt x="0" y="14345"/>
                                          <a:pt x="163" y="14592"/>
                                          <a:pt x="351" y="14592"/>
                                        </a:cubicBezTo>
                                        <a:cubicBezTo>
                                          <a:pt x="367" y="14592"/>
                                          <a:pt x="382" y="14591"/>
                                          <a:pt x="397" y="14587"/>
                                        </a:cubicBezTo>
                                        <a:cubicBezTo>
                                          <a:pt x="831" y="14473"/>
                                          <a:pt x="1265" y="14153"/>
                                          <a:pt x="1607" y="13902"/>
                                        </a:cubicBezTo>
                                        <a:cubicBezTo>
                                          <a:pt x="1950" y="13651"/>
                                          <a:pt x="2269" y="13400"/>
                                          <a:pt x="2520" y="13058"/>
                                        </a:cubicBezTo>
                                        <a:cubicBezTo>
                                          <a:pt x="3136" y="12282"/>
                                          <a:pt x="3342" y="11300"/>
                                          <a:pt x="3502" y="10342"/>
                                        </a:cubicBezTo>
                                        <a:cubicBezTo>
                                          <a:pt x="3661" y="9223"/>
                                          <a:pt x="3684" y="8105"/>
                                          <a:pt x="3707" y="6986"/>
                                        </a:cubicBezTo>
                                        <a:cubicBezTo>
                                          <a:pt x="3730" y="6416"/>
                                          <a:pt x="3707" y="5868"/>
                                          <a:pt x="3776" y="5297"/>
                                        </a:cubicBezTo>
                                        <a:cubicBezTo>
                                          <a:pt x="3867" y="4727"/>
                                          <a:pt x="4004" y="4179"/>
                                          <a:pt x="4141" y="3608"/>
                                        </a:cubicBezTo>
                                        <a:cubicBezTo>
                                          <a:pt x="4278" y="3015"/>
                                          <a:pt x="4369" y="2444"/>
                                          <a:pt x="4323" y="1851"/>
                                        </a:cubicBezTo>
                                        <a:cubicBezTo>
                                          <a:pt x="4278" y="1234"/>
                                          <a:pt x="4255" y="664"/>
                                          <a:pt x="4301" y="70"/>
                                        </a:cubicBezTo>
                                        <a:cubicBezTo>
                                          <a:pt x="4301" y="26"/>
                                          <a:pt x="4262" y="1"/>
                                          <a:pt x="4229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4" name="Google Shape;3834;p48"/>
                                  <p:cNvSpPr/>
                                  <p:nvPr/>
                                </p:nvSpPr>
                                <p:spPr>
                                  <a:xfrm>
                                    <a:off x="7282450" y="4583900"/>
                                    <a:ext cx="50800" cy="3960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032" h="15843" extrusionOk="0">
                                        <a:moveTo>
                                          <a:pt x="1655" y="0"/>
                                        </a:moveTo>
                                        <a:cubicBezTo>
                                          <a:pt x="1649" y="0"/>
                                          <a:pt x="1644" y="3"/>
                                          <a:pt x="1644" y="9"/>
                                        </a:cubicBezTo>
                                        <a:cubicBezTo>
                                          <a:pt x="1461" y="466"/>
                                          <a:pt x="1324" y="899"/>
                                          <a:pt x="1301" y="1379"/>
                                        </a:cubicBezTo>
                                        <a:cubicBezTo>
                                          <a:pt x="1256" y="1881"/>
                                          <a:pt x="1324" y="2383"/>
                                          <a:pt x="1370" y="2885"/>
                                        </a:cubicBezTo>
                                        <a:cubicBezTo>
                                          <a:pt x="1438" y="3387"/>
                                          <a:pt x="1484" y="3912"/>
                                          <a:pt x="1530" y="4414"/>
                                        </a:cubicBezTo>
                                        <a:cubicBezTo>
                                          <a:pt x="1552" y="4939"/>
                                          <a:pt x="1530" y="5441"/>
                                          <a:pt x="1507" y="5944"/>
                                        </a:cubicBezTo>
                                        <a:cubicBezTo>
                                          <a:pt x="1507" y="6514"/>
                                          <a:pt x="1530" y="7085"/>
                                          <a:pt x="1530" y="7633"/>
                                        </a:cubicBezTo>
                                        <a:cubicBezTo>
                                          <a:pt x="1530" y="8226"/>
                                          <a:pt x="1461" y="8797"/>
                                          <a:pt x="1324" y="9367"/>
                                        </a:cubicBezTo>
                                        <a:cubicBezTo>
                                          <a:pt x="1210" y="9892"/>
                                          <a:pt x="1050" y="10417"/>
                                          <a:pt x="913" y="10942"/>
                                        </a:cubicBezTo>
                                        <a:cubicBezTo>
                                          <a:pt x="754" y="11490"/>
                                          <a:pt x="662" y="12038"/>
                                          <a:pt x="503" y="12586"/>
                                        </a:cubicBezTo>
                                        <a:cubicBezTo>
                                          <a:pt x="343" y="13111"/>
                                          <a:pt x="46" y="13613"/>
                                          <a:pt x="23" y="14184"/>
                                        </a:cubicBezTo>
                                        <a:cubicBezTo>
                                          <a:pt x="0" y="14435"/>
                                          <a:pt x="69" y="14686"/>
                                          <a:pt x="137" y="14914"/>
                                        </a:cubicBezTo>
                                        <a:cubicBezTo>
                                          <a:pt x="206" y="15165"/>
                                          <a:pt x="229" y="15439"/>
                                          <a:pt x="297" y="15690"/>
                                        </a:cubicBezTo>
                                        <a:cubicBezTo>
                                          <a:pt x="322" y="15790"/>
                                          <a:pt x="416" y="15843"/>
                                          <a:pt x="511" y="15843"/>
                                        </a:cubicBezTo>
                                        <a:cubicBezTo>
                                          <a:pt x="589" y="15843"/>
                                          <a:pt x="667" y="15808"/>
                                          <a:pt x="708" y="15736"/>
                                        </a:cubicBezTo>
                                        <a:cubicBezTo>
                                          <a:pt x="913" y="15302"/>
                                          <a:pt x="662" y="14868"/>
                                          <a:pt x="571" y="14435"/>
                                        </a:cubicBezTo>
                                        <a:cubicBezTo>
                                          <a:pt x="503" y="13955"/>
                                          <a:pt x="754" y="13476"/>
                                          <a:pt x="913" y="13019"/>
                                        </a:cubicBezTo>
                                        <a:cubicBezTo>
                                          <a:pt x="1096" y="12517"/>
                                          <a:pt x="1187" y="11992"/>
                                          <a:pt x="1301" y="11467"/>
                                        </a:cubicBezTo>
                                        <a:cubicBezTo>
                                          <a:pt x="1461" y="10920"/>
                                          <a:pt x="1598" y="10395"/>
                                          <a:pt x="1735" y="9847"/>
                                        </a:cubicBezTo>
                                        <a:cubicBezTo>
                                          <a:pt x="1872" y="9322"/>
                                          <a:pt x="1963" y="8797"/>
                                          <a:pt x="2009" y="8272"/>
                                        </a:cubicBezTo>
                                        <a:cubicBezTo>
                                          <a:pt x="2032" y="7701"/>
                                          <a:pt x="2009" y="7131"/>
                                          <a:pt x="1986" y="6583"/>
                                        </a:cubicBezTo>
                                        <a:cubicBezTo>
                                          <a:pt x="1986" y="6035"/>
                                          <a:pt x="2032" y="5510"/>
                                          <a:pt x="2009" y="4962"/>
                                        </a:cubicBezTo>
                                        <a:cubicBezTo>
                                          <a:pt x="1986" y="4483"/>
                                          <a:pt x="1918" y="3981"/>
                                          <a:pt x="1849" y="3501"/>
                                        </a:cubicBezTo>
                                        <a:cubicBezTo>
                                          <a:pt x="1758" y="2931"/>
                                          <a:pt x="1667" y="2337"/>
                                          <a:pt x="1644" y="1767"/>
                                        </a:cubicBezTo>
                                        <a:cubicBezTo>
                                          <a:pt x="1598" y="1196"/>
                                          <a:pt x="1552" y="603"/>
                                          <a:pt x="1689" y="55"/>
                                        </a:cubicBezTo>
                                        <a:cubicBezTo>
                                          <a:pt x="1706" y="21"/>
                                          <a:pt x="1674" y="0"/>
                                          <a:pt x="165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5" name="Google Shape;3835;p48"/>
                                  <p:cNvSpPr/>
                                  <p:nvPr/>
                                </p:nvSpPr>
                                <p:spPr>
                                  <a:xfrm>
                                    <a:off x="7161475" y="4612600"/>
                                    <a:ext cx="156375" cy="3759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6255" h="15039" extrusionOk="0">
                                        <a:moveTo>
                                          <a:pt x="297" y="0"/>
                                        </a:moveTo>
                                        <a:cubicBezTo>
                                          <a:pt x="279" y="0"/>
                                          <a:pt x="260" y="8"/>
                                          <a:pt x="251" y="25"/>
                                        </a:cubicBezTo>
                                        <a:cubicBezTo>
                                          <a:pt x="46" y="573"/>
                                          <a:pt x="0" y="1189"/>
                                          <a:pt x="23" y="1783"/>
                                        </a:cubicBezTo>
                                        <a:cubicBezTo>
                                          <a:pt x="46" y="2079"/>
                                          <a:pt x="92" y="2399"/>
                                          <a:pt x="115" y="2696"/>
                                        </a:cubicBezTo>
                                        <a:cubicBezTo>
                                          <a:pt x="115" y="3061"/>
                                          <a:pt x="115" y="3426"/>
                                          <a:pt x="160" y="3768"/>
                                        </a:cubicBezTo>
                                        <a:cubicBezTo>
                                          <a:pt x="229" y="4522"/>
                                          <a:pt x="388" y="5229"/>
                                          <a:pt x="457" y="5983"/>
                                        </a:cubicBezTo>
                                        <a:cubicBezTo>
                                          <a:pt x="525" y="6667"/>
                                          <a:pt x="388" y="7284"/>
                                          <a:pt x="229" y="7968"/>
                                        </a:cubicBezTo>
                                        <a:cubicBezTo>
                                          <a:pt x="92" y="8607"/>
                                          <a:pt x="46" y="9224"/>
                                          <a:pt x="160" y="9863"/>
                                        </a:cubicBezTo>
                                        <a:cubicBezTo>
                                          <a:pt x="251" y="10411"/>
                                          <a:pt x="366" y="10958"/>
                                          <a:pt x="548" y="11461"/>
                                        </a:cubicBezTo>
                                        <a:cubicBezTo>
                                          <a:pt x="731" y="12031"/>
                                          <a:pt x="1005" y="12556"/>
                                          <a:pt x="1393" y="13013"/>
                                        </a:cubicBezTo>
                                        <a:cubicBezTo>
                                          <a:pt x="1781" y="13492"/>
                                          <a:pt x="2351" y="13834"/>
                                          <a:pt x="2922" y="14063"/>
                                        </a:cubicBezTo>
                                        <a:cubicBezTo>
                                          <a:pt x="3493" y="14314"/>
                                          <a:pt x="4040" y="14451"/>
                                          <a:pt x="4657" y="14542"/>
                                        </a:cubicBezTo>
                                        <a:cubicBezTo>
                                          <a:pt x="5045" y="14588"/>
                                          <a:pt x="5501" y="14610"/>
                                          <a:pt x="5730" y="14953"/>
                                        </a:cubicBezTo>
                                        <a:cubicBezTo>
                                          <a:pt x="5764" y="15010"/>
                                          <a:pt x="5821" y="15038"/>
                                          <a:pt x="5878" y="15038"/>
                                        </a:cubicBezTo>
                                        <a:cubicBezTo>
                                          <a:pt x="5935" y="15038"/>
                                          <a:pt x="5992" y="15010"/>
                                          <a:pt x="6026" y="14953"/>
                                        </a:cubicBezTo>
                                        <a:cubicBezTo>
                                          <a:pt x="6255" y="14519"/>
                                          <a:pt x="5821" y="14222"/>
                                          <a:pt x="5478" y="14131"/>
                                        </a:cubicBezTo>
                                        <a:cubicBezTo>
                                          <a:pt x="5045" y="13994"/>
                                          <a:pt x="4611" y="13994"/>
                                          <a:pt x="4200" y="13926"/>
                                        </a:cubicBezTo>
                                        <a:cubicBezTo>
                                          <a:pt x="2990" y="13697"/>
                                          <a:pt x="1826" y="13013"/>
                                          <a:pt x="1279" y="11917"/>
                                        </a:cubicBezTo>
                                        <a:cubicBezTo>
                                          <a:pt x="1028" y="11415"/>
                                          <a:pt x="891" y="10844"/>
                                          <a:pt x="754" y="10297"/>
                                        </a:cubicBezTo>
                                        <a:cubicBezTo>
                                          <a:pt x="617" y="9680"/>
                                          <a:pt x="525" y="9110"/>
                                          <a:pt x="639" y="8470"/>
                                        </a:cubicBezTo>
                                        <a:cubicBezTo>
                                          <a:pt x="754" y="7854"/>
                                          <a:pt x="936" y="7261"/>
                                          <a:pt x="959" y="6622"/>
                                        </a:cubicBezTo>
                                        <a:cubicBezTo>
                                          <a:pt x="982" y="5914"/>
                                          <a:pt x="799" y="5206"/>
                                          <a:pt x="662" y="4499"/>
                                        </a:cubicBezTo>
                                        <a:cubicBezTo>
                                          <a:pt x="525" y="3746"/>
                                          <a:pt x="503" y="2992"/>
                                          <a:pt x="411" y="2239"/>
                                        </a:cubicBezTo>
                                        <a:cubicBezTo>
                                          <a:pt x="297" y="1532"/>
                                          <a:pt x="115" y="778"/>
                                          <a:pt x="343" y="48"/>
                                        </a:cubicBezTo>
                                        <a:cubicBezTo>
                                          <a:pt x="357" y="20"/>
                                          <a:pt x="327" y="0"/>
                                          <a:pt x="297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6" name="Google Shape;3836;p48"/>
                                  <p:cNvSpPr/>
                                  <p:nvPr/>
                                </p:nvSpPr>
                                <p:spPr>
                                  <a:xfrm>
                                    <a:off x="7294200" y="4682350"/>
                                    <a:ext cx="122950" cy="3025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918" h="12101" extrusionOk="0">
                                        <a:moveTo>
                                          <a:pt x="4874" y="0"/>
                                        </a:moveTo>
                                        <a:cubicBezTo>
                                          <a:pt x="4865" y="0"/>
                                          <a:pt x="4856" y="6"/>
                                          <a:pt x="4849" y="20"/>
                                        </a:cubicBezTo>
                                        <a:cubicBezTo>
                                          <a:pt x="4324" y="705"/>
                                          <a:pt x="4278" y="1663"/>
                                          <a:pt x="4232" y="2508"/>
                                        </a:cubicBezTo>
                                        <a:cubicBezTo>
                                          <a:pt x="4164" y="3466"/>
                                          <a:pt x="4210" y="4425"/>
                                          <a:pt x="4027" y="5338"/>
                                        </a:cubicBezTo>
                                        <a:cubicBezTo>
                                          <a:pt x="3936" y="5840"/>
                                          <a:pt x="3776" y="6342"/>
                                          <a:pt x="3707" y="6845"/>
                                        </a:cubicBezTo>
                                        <a:cubicBezTo>
                                          <a:pt x="3662" y="7301"/>
                                          <a:pt x="3707" y="7735"/>
                                          <a:pt x="3662" y="8191"/>
                                        </a:cubicBezTo>
                                        <a:cubicBezTo>
                                          <a:pt x="3570" y="9059"/>
                                          <a:pt x="3091" y="9789"/>
                                          <a:pt x="2635" y="10474"/>
                                        </a:cubicBezTo>
                                        <a:cubicBezTo>
                                          <a:pt x="2361" y="10885"/>
                                          <a:pt x="2018" y="11159"/>
                                          <a:pt x="1539" y="11273"/>
                                        </a:cubicBezTo>
                                        <a:cubicBezTo>
                                          <a:pt x="1288" y="11318"/>
                                          <a:pt x="1037" y="11341"/>
                                          <a:pt x="786" y="11410"/>
                                        </a:cubicBezTo>
                                        <a:cubicBezTo>
                                          <a:pt x="489" y="11455"/>
                                          <a:pt x="306" y="11569"/>
                                          <a:pt x="124" y="11798"/>
                                        </a:cubicBezTo>
                                        <a:cubicBezTo>
                                          <a:pt x="0" y="11921"/>
                                          <a:pt x="100" y="12101"/>
                                          <a:pt x="255" y="12101"/>
                                        </a:cubicBezTo>
                                        <a:cubicBezTo>
                                          <a:pt x="271" y="12101"/>
                                          <a:pt x="289" y="12099"/>
                                          <a:pt x="306" y="12094"/>
                                        </a:cubicBezTo>
                                        <a:cubicBezTo>
                                          <a:pt x="763" y="12003"/>
                                          <a:pt x="1242" y="11935"/>
                                          <a:pt x="1722" y="11820"/>
                                        </a:cubicBezTo>
                                        <a:cubicBezTo>
                                          <a:pt x="2132" y="11706"/>
                                          <a:pt x="2520" y="11501"/>
                                          <a:pt x="2817" y="11181"/>
                                        </a:cubicBezTo>
                                        <a:cubicBezTo>
                                          <a:pt x="3068" y="10885"/>
                                          <a:pt x="3274" y="10519"/>
                                          <a:pt x="3502" y="10177"/>
                                        </a:cubicBezTo>
                                        <a:cubicBezTo>
                                          <a:pt x="3730" y="9812"/>
                                          <a:pt x="3936" y="9401"/>
                                          <a:pt x="4073" y="8967"/>
                                        </a:cubicBezTo>
                                        <a:cubicBezTo>
                                          <a:pt x="4210" y="8534"/>
                                          <a:pt x="4255" y="8100"/>
                                          <a:pt x="4232" y="7643"/>
                                        </a:cubicBezTo>
                                        <a:cubicBezTo>
                                          <a:pt x="4210" y="7141"/>
                                          <a:pt x="4278" y="6685"/>
                                          <a:pt x="4392" y="6183"/>
                                        </a:cubicBezTo>
                                        <a:cubicBezTo>
                                          <a:pt x="4506" y="5703"/>
                                          <a:pt x="4598" y="5201"/>
                                          <a:pt x="4620" y="4699"/>
                                        </a:cubicBezTo>
                                        <a:cubicBezTo>
                                          <a:pt x="4666" y="4220"/>
                                          <a:pt x="4666" y="3740"/>
                                          <a:pt x="4666" y="3284"/>
                                        </a:cubicBezTo>
                                        <a:cubicBezTo>
                                          <a:pt x="4666" y="2736"/>
                                          <a:pt x="4643" y="2188"/>
                                          <a:pt x="4689" y="1663"/>
                                        </a:cubicBezTo>
                                        <a:cubicBezTo>
                                          <a:pt x="4735" y="1115"/>
                                          <a:pt x="4849" y="590"/>
                                          <a:pt x="4917" y="43"/>
                                        </a:cubicBezTo>
                                        <a:cubicBezTo>
                                          <a:pt x="4917" y="27"/>
                                          <a:pt x="4895" y="0"/>
                                          <a:pt x="487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3837" name="Google Shape;3837;p48"/>
                                <p:cNvSpPr/>
                                <p:nvPr/>
                              </p:nvSpPr>
                              <p:spPr>
                                <a:xfrm>
                                  <a:off x="5853825" y="4737925"/>
                                  <a:ext cx="95075" cy="121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803" h="4844" extrusionOk="0">
                                      <a:moveTo>
                                        <a:pt x="539" y="2933"/>
                                      </a:moveTo>
                                      <a:cubicBezTo>
                                        <a:pt x="542" y="2936"/>
                                        <a:pt x="545" y="2939"/>
                                        <a:pt x="549" y="2942"/>
                                      </a:cubicBezTo>
                                      <a:lnTo>
                                        <a:pt x="549" y="2942"/>
                                      </a:lnTo>
                                      <a:cubicBezTo>
                                        <a:pt x="548" y="2943"/>
                                        <a:pt x="548" y="2944"/>
                                        <a:pt x="547" y="2944"/>
                                      </a:cubicBezTo>
                                      <a:lnTo>
                                        <a:pt x="547" y="2944"/>
                                      </a:lnTo>
                                      <a:cubicBezTo>
                                        <a:pt x="544" y="2941"/>
                                        <a:pt x="541" y="2937"/>
                                        <a:pt x="539" y="2933"/>
                                      </a:cubicBezTo>
                                      <a:close/>
                                      <a:moveTo>
                                        <a:pt x="580" y="2960"/>
                                      </a:moveTo>
                                      <a:cubicBezTo>
                                        <a:pt x="582" y="2961"/>
                                        <a:pt x="583" y="2961"/>
                                        <a:pt x="584" y="2962"/>
                                      </a:cubicBezTo>
                                      <a:lnTo>
                                        <a:pt x="584" y="2962"/>
                                      </a:lnTo>
                                      <a:cubicBezTo>
                                        <a:pt x="584" y="2964"/>
                                        <a:pt x="584" y="2965"/>
                                        <a:pt x="584" y="2967"/>
                                      </a:cubicBezTo>
                                      <a:lnTo>
                                        <a:pt x="584" y="2967"/>
                                      </a:lnTo>
                                      <a:cubicBezTo>
                                        <a:pt x="583" y="2964"/>
                                        <a:pt x="581" y="2962"/>
                                        <a:pt x="580" y="2960"/>
                                      </a:cubicBezTo>
                                      <a:close/>
                                      <a:moveTo>
                                        <a:pt x="559" y="2956"/>
                                      </a:moveTo>
                                      <a:cubicBezTo>
                                        <a:pt x="561" y="2956"/>
                                        <a:pt x="562" y="2957"/>
                                        <a:pt x="564" y="2957"/>
                                      </a:cubicBezTo>
                                      <a:lnTo>
                                        <a:pt x="564" y="2957"/>
                                      </a:lnTo>
                                      <a:cubicBezTo>
                                        <a:pt x="570" y="2962"/>
                                        <a:pt x="575" y="2966"/>
                                        <a:pt x="581" y="2969"/>
                                      </a:cubicBezTo>
                                      <a:lnTo>
                                        <a:pt x="581" y="2969"/>
                                      </a:lnTo>
                                      <a:cubicBezTo>
                                        <a:pt x="575" y="2968"/>
                                        <a:pt x="567" y="2964"/>
                                        <a:pt x="559" y="2956"/>
                                      </a:cubicBezTo>
                                      <a:close/>
                                      <a:moveTo>
                                        <a:pt x="3574" y="3617"/>
                                      </a:moveTo>
                                      <a:lnTo>
                                        <a:pt x="3574" y="3617"/>
                                      </a:lnTo>
                                      <a:cubicBezTo>
                                        <a:pt x="3576" y="3624"/>
                                        <a:pt x="3578" y="3630"/>
                                        <a:pt x="3579" y="3636"/>
                                      </a:cubicBezTo>
                                      <a:lnTo>
                                        <a:pt x="3579" y="3636"/>
                                      </a:lnTo>
                                      <a:cubicBezTo>
                                        <a:pt x="3576" y="3630"/>
                                        <a:pt x="3574" y="3624"/>
                                        <a:pt x="3574" y="3617"/>
                                      </a:cubicBezTo>
                                      <a:close/>
                                      <a:moveTo>
                                        <a:pt x="3002" y="3821"/>
                                      </a:moveTo>
                                      <a:cubicBezTo>
                                        <a:pt x="3011" y="3826"/>
                                        <a:pt x="3017" y="3829"/>
                                        <a:pt x="3016" y="3829"/>
                                      </a:cubicBezTo>
                                      <a:cubicBezTo>
                                        <a:pt x="3016" y="3829"/>
                                        <a:pt x="3012" y="3827"/>
                                        <a:pt x="3004" y="3823"/>
                                      </a:cubicBezTo>
                                      <a:cubicBezTo>
                                        <a:pt x="3003" y="3822"/>
                                        <a:pt x="3002" y="3821"/>
                                        <a:pt x="3002" y="3821"/>
                                      </a:cubicBezTo>
                                      <a:close/>
                                      <a:moveTo>
                                        <a:pt x="2579" y="3905"/>
                                      </a:moveTo>
                                      <a:lnTo>
                                        <a:pt x="2579" y="3905"/>
                                      </a:lnTo>
                                      <a:cubicBezTo>
                                        <a:pt x="2562" y="3923"/>
                                        <a:pt x="2547" y="3941"/>
                                        <a:pt x="2547" y="3960"/>
                                      </a:cubicBezTo>
                                      <a:lnTo>
                                        <a:pt x="2547" y="3960"/>
                                      </a:lnTo>
                                      <a:cubicBezTo>
                                        <a:pt x="2547" y="3942"/>
                                        <a:pt x="2559" y="3923"/>
                                        <a:pt x="2579" y="3905"/>
                                      </a:cubicBezTo>
                                      <a:close/>
                                      <a:moveTo>
                                        <a:pt x="3535" y="4286"/>
                                      </a:moveTo>
                                      <a:cubicBezTo>
                                        <a:pt x="3516" y="4308"/>
                                        <a:pt x="3490" y="4328"/>
                                        <a:pt x="3460" y="4348"/>
                                      </a:cubicBezTo>
                                      <a:cubicBezTo>
                                        <a:pt x="3487" y="4330"/>
                                        <a:pt x="3512" y="4309"/>
                                        <a:pt x="3535" y="4286"/>
                                      </a:cubicBezTo>
                                      <a:close/>
                                      <a:moveTo>
                                        <a:pt x="3080" y="1"/>
                                      </a:moveTo>
                                      <a:cubicBezTo>
                                        <a:pt x="2963" y="1"/>
                                        <a:pt x="2836" y="72"/>
                                        <a:pt x="2821" y="193"/>
                                      </a:cubicBezTo>
                                      <a:cubicBezTo>
                                        <a:pt x="2780" y="501"/>
                                        <a:pt x="2794" y="827"/>
                                        <a:pt x="2798" y="1138"/>
                                      </a:cubicBezTo>
                                      <a:lnTo>
                                        <a:pt x="2798" y="1138"/>
                                      </a:lnTo>
                                      <a:cubicBezTo>
                                        <a:pt x="2701" y="1394"/>
                                        <a:pt x="2725" y="1661"/>
                                        <a:pt x="2707" y="1928"/>
                                      </a:cubicBezTo>
                                      <a:cubicBezTo>
                                        <a:pt x="2707" y="2088"/>
                                        <a:pt x="2684" y="2225"/>
                                        <a:pt x="2661" y="2385"/>
                                      </a:cubicBezTo>
                                      <a:cubicBezTo>
                                        <a:pt x="2661" y="2453"/>
                                        <a:pt x="2661" y="2522"/>
                                        <a:pt x="2661" y="2590"/>
                                      </a:cubicBezTo>
                                      <a:cubicBezTo>
                                        <a:pt x="2661" y="2623"/>
                                        <a:pt x="2650" y="2713"/>
                                        <a:pt x="2651" y="2713"/>
                                      </a:cubicBezTo>
                                      <a:cubicBezTo>
                                        <a:pt x="2651" y="2713"/>
                                        <a:pt x="2651" y="2713"/>
                                        <a:pt x="2652" y="2713"/>
                                      </a:cubicBezTo>
                                      <a:lnTo>
                                        <a:pt x="2652" y="2713"/>
                                      </a:lnTo>
                                      <a:cubicBezTo>
                                        <a:pt x="2650" y="2723"/>
                                        <a:pt x="2648" y="2734"/>
                                        <a:pt x="2646" y="2745"/>
                                      </a:cubicBezTo>
                                      <a:lnTo>
                                        <a:pt x="2646" y="2745"/>
                                      </a:lnTo>
                                      <a:cubicBezTo>
                                        <a:pt x="2535" y="2602"/>
                                        <a:pt x="2373" y="2520"/>
                                        <a:pt x="2205" y="2520"/>
                                      </a:cubicBezTo>
                                      <a:cubicBezTo>
                                        <a:pt x="2073" y="2520"/>
                                        <a:pt x="1937" y="2570"/>
                                        <a:pt x="1817" y="2681"/>
                                      </a:cubicBezTo>
                                      <a:cubicBezTo>
                                        <a:pt x="1791" y="2708"/>
                                        <a:pt x="1766" y="2735"/>
                                        <a:pt x="1742" y="2763"/>
                                      </a:cubicBezTo>
                                      <a:lnTo>
                                        <a:pt x="1742" y="2763"/>
                                      </a:lnTo>
                                      <a:cubicBezTo>
                                        <a:pt x="1560" y="2445"/>
                                        <a:pt x="1311" y="2041"/>
                                        <a:pt x="972" y="1883"/>
                                      </a:cubicBezTo>
                                      <a:cubicBezTo>
                                        <a:pt x="880" y="1836"/>
                                        <a:pt x="784" y="1816"/>
                                        <a:pt x="691" y="1816"/>
                                      </a:cubicBezTo>
                                      <a:cubicBezTo>
                                        <a:pt x="323" y="1816"/>
                                        <a:pt x="0" y="2144"/>
                                        <a:pt x="128" y="2544"/>
                                      </a:cubicBezTo>
                                      <a:cubicBezTo>
                                        <a:pt x="173" y="2681"/>
                                        <a:pt x="242" y="2818"/>
                                        <a:pt x="265" y="2955"/>
                                      </a:cubicBezTo>
                                      <a:cubicBezTo>
                                        <a:pt x="288" y="3047"/>
                                        <a:pt x="310" y="3115"/>
                                        <a:pt x="333" y="3184"/>
                                      </a:cubicBezTo>
                                      <a:cubicBezTo>
                                        <a:pt x="333" y="3229"/>
                                        <a:pt x="356" y="3275"/>
                                        <a:pt x="356" y="3321"/>
                                      </a:cubicBezTo>
                                      <a:cubicBezTo>
                                        <a:pt x="362" y="3353"/>
                                        <a:pt x="365" y="3363"/>
                                        <a:pt x="366" y="3363"/>
                                      </a:cubicBezTo>
                                      <a:cubicBezTo>
                                        <a:pt x="369" y="3363"/>
                                        <a:pt x="365" y="3326"/>
                                        <a:pt x="370" y="3326"/>
                                      </a:cubicBezTo>
                                      <a:cubicBezTo>
                                        <a:pt x="372" y="3326"/>
                                        <a:pt x="374" y="3330"/>
                                        <a:pt x="379" y="3343"/>
                                      </a:cubicBezTo>
                                      <a:cubicBezTo>
                                        <a:pt x="402" y="3526"/>
                                        <a:pt x="379" y="3663"/>
                                        <a:pt x="379" y="3846"/>
                                      </a:cubicBezTo>
                                      <a:cubicBezTo>
                                        <a:pt x="379" y="3868"/>
                                        <a:pt x="379" y="3914"/>
                                        <a:pt x="356" y="3960"/>
                                      </a:cubicBezTo>
                                      <a:cubicBezTo>
                                        <a:pt x="333" y="4051"/>
                                        <a:pt x="333" y="4142"/>
                                        <a:pt x="333" y="4234"/>
                                      </a:cubicBezTo>
                                      <a:cubicBezTo>
                                        <a:pt x="314" y="4483"/>
                                        <a:pt x="569" y="4717"/>
                                        <a:pt x="814" y="4717"/>
                                      </a:cubicBezTo>
                                      <a:cubicBezTo>
                                        <a:pt x="860" y="4717"/>
                                        <a:pt x="906" y="4708"/>
                                        <a:pt x="949" y="4690"/>
                                      </a:cubicBezTo>
                                      <a:cubicBezTo>
                                        <a:pt x="1120" y="4623"/>
                                        <a:pt x="1247" y="4516"/>
                                        <a:pt x="1340" y="4382"/>
                                      </a:cubicBezTo>
                                      <a:lnTo>
                                        <a:pt x="1340" y="4382"/>
                                      </a:lnTo>
                                      <a:cubicBezTo>
                                        <a:pt x="1451" y="4524"/>
                                        <a:pt x="1617" y="4593"/>
                                        <a:pt x="1781" y="4593"/>
                                      </a:cubicBezTo>
                                      <a:cubicBezTo>
                                        <a:pt x="1920" y="4593"/>
                                        <a:pt x="2057" y="4544"/>
                                        <a:pt x="2157" y="4448"/>
                                      </a:cubicBezTo>
                                      <a:lnTo>
                                        <a:pt x="2157" y="4448"/>
                                      </a:lnTo>
                                      <a:cubicBezTo>
                                        <a:pt x="2192" y="4492"/>
                                        <a:pt x="2230" y="4535"/>
                                        <a:pt x="2273" y="4576"/>
                                      </a:cubicBezTo>
                                      <a:cubicBezTo>
                                        <a:pt x="2428" y="4730"/>
                                        <a:pt x="2666" y="4843"/>
                                        <a:pt x="2896" y="4843"/>
                                      </a:cubicBezTo>
                                      <a:cubicBezTo>
                                        <a:pt x="3006" y="4843"/>
                                        <a:pt x="3113" y="4818"/>
                                        <a:pt x="3209" y="4759"/>
                                      </a:cubicBezTo>
                                      <a:cubicBezTo>
                                        <a:pt x="3323" y="4690"/>
                                        <a:pt x="3415" y="4576"/>
                                        <a:pt x="3483" y="4462"/>
                                      </a:cubicBezTo>
                                      <a:cubicBezTo>
                                        <a:pt x="3526" y="4398"/>
                                        <a:pt x="3549" y="4313"/>
                                        <a:pt x="3570" y="4247"/>
                                      </a:cubicBezTo>
                                      <a:lnTo>
                                        <a:pt x="3570" y="4247"/>
                                      </a:lnTo>
                                      <a:cubicBezTo>
                                        <a:pt x="3684" y="4105"/>
                                        <a:pt x="3723" y="3903"/>
                                        <a:pt x="3643" y="3729"/>
                                      </a:cubicBezTo>
                                      <a:lnTo>
                                        <a:pt x="3643" y="3729"/>
                                      </a:lnTo>
                                      <a:cubicBezTo>
                                        <a:pt x="3644" y="3572"/>
                                        <a:pt x="3647" y="3435"/>
                                        <a:pt x="3666" y="3343"/>
                                      </a:cubicBezTo>
                                      <a:cubicBezTo>
                                        <a:pt x="3688" y="3092"/>
                                        <a:pt x="3757" y="2864"/>
                                        <a:pt x="3780" y="2636"/>
                                      </a:cubicBezTo>
                                      <a:cubicBezTo>
                                        <a:pt x="3803" y="2362"/>
                                        <a:pt x="3780" y="2111"/>
                                        <a:pt x="3780" y="1837"/>
                                      </a:cubicBezTo>
                                      <a:cubicBezTo>
                                        <a:pt x="3761" y="1579"/>
                                        <a:pt x="3758" y="1307"/>
                                        <a:pt x="3638" y="1080"/>
                                      </a:cubicBezTo>
                                      <a:lnTo>
                                        <a:pt x="3638" y="1080"/>
                                      </a:lnTo>
                                      <a:cubicBezTo>
                                        <a:pt x="3570" y="722"/>
                                        <a:pt x="3477" y="346"/>
                                        <a:pt x="3232" y="57"/>
                                      </a:cubicBezTo>
                                      <a:cubicBezTo>
                                        <a:pt x="3194" y="18"/>
                                        <a:pt x="3138" y="1"/>
                                        <a:pt x="308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38" name="Google Shape;3838;p48"/>
                                <p:cNvSpPr/>
                                <p:nvPr/>
                              </p:nvSpPr>
                              <p:spPr>
                                <a:xfrm>
                                  <a:off x="5920350" y="4625225"/>
                                  <a:ext cx="89050" cy="263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562" h="10525" extrusionOk="0">
                                      <a:moveTo>
                                        <a:pt x="295" y="0"/>
                                      </a:moveTo>
                                      <a:cubicBezTo>
                                        <a:pt x="260" y="0"/>
                                        <a:pt x="225" y="20"/>
                                        <a:pt x="206" y="68"/>
                                      </a:cubicBezTo>
                                      <a:cubicBezTo>
                                        <a:pt x="0" y="867"/>
                                        <a:pt x="69" y="1689"/>
                                        <a:pt x="137" y="2510"/>
                                      </a:cubicBezTo>
                                      <a:cubicBezTo>
                                        <a:pt x="229" y="3423"/>
                                        <a:pt x="366" y="4313"/>
                                        <a:pt x="434" y="5226"/>
                                      </a:cubicBezTo>
                                      <a:cubicBezTo>
                                        <a:pt x="502" y="6094"/>
                                        <a:pt x="525" y="6938"/>
                                        <a:pt x="594" y="7783"/>
                                      </a:cubicBezTo>
                                      <a:cubicBezTo>
                                        <a:pt x="639" y="8605"/>
                                        <a:pt x="708" y="9518"/>
                                        <a:pt x="1050" y="10271"/>
                                      </a:cubicBezTo>
                                      <a:cubicBezTo>
                                        <a:pt x="1140" y="10450"/>
                                        <a:pt x="1289" y="10525"/>
                                        <a:pt x="1442" y="10525"/>
                                      </a:cubicBezTo>
                                      <a:cubicBezTo>
                                        <a:pt x="1716" y="10525"/>
                                        <a:pt x="2005" y="10290"/>
                                        <a:pt x="2007" y="9997"/>
                                      </a:cubicBezTo>
                                      <a:lnTo>
                                        <a:pt x="2007" y="9997"/>
                                      </a:lnTo>
                                      <a:cubicBezTo>
                                        <a:pt x="2007" y="9997"/>
                                        <a:pt x="2008" y="9997"/>
                                        <a:pt x="2009" y="9997"/>
                                      </a:cubicBezTo>
                                      <a:cubicBezTo>
                                        <a:pt x="1972" y="9537"/>
                                        <a:pt x="1887" y="9084"/>
                                        <a:pt x="1807" y="8634"/>
                                      </a:cubicBezTo>
                                      <a:lnTo>
                                        <a:pt x="1807" y="8634"/>
                                      </a:lnTo>
                                      <a:cubicBezTo>
                                        <a:pt x="1815" y="8442"/>
                                        <a:pt x="1840" y="8261"/>
                                        <a:pt x="1895" y="8080"/>
                                      </a:cubicBezTo>
                                      <a:cubicBezTo>
                                        <a:pt x="1895" y="8037"/>
                                        <a:pt x="1900" y="7993"/>
                                        <a:pt x="1908" y="7953"/>
                                      </a:cubicBezTo>
                                      <a:lnTo>
                                        <a:pt x="1908" y="7953"/>
                                      </a:lnTo>
                                      <a:cubicBezTo>
                                        <a:pt x="1963" y="8140"/>
                                        <a:pt x="2129" y="8238"/>
                                        <a:pt x="2308" y="8254"/>
                                      </a:cubicBezTo>
                                      <a:lnTo>
                                        <a:pt x="2308" y="8254"/>
                                      </a:lnTo>
                                      <a:cubicBezTo>
                                        <a:pt x="2306" y="8371"/>
                                        <a:pt x="2306" y="8488"/>
                                        <a:pt x="2306" y="8605"/>
                                      </a:cubicBezTo>
                                      <a:cubicBezTo>
                                        <a:pt x="2306" y="8983"/>
                                        <a:pt x="2654" y="9201"/>
                                        <a:pt x="2981" y="9201"/>
                                      </a:cubicBezTo>
                                      <a:cubicBezTo>
                                        <a:pt x="3246" y="9201"/>
                                        <a:pt x="3497" y="9058"/>
                                        <a:pt x="3538" y="8742"/>
                                      </a:cubicBezTo>
                                      <a:cubicBezTo>
                                        <a:pt x="3544" y="8685"/>
                                        <a:pt x="3547" y="8631"/>
                                        <a:pt x="3549" y="8579"/>
                                      </a:cubicBezTo>
                                      <a:lnTo>
                                        <a:pt x="3549" y="8579"/>
                                      </a:lnTo>
                                      <a:lnTo>
                                        <a:pt x="3561" y="8582"/>
                                      </a:lnTo>
                                      <a:cubicBezTo>
                                        <a:pt x="3561" y="7669"/>
                                        <a:pt x="3401" y="6756"/>
                                        <a:pt x="3401" y="5866"/>
                                      </a:cubicBezTo>
                                      <a:cubicBezTo>
                                        <a:pt x="3414" y="5534"/>
                                        <a:pt x="3161" y="5361"/>
                                        <a:pt x="2901" y="5361"/>
                                      </a:cubicBezTo>
                                      <a:cubicBezTo>
                                        <a:pt x="2677" y="5361"/>
                                        <a:pt x="2448" y="5488"/>
                                        <a:pt x="2374" y="5751"/>
                                      </a:cubicBezTo>
                                      <a:cubicBezTo>
                                        <a:pt x="2296" y="6026"/>
                                        <a:pt x="2307" y="6407"/>
                                        <a:pt x="2262" y="6750"/>
                                      </a:cubicBezTo>
                                      <a:lnTo>
                                        <a:pt x="2262" y="6750"/>
                                      </a:lnTo>
                                      <a:cubicBezTo>
                                        <a:pt x="2232" y="6742"/>
                                        <a:pt x="2200" y="6739"/>
                                        <a:pt x="2169" y="6739"/>
                                      </a:cubicBezTo>
                                      <a:cubicBezTo>
                                        <a:pt x="2066" y="6739"/>
                                        <a:pt x="1963" y="6779"/>
                                        <a:pt x="1895" y="6870"/>
                                      </a:cubicBezTo>
                                      <a:cubicBezTo>
                                        <a:pt x="1872" y="6870"/>
                                        <a:pt x="1872" y="6893"/>
                                        <a:pt x="1849" y="6916"/>
                                      </a:cubicBezTo>
                                      <a:cubicBezTo>
                                        <a:pt x="1763" y="7024"/>
                                        <a:pt x="1717" y="7214"/>
                                        <a:pt x="1791" y="7350"/>
                                      </a:cubicBezTo>
                                      <a:lnTo>
                                        <a:pt x="1791" y="7350"/>
                                      </a:lnTo>
                                      <a:cubicBezTo>
                                        <a:pt x="1791" y="7352"/>
                                        <a:pt x="1791" y="7353"/>
                                        <a:pt x="1791" y="7354"/>
                                      </a:cubicBezTo>
                                      <a:lnTo>
                                        <a:pt x="1791" y="7354"/>
                                      </a:lnTo>
                                      <a:cubicBezTo>
                                        <a:pt x="1773" y="7330"/>
                                        <a:pt x="1759" y="7320"/>
                                        <a:pt x="1747" y="7320"/>
                                      </a:cubicBezTo>
                                      <a:cubicBezTo>
                                        <a:pt x="1708" y="7320"/>
                                        <a:pt x="1695" y="7432"/>
                                        <a:pt x="1647" y="7547"/>
                                      </a:cubicBezTo>
                                      <a:lnTo>
                                        <a:pt x="1647" y="7547"/>
                                      </a:lnTo>
                                      <a:cubicBezTo>
                                        <a:pt x="1646" y="7534"/>
                                        <a:pt x="1645" y="7522"/>
                                        <a:pt x="1644" y="7509"/>
                                      </a:cubicBezTo>
                                      <a:cubicBezTo>
                                        <a:pt x="1575" y="6710"/>
                                        <a:pt x="1530" y="5911"/>
                                        <a:pt x="1438" y="5135"/>
                                      </a:cubicBezTo>
                                      <a:cubicBezTo>
                                        <a:pt x="1347" y="4313"/>
                                        <a:pt x="1187" y="3515"/>
                                        <a:pt x="1050" y="2716"/>
                                      </a:cubicBezTo>
                                      <a:cubicBezTo>
                                        <a:pt x="959" y="2305"/>
                                        <a:pt x="891" y="1894"/>
                                        <a:pt x="799" y="1506"/>
                                      </a:cubicBezTo>
                                      <a:cubicBezTo>
                                        <a:pt x="685" y="1004"/>
                                        <a:pt x="457" y="570"/>
                                        <a:pt x="388" y="91"/>
                                      </a:cubicBezTo>
                                      <a:cubicBezTo>
                                        <a:pt x="388" y="38"/>
                                        <a:pt x="342" y="0"/>
                                        <a:pt x="29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39" name="Google Shape;3839;p48"/>
                                <p:cNvSpPr/>
                                <p:nvPr/>
                              </p:nvSpPr>
                              <p:spPr>
                                <a:xfrm>
                                  <a:off x="6001375" y="4755400"/>
                                  <a:ext cx="30850" cy="1020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234" h="4083" extrusionOk="0">
                                      <a:moveTo>
                                        <a:pt x="540" y="0"/>
                                      </a:moveTo>
                                      <a:cubicBezTo>
                                        <a:pt x="465" y="0"/>
                                        <a:pt x="389" y="50"/>
                                        <a:pt x="389" y="134"/>
                                      </a:cubicBezTo>
                                      <a:cubicBezTo>
                                        <a:pt x="411" y="293"/>
                                        <a:pt x="411" y="430"/>
                                        <a:pt x="366" y="567"/>
                                      </a:cubicBezTo>
                                      <a:cubicBezTo>
                                        <a:pt x="320" y="727"/>
                                        <a:pt x="343" y="887"/>
                                        <a:pt x="320" y="1047"/>
                                      </a:cubicBezTo>
                                      <a:cubicBezTo>
                                        <a:pt x="320" y="1298"/>
                                        <a:pt x="252" y="1572"/>
                                        <a:pt x="229" y="1823"/>
                                      </a:cubicBezTo>
                                      <a:cubicBezTo>
                                        <a:pt x="183" y="2119"/>
                                        <a:pt x="137" y="2416"/>
                                        <a:pt x="115" y="2713"/>
                                      </a:cubicBezTo>
                                      <a:cubicBezTo>
                                        <a:pt x="69" y="3032"/>
                                        <a:pt x="1" y="3398"/>
                                        <a:pt x="115" y="3717"/>
                                      </a:cubicBezTo>
                                      <a:cubicBezTo>
                                        <a:pt x="118" y="3714"/>
                                        <a:pt x="121" y="3712"/>
                                        <a:pt x="124" y="3709"/>
                                      </a:cubicBezTo>
                                      <a:lnTo>
                                        <a:pt x="124" y="3709"/>
                                      </a:lnTo>
                                      <a:cubicBezTo>
                                        <a:pt x="145" y="3767"/>
                                        <a:pt x="180" y="3824"/>
                                        <a:pt x="229" y="3877"/>
                                      </a:cubicBezTo>
                                      <a:cubicBezTo>
                                        <a:pt x="328" y="4009"/>
                                        <a:pt x="501" y="4083"/>
                                        <a:pt x="669" y="4083"/>
                                      </a:cubicBezTo>
                                      <a:cubicBezTo>
                                        <a:pt x="850" y="4083"/>
                                        <a:pt x="1025" y="3998"/>
                                        <a:pt x="1096" y="3808"/>
                                      </a:cubicBezTo>
                                      <a:cubicBezTo>
                                        <a:pt x="1165" y="3672"/>
                                        <a:pt x="1210" y="3557"/>
                                        <a:pt x="1210" y="3398"/>
                                      </a:cubicBezTo>
                                      <a:cubicBezTo>
                                        <a:pt x="1210" y="3352"/>
                                        <a:pt x="1210" y="3283"/>
                                        <a:pt x="1210" y="3215"/>
                                      </a:cubicBezTo>
                                      <a:cubicBezTo>
                                        <a:pt x="1210" y="3055"/>
                                        <a:pt x="1210" y="2918"/>
                                        <a:pt x="1233" y="2758"/>
                                      </a:cubicBezTo>
                                      <a:cubicBezTo>
                                        <a:pt x="1233" y="2439"/>
                                        <a:pt x="1210" y="2142"/>
                                        <a:pt x="1210" y="1823"/>
                                      </a:cubicBezTo>
                                      <a:cubicBezTo>
                                        <a:pt x="1187" y="1503"/>
                                        <a:pt x="1096" y="1206"/>
                                        <a:pt x="1050" y="887"/>
                                      </a:cubicBezTo>
                                      <a:cubicBezTo>
                                        <a:pt x="1005" y="750"/>
                                        <a:pt x="982" y="590"/>
                                        <a:pt x="891" y="476"/>
                                      </a:cubicBezTo>
                                      <a:cubicBezTo>
                                        <a:pt x="777" y="339"/>
                                        <a:pt x="731" y="202"/>
                                        <a:pt x="662" y="65"/>
                                      </a:cubicBezTo>
                                      <a:cubicBezTo>
                                        <a:pt x="636" y="21"/>
                                        <a:pt x="588" y="0"/>
                                        <a:pt x="54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0" name="Google Shape;3840;p48"/>
                                <p:cNvSpPr/>
                                <p:nvPr/>
                              </p:nvSpPr>
                              <p:spPr>
                                <a:xfrm>
                                  <a:off x="6019875" y="4675200"/>
                                  <a:ext cx="104200" cy="1863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168" h="7453" extrusionOk="0">
                                      <a:moveTo>
                                        <a:pt x="1996" y="5167"/>
                                      </a:moveTo>
                                      <a:cubicBezTo>
                                        <a:pt x="2011" y="5174"/>
                                        <a:pt x="2022" y="5182"/>
                                        <a:pt x="2022" y="5190"/>
                                      </a:cubicBezTo>
                                      <a:cubicBezTo>
                                        <a:pt x="2021" y="5192"/>
                                        <a:pt x="2020" y="5192"/>
                                        <a:pt x="2018" y="5192"/>
                                      </a:cubicBezTo>
                                      <a:cubicBezTo>
                                        <a:pt x="2012" y="5192"/>
                                        <a:pt x="2004" y="5182"/>
                                        <a:pt x="1996" y="5167"/>
                                      </a:cubicBezTo>
                                      <a:close/>
                                      <a:moveTo>
                                        <a:pt x="1016" y="1"/>
                                      </a:moveTo>
                                      <a:cubicBezTo>
                                        <a:pt x="949" y="1"/>
                                        <a:pt x="882" y="31"/>
                                        <a:pt x="835" y="100"/>
                                      </a:cubicBezTo>
                                      <a:cubicBezTo>
                                        <a:pt x="265" y="1013"/>
                                        <a:pt x="333" y="1995"/>
                                        <a:pt x="425" y="3022"/>
                                      </a:cubicBezTo>
                                      <a:cubicBezTo>
                                        <a:pt x="470" y="3593"/>
                                        <a:pt x="516" y="4163"/>
                                        <a:pt x="539" y="4734"/>
                                      </a:cubicBezTo>
                                      <a:cubicBezTo>
                                        <a:pt x="556" y="4979"/>
                                        <a:pt x="557" y="5218"/>
                                        <a:pt x="543" y="5453"/>
                                      </a:cubicBezTo>
                                      <a:lnTo>
                                        <a:pt x="543" y="5453"/>
                                      </a:lnTo>
                                      <a:cubicBezTo>
                                        <a:pt x="384" y="5839"/>
                                        <a:pt x="294" y="6250"/>
                                        <a:pt x="151" y="6651"/>
                                      </a:cubicBezTo>
                                      <a:cubicBezTo>
                                        <a:pt x="1" y="7101"/>
                                        <a:pt x="433" y="7453"/>
                                        <a:pt x="830" y="7453"/>
                                      </a:cubicBezTo>
                                      <a:cubicBezTo>
                                        <a:pt x="892" y="7453"/>
                                        <a:pt x="953" y="7444"/>
                                        <a:pt x="1011" y="7426"/>
                                      </a:cubicBezTo>
                                      <a:lnTo>
                                        <a:pt x="1011" y="7426"/>
                                      </a:lnTo>
                                      <a:cubicBezTo>
                                        <a:pt x="1021" y="7427"/>
                                        <a:pt x="1031" y="7427"/>
                                        <a:pt x="1041" y="7427"/>
                                      </a:cubicBezTo>
                                      <a:cubicBezTo>
                                        <a:pt x="1383" y="7404"/>
                                        <a:pt x="1589" y="7199"/>
                                        <a:pt x="1680" y="6902"/>
                                      </a:cubicBezTo>
                                      <a:cubicBezTo>
                                        <a:pt x="1747" y="6732"/>
                                        <a:pt x="1798" y="6557"/>
                                        <a:pt x="1837" y="6377"/>
                                      </a:cubicBezTo>
                                      <a:lnTo>
                                        <a:pt x="1837" y="6377"/>
                                      </a:lnTo>
                                      <a:cubicBezTo>
                                        <a:pt x="1846" y="6377"/>
                                        <a:pt x="1854" y="6377"/>
                                        <a:pt x="1863" y="6377"/>
                                      </a:cubicBezTo>
                                      <a:cubicBezTo>
                                        <a:pt x="2265" y="6363"/>
                                        <a:pt x="2522" y="6141"/>
                                        <a:pt x="2670" y="5835"/>
                                      </a:cubicBezTo>
                                      <a:lnTo>
                                        <a:pt x="2670" y="5835"/>
                                      </a:lnTo>
                                      <a:cubicBezTo>
                                        <a:pt x="2814" y="5960"/>
                                        <a:pt x="3008" y="6029"/>
                                        <a:pt x="3196" y="6029"/>
                                      </a:cubicBezTo>
                                      <a:cubicBezTo>
                                        <a:pt x="3434" y="6029"/>
                                        <a:pt x="3664" y="5919"/>
                                        <a:pt x="3780" y="5670"/>
                                      </a:cubicBezTo>
                                      <a:cubicBezTo>
                                        <a:pt x="4054" y="5076"/>
                                        <a:pt x="4168" y="4026"/>
                                        <a:pt x="3780" y="3479"/>
                                      </a:cubicBezTo>
                                      <a:cubicBezTo>
                                        <a:pt x="3654" y="3281"/>
                                        <a:pt x="3472" y="3183"/>
                                        <a:pt x="3256" y="3183"/>
                                      </a:cubicBezTo>
                                      <a:cubicBezTo>
                                        <a:pt x="3197" y="3183"/>
                                        <a:pt x="3136" y="3190"/>
                                        <a:pt x="3072" y="3205"/>
                                      </a:cubicBezTo>
                                      <a:cubicBezTo>
                                        <a:pt x="2479" y="3342"/>
                                        <a:pt x="2182" y="3935"/>
                                        <a:pt x="1931" y="4460"/>
                                      </a:cubicBezTo>
                                      <a:cubicBezTo>
                                        <a:pt x="1923" y="4476"/>
                                        <a:pt x="1911" y="4498"/>
                                        <a:pt x="1895" y="4524"/>
                                      </a:cubicBezTo>
                                      <a:lnTo>
                                        <a:pt x="1895" y="4524"/>
                                      </a:lnTo>
                                      <a:cubicBezTo>
                                        <a:pt x="1848" y="4041"/>
                                        <a:pt x="1771" y="3563"/>
                                        <a:pt x="1703" y="3113"/>
                                      </a:cubicBezTo>
                                      <a:cubicBezTo>
                                        <a:pt x="1612" y="2657"/>
                                        <a:pt x="1520" y="2177"/>
                                        <a:pt x="1406" y="1698"/>
                                      </a:cubicBezTo>
                                      <a:cubicBezTo>
                                        <a:pt x="1315" y="1264"/>
                                        <a:pt x="1178" y="717"/>
                                        <a:pt x="1246" y="283"/>
                                      </a:cubicBezTo>
                                      <a:cubicBezTo>
                                        <a:pt x="1277" y="117"/>
                                        <a:pt x="1147" y="1"/>
                                        <a:pt x="1016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1" name="Google Shape;3841;p48"/>
                                <p:cNvSpPr/>
                                <p:nvPr/>
                              </p:nvSpPr>
                              <p:spPr>
                                <a:xfrm>
                                  <a:off x="6094225" y="4774275"/>
                                  <a:ext cx="34425" cy="566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77" h="2267" extrusionOk="0">
                                      <a:moveTo>
                                        <a:pt x="1148" y="332"/>
                                      </a:moveTo>
                                      <a:cubicBezTo>
                                        <a:pt x="1156" y="343"/>
                                        <a:pt x="1164" y="353"/>
                                        <a:pt x="1164" y="353"/>
                                      </a:cubicBezTo>
                                      <a:cubicBezTo>
                                        <a:pt x="1164" y="353"/>
                                        <a:pt x="1159" y="348"/>
                                        <a:pt x="1148" y="337"/>
                                      </a:cubicBezTo>
                                      <a:cubicBezTo>
                                        <a:pt x="1148" y="337"/>
                                        <a:pt x="1148" y="335"/>
                                        <a:pt x="1148" y="332"/>
                                      </a:cubicBezTo>
                                      <a:close/>
                                      <a:moveTo>
                                        <a:pt x="462" y="433"/>
                                      </a:moveTo>
                                      <a:cubicBezTo>
                                        <a:pt x="456" y="450"/>
                                        <a:pt x="451" y="464"/>
                                        <a:pt x="441" y="474"/>
                                      </a:cubicBezTo>
                                      <a:lnTo>
                                        <a:pt x="462" y="433"/>
                                      </a:lnTo>
                                      <a:close/>
                                      <a:moveTo>
                                        <a:pt x="1331" y="880"/>
                                      </a:moveTo>
                                      <a:cubicBezTo>
                                        <a:pt x="1331" y="889"/>
                                        <a:pt x="1331" y="899"/>
                                        <a:pt x="1331" y="908"/>
                                      </a:cubicBezTo>
                                      <a:cubicBezTo>
                                        <a:pt x="1331" y="899"/>
                                        <a:pt x="1331" y="889"/>
                                        <a:pt x="1331" y="880"/>
                                      </a:cubicBezTo>
                                      <a:close/>
                                      <a:moveTo>
                                        <a:pt x="252" y="948"/>
                                      </a:moveTo>
                                      <a:cubicBezTo>
                                        <a:pt x="248" y="959"/>
                                        <a:pt x="243" y="969"/>
                                        <a:pt x="235" y="976"/>
                                      </a:cubicBezTo>
                                      <a:cubicBezTo>
                                        <a:pt x="240" y="967"/>
                                        <a:pt x="246" y="957"/>
                                        <a:pt x="252" y="948"/>
                                      </a:cubicBezTo>
                                      <a:close/>
                                      <a:moveTo>
                                        <a:pt x="732" y="1"/>
                                      </a:moveTo>
                                      <a:cubicBezTo>
                                        <a:pt x="683" y="1"/>
                                        <a:pt x="637" y="14"/>
                                        <a:pt x="601" y="41"/>
                                      </a:cubicBezTo>
                                      <a:cubicBezTo>
                                        <a:pt x="486" y="109"/>
                                        <a:pt x="441" y="223"/>
                                        <a:pt x="464" y="360"/>
                                      </a:cubicBezTo>
                                      <a:cubicBezTo>
                                        <a:pt x="464" y="366"/>
                                        <a:pt x="464" y="371"/>
                                        <a:pt x="464" y="383"/>
                                      </a:cubicBezTo>
                                      <a:cubicBezTo>
                                        <a:pt x="418" y="451"/>
                                        <a:pt x="395" y="543"/>
                                        <a:pt x="372" y="611"/>
                                      </a:cubicBezTo>
                                      <a:cubicBezTo>
                                        <a:pt x="372" y="637"/>
                                        <a:pt x="369" y="664"/>
                                        <a:pt x="363" y="689"/>
                                      </a:cubicBezTo>
                                      <a:lnTo>
                                        <a:pt x="363" y="689"/>
                                      </a:lnTo>
                                      <a:cubicBezTo>
                                        <a:pt x="306" y="748"/>
                                        <a:pt x="325" y="754"/>
                                        <a:pt x="281" y="885"/>
                                      </a:cubicBezTo>
                                      <a:cubicBezTo>
                                        <a:pt x="269" y="897"/>
                                        <a:pt x="264" y="914"/>
                                        <a:pt x="258" y="931"/>
                                      </a:cubicBezTo>
                                      <a:lnTo>
                                        <a:pt x="258" y="931"/>
                                      </a:lnTo>
                                      <a:cubicBezTo>
                                        <a:pt x="229" y="969"/>
                                        <a:pt x="202" y="1007"/>
                                        <a:pt x="190" y="1045"/>
                                      </a:cubicBezTo>
                                      <a:cubicBezTo>
                                        <a:pt x="144" y="1113"/>
                                        <a:pt x="121" y="1182"/>
                                        <a:pt x="98" y="1273"/>
                                      </a:cubicBezTo>
                                      <a:cubicBezTo>
                                        <a:pt x="90" y="1291"/>
                                        <a:pt x="81" y="1311"/>
                                        <a:pt x="73" y="1334"/>
                                      </a:cubicBezTo>
                                      <a:lnTo>
                                        <a:pt x="73" y="1334"/>
                                      </a:lnTo>
                                      <a:cubicBezTo>
                                        <a:pt x="42" y="1399"/>
                                        <a:pt x="24" y="1467"/>
                                        <a:pt x="28" y="1529"/>
                                      </a:cubicBezTo>
                                      <a:lnTo>
                                        <a:pt x="28" y="1529"/>
                                      </a:lnTo>
                                      <a:cubicBezTo>
                                        <a:pt x="0" y="1665"/>
                                        <a:pt x="45" y="1843"/>
                                        <a:pt x="121" y="1958"/>
                                      </a:cubicBezTo>
                                      <a:cubicBezTo>
                                        <a:pt x="212" y="2095"/>
                                        <a:pt x="372" y="2209"/>
                                        <a:pt x="532" y="2255"/>
                                      </a:cubicBezTo>
                                      <a:cubicBezTo>
                                        <a:pt x="581" y="2262"/>
                                        <a:pt x="633" y="2266"/>
                                        <a:pt x="685" y="2266"/>
                                      </a:cubicBezTo>
                                      <a:cubicBezTo>
                                        <a:pt x="802" y="2266"/>
                                        <a:pt x="924" y="2242"/>
                                        <a:pt x="1034" y="2163"/>
                                      </a:cubicBezTo>
                                      <a:cubicBezTo>
                                        <a:pt x="1171" y="2072"/>
                                        <a:pt x="1285" y="1935"/>
                                        <a:pt x="1331" y="1775"/>
                                      </a:cubicBezTo>
                                      <a:cubicBezTo>
                                        <a:pt x="1354" y="1661"/>
                                        <a:pt x="1354" y="1547"/>
                                        <a:pt x="1354" y="1433"/>
                                      </a:cubicBezTo>
                                      <a:cubicBezTo>
                                        <a:pt x="1354" y="1387"/>
                                        <a:pt x="1377" y="1364"/>
                                        <a:pt x="1377" y="1342"/>
                                      </a:cubicBezTo>
                                      <a:cubicBezTo>
                                        <a:pt x="1377" y="1282"/>
                                        <a:pt x="1367" y="1232"/>
                                        <a:pt x="1354" y="1179"/>
                                      </a:cubicBezTo>
                                      <a:lnTo>
                                        <a:pt x="1354" y="1179"/>
                                      </a:lnTo>
                                      <a:cubicBezTo>
                                        <a:pt x="1354" y="1146"/>
                                        <a:pt x="1354" y="1118"/>
                                        <a:pt x="1354" y="1090"/>
                                      </a:cubicBezTo>
                                      <a:cubicBezTo>
                                        <a:pt x="1369" y="983"/>
                                        <a:pt x="1364" y="896"/>
                                        <a:pt x="1331" y="809"/>
                                      </a:cubicBezTo>
                                      <a:lnTo>
                                        <a:pt x="1331" y="809"/>
                                      </a:lnTo>
                                      <a:cubicBezTo>
                                        <a:pt x="1331" y="802"/>
                                        <a:pt x="1330" y="797"/>
                                        <a:pt x="1327" y="792"/>
                                      </a:cubicBezTo>
                                      <a:lnTo>
                                        <a:pt x="1327" y="792"/>
                                      </a:lnTo>
                                      <a:cubicBezTo>
                                        <a:pt x="1315" y="609"/>
                                        <a:pt x="1268" y="420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32" y="309"/>
                                        <a:pt x="1134" y="313"/>
                                        <a:pt x="1137" y="317"/>
                                      </a:cubicBezTo>
                                      <a:lnTo>
                                        <a:pt x="1137" y="317"/>
                                      </a:lnTo>
                                      <a:cubicBezTo>
                                        <a:pt x="1134" y="315"/>
                                        <a:pt x="1130" y="314"/>
                                        <a:pt x="1125" y="314"/>
                                      </a:cubicBezTo>
                                      <a:cubicBezTo>
                                        <a:pt x="1122" y="307"/>
                                        <a:pt x="1118" y="299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19" y="297"/>
                                        <a:pt x="1125" y="301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27" y="300"/>
                                        <a:pt x="1125" y="295"/>
                                        <a:pt x="1125" y="292"/>
                                      </a:cubicBezTo>
                                      <a:cubicBezTo>
                                        <a:pt x="1120" y="286"/>
                                        <a:pt x="1112" y="281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107" y="282"/>
                                        <a:pt x="1111" y="287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02" y="284"/>
                                        <a:pt x="1089" y="275"/>
                                        <a:pt x="1075" y="267"/>
                                      </a:cubicBezTo>
                                      <a:lnTo>
                                        <a:pt x="1075" y="267"/>
                                      </a:lnTo>
                                      <a:cubicBezTo>
                                        <a:pt x="1085" y="271"/>
                                        <a:pt x="1095" y="274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088" y="255"/>
                                        <a:pt x="1073" y="239"/>
                                        <a:pt x="1057" y="223"/>
                                      </a:cubicBezTo>
                                      <a:lnTo>
                                        <a:pt x="1057" y="223"/>
                                      </a:lnTo>
                                      <a:cubicBezTo>
                                        <a:pt x="1066" y="232"/>
                                        <a:pt x="1071" y="236"/>
                                        <a:pt x="1072" y="236"/>
                                      </a:cubicBezTo>
                                      <a:cubicBezTo>
                                        <a:pt x="1078" y="236"/>
                                        <a:pt x="1034" y="177"/>
                                        <a:pt x="1034" y="177"/>
                                      </a:cubicBezTo>
                                      <a:cubicBezTo>
                                        <a:pt x="1011" y="177"/>
                                        <a:pt x="1011" y="155"/>
                                        <a:pt x="989" y="132"/>
                                      </a:cubicBezTo>
                                      <a:cubicBezTo>
                                        <a:pt x="966" y="109"/>
                                        <a:pt x="943" y="86"/>
                                        <a:pt x="943" y="86"/>
                                      </a:cubicBezTo>
                                      <a:cubicBezTo>
                                        <a:pt x="888" y="31"/>
                                        <a:pt x="807" y="1"/>
                                        <a:pt x="732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2" name="Google Shape;3842;p48"/>
                                <p:cNvSpPr/>
                                <p:nvPr/>
                              </p:nvSpPr>
                              <p:spPr>
                                <a:xfrm>
                                  <a:off x="5865000" y="4741400"/>
                                  <a:ext cx="132975" cy="86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319" h="3447" extrusionOk="0">
                                      <a:moveTo>
                                        <a:pt x="2411" y="2366"/>
                                      </a:moveTo>
                                      <a:cubicBezTo>
                                        <a:pt x="2414" y="2366"/>
                                        <a:pt x="2410" y="2388"/>
                                        <a:pt x="2397" y="2407"/>
                                      </a:cubicBezTo>
                                      <a:lnTo>
                                        <a:pt x="2397" y="2407"/>
                                      </a:lnTo>
                                      <a:cubicBezTo>
                                        <a:pt x="2397" y="2407"/>
                                        <a:pt x="2397" y="2406"/>
                                        <a:pt x="2397" y="2405"/>
                                      </a:cubicBezTo>
                                      <a:cubicBezTo>
                                        <a:pt x="2404" y="2376"/>
                                        <a:pt x="2409" y="2366"/>
                                        <a:pt x="2411" y="2366"/>
                                      </a:cubicBezTo>
                                      <a:close/>
                                      <a:moveTo>
                                        <a:pt x="543" y="0"/>
                                      </a:moveTo>
                                      <a:cubicBezTo>
                                        <a:pt x="430" y="0"/>
                                        <a:pt x="316" y="34"/>
                                        <a:pt x="229" y="100"/>
                                      </a:cubicBezTo>
                                      <a:cubicBezTo>
                                        <a:pt x="46" y="260"/>
                                        <a:pt x="0" y="511"/>
                                        <a:pt x="137" y="716"/>
                                      </a:cubicBezTo>
                                      <a:cubicBezTo>
                                        <a:pt x="223" y="880"/>
                                        <a:pt x="316" y="1040"/>
                                        <a:pt x="416" y="1197"/>
                                      </a:cubicBezTo>
                                      <a:lnTo>
                                        <a:pt x="416" y="1197"/>
                                      </a:lnTo>
                                      <a:cubicBezTo>
                                        <a:pt x="471" y="1299"/>
                                        <a:pt x="527" y="1400"/>
                                        <a:pt x="591" y="1497"/>
                                      </a:cubicBezTo>
                                      <a:lnTo>
                                        <a:pt x="591" y="1497"/>
                                      </a:lnTo>
                                      <a:cubicBezTo>
                                        <a:pt x="732" y="2176"/>
                                        <a:pt x="996" y="3099"/>
                                        <a:pt x="1758" y="3273"/>
                                      </a:cubicBezTo>
                                      <a:cubicBezTo>
                                        <a:pt x="1790" y="3279"/>
                                        <a:pt x="1822" y="3281"/>
                                        <a:pt x="1854" y="3281"/>
                                      </a:cubicBezTo>
                                      <a:cubicBezTo>
                                        <a:pt x="1999" y="3281"/>
                                        <a:pt x="2142" y="3223"/>
                                        <a:pt x="2240" y="3116"/>
                                      </a:cubicBezTo>
                                      <a:lnTo>
                                        <a:pt x="2240" y="3116"/>
                                      </a:lnTo>
                                      <a:cubicBezTo>
                                        <a:pt x="2270" y="3144"/>
                                        <a:pt x="2300" y="3156"/>
                                        <a:pt x="2329" y="3156"/>
                                      </a:cubicBezTo>
                                      <a:cubicBezTo>
                                        <a:pt x="2410" y="3156"/>
                                        <a:pt x="2470" y="3060"/>
                                        <a:pt x="2420" y="2976"/>
                                      </a:cubicBezTo>
                                      <a:cubicBezTo>
                                        <a:pt x="2395" y="2927"/>
                                        <a:pt x="2376" y="2878"/>
                                        <a:pt x="2360" y="2829"/>
                                      </a:cubicBezTo>
                                      <a:lnTo>
                                        <a:pt x="2360" y="2829"/>
                                      </a:lnTo>
                                      <a:cubicBezTo>
                                        <a:pt x="2362" y="2796"/>
                                        <a:pt x="2363" y="2762"/>
                                        <a:pt x="2363" y="2729"/>
                                      </a:cubicBezTo>
                                      <a:lnTo>
                                        <a:pt x="2363" y="2729"/>
                                      </a:lnTo>
                                      <a:cubicBezTo>
                                        <a:pt x="2388" y="2759"/>
                                        <a:pt x="2409" y="2782"/>
                                        <a:pt x="2420" y="2794"/>
                                      </a:cubicBezTo>
                                      <a:cubicBezTo>
                                        <a:pt x="2534" y="2953"/>
                                        <a:pt x="2671" y="3090"/>
                                        <a:pt x="2853" y="3204"/>
                                      </a:cubicBezTo>
                                      <a:cubicBezTo>
                                        <a:pt x="3147" y="3369"/>
                                        <a:pt x="3500" y="3446"/>
                                        <a:pt x="3840" y="3446"/>
                                      </a:cubicBezTo>
                                      <a:cubicBezTo>
                                        <a:pt x="3923" y="3446"/>
                                        <a:pt x="4005" y="3442"/>
                                        <a:pt x="4086" y="3433"/>
                                      </a:cubicBezTo>
                                      <a:cubicBezTo>
                                        <a:pt x="4497" y="3387"/>
                                        <a:pt x="4931" y="3296"/>
                                        <a:pt x="5227" y="2953"/>
                                      </a:cubicBezTo>
                                      <a:cubicBezTo>
                                        <a:pt x="5319" y="2862"/>
                                        <a:pt x="5296" y="2725"/>
                                        <a:pt x="5182" y="2679"/>
                                      </a:cubicBezTo>
                                      <a:cubicBezTo>
                                        <a:pt x="4985" y="2570"/>
                                        <a:pt x="4778" y="2539"/>
                                        <a:pt x="4569" y="2539"/>
                                      </a:cubicBezTo>
                                      <a:cubicBezTo>
                                        <a:pt x="4339" y="2539"/>
                                        <a:pt x="4107" y="2576"/>
                                        <a:pt x="3881" y="2588"/>
                                      </a:cubicBezTo>
                                      <a:cubicBezTo>
                                        <a:pt x="3493" y="2588"/>
                                        <a:pt x="3219" y="2451"/>
                                        <a:pt x="2968" y="2154"/>
                                      </a:cubicBezTo>
                                      <a:cubicBezTo>
                                        <a:pt x="2788" y="1921"/>
                                        <a:pt x="2538" y="1687"/>
                                        <a:pt x="2239" y="1687"/>
                                      </a:cubicBezTo>
                                      <a:cubicBezTo>
                                        <a:pt x="2158" y="1687"/>
                                        <a:pt x="2074" y="1705"/>
                                        <a:pt x="1986" y="1744"/>
                                      </a:cubicBezTo>
                                      <a:cubicBezTo>
                                        <a:pt x="1948" y="1763"/>
                                        <a:pt x="1913" y="1785"/>
                                        <a:pt x="1881" y="1810"/>
                                      </a:cubicBezTo>
                                      <a:lnTo>
                                        <a:pt x="1881" y="1810"/>
                                      </a:lnTo>
                                      <a:cubicBezTo>
                                        <a:pt x="1834" y="1729"/>
                                        <a:pt x="1786" y="1646"/>
                                        <a:pt x="1735" y="1561"/>
                                      </a:cubicBezTo>
                                      <a:cubicBezTo>
                                        <a:pt x="1719" y="1538"/>
                                        <a:pt x="1704" y="1515"/>
                                        <a:pt x="1688" y="1492"/>
                                      </a:cubicBezTo>
                                      <a:lnTo>
                                        <a:pt x="1688" y="1492"/>
                                      </a:lnTo>
                                      <a:cubicBezTo>
                                        <a:pt x="1693" y="1404"/>
                                        <a:pt x="1673" y="1310"/>
                                        <a:pt x="1621" y="1219"/>
                                      </a:cubicBezTo>
                                      <a:cubicBezTo>
                                        <a:pt x="1552" y="1104"/>
                                        <a:pt x="1484" y="990"/>
                                        <a:pt x="1393" y="899"/>
                                      </a:cubicBezTo>
                                      <a:cubicBezTo>
                                        <a:pt x="1368" y="875"/>
                                        <a:pt x="1341" y="854"/>
                                        <a:pt x="1312" y="837"/>
                                      </a:cubicBezTo>
                                      <a:lnTo>
                                        <a:pt x="1312" y="837"/>
                                      </a:lnTo>
                                      <a:cubicBezTo>
                                        <a:pt x="1159" y="605"/>
                                        <a:pt x="1040" y="343"/>
                                        <a:pt x="868" y="123"/>
                                      </a:cubicBezTo>
                                      <a:cubicBezTo>
                                        <a:pt x="785" y="40"/>
                                        <a:pt x="665" y="0"/>
                                        <a:pt x="543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3" name="Google Shape;3843;p48"/>
                                <p:cNvSpPr/>
                                <p:nvPr/>
                              </p:nvSpPr>
                              <p:spPr>
                                <a:xfrm>
                                  <a:off x="5977975" y="4767500"/>
                                  <a:ext cx="57700" cy="945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308" h="3783" extrusionOk="0">
                                      <a:moveTo>
                                        <a:pt x="1853" y="743"/>
                                      </a:moveTo>
                                      <a:cubicBezTo>
                                        <a:pt x="1852" y="743"/>
                                        <a:pt x="1851" y="744"/>
                                        <a:pt x="1850" y="745"/>
                                      </a:cubicBezTo>
                                      <a:cubicBezTo>
                                        <a:pt x="1850" y="749"/>
                                        <a:pt x="1850" y="752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3" y="748"/>
                                        <a:pt x="1854" y="743"/>
                                        <a:pt x="1853" y="743"/>
                                      </a:cubicBezTo>
                                      <a:close/>
                                      <a:moveTo>
                                        <a:pt x="1853" y="652"/>
                                      </a:moveTo>
                                      <a:cubicBezTo>
                                        <a:pt x="1867" y="652"/>
                                        <a:pt x="1855" y="761"/>
                                        <a:pt x="1851" y="761"/>
                                      </a:cubicBezTo>
                                      <a:cubicBezTo>
                                        <a:pt x="1850" y="761"/>
                                        <a:pt x="1850" y="759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0" y="755"/>
                                        <a:pt x="1849" y="756"/>
                                        <a:pt x="1849" y="756"/>
                                      </a:cubicBezTo>
                                      <a:lnTo>
                                        <a:pt x="1849" y="756"/>
                                      </a:lnTo>
                                      <a:cubicBezTo>
                                        <a:pt x="1850" y="737"/>
                                        <a:pt x="1850" y="718"/>
                                        <a:pt x="1850" y="700"/>
                                      </a:cubicBezTo>
                                      <a:cubicBezTo>
                                        <a:pt x="1850" y="700"/>
                                        <a:pt x="1850" y="677"/>
                                        <a:pt x="1850" y="654"/>
                                      </a:cubicBezTo>
                                      <a:cubicBezTo>
                                        <a:pt x="1851" y="653"/>
                                        <a:pt x="1852" y="652"/>
                                        <a:pt x="1853" y="652"/>
                                      </a:cubicBezTo>
                                      <a:close/>
                                      <a:moveTo>
                                        <a:pt x="1895" y="722"/>
                                      </a:moveTo>
                                      <a:cubicBezTo>
                                        <a:pt x="1910" y="722"/>
                                        <a:pt x="1867" y="771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47" y="792"/>
                                        <a:pt x="1847" y="792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64" y="769"/>
                                        <a:pt x="1880" y="746"/>
                                        <a:pt x="1895" y="722"/>
                                      </a:cubicBezTo>
                                      <a:close/>
                                      <a:moveTo>
                                        <a:pt x="1736" y="905"/>
                                      </a:moveTo>
                                      <a:lnTo>
                                        <a:pt x="1736" y="905"/>
                                      </a:lnTo>
                                      <a:cubicBezTo>
                                        <a:pt x="1734" y="907"/>
                                        <a:pt x="1732" y="908"/>
                                        <a:pt x="1732" y="908"/>
                                      </a:cubicBezTo>
                                      <a:cubicBezTo>
                                        <a:pt x="1732" y="908"/>
                                        <a:pt x="1733" y="907"/>
                                        <a:pt x="1735" y="905"/>
                                      </a:cubicBezTo>
                                      <a:cubicBezTo>
                                        <a:pt x="1736" y="905"/>
                                        <a:pt x="1736" y="905"/>
                                        <a:pt x="1736" y="905"/>
                                      </a:cubicBezTo>
                                      <a:close/>
                                      <a:moveTo>
                                        <a:pt x="1465" y="0"/>
                                      </a:moveTo>
                                      <a:cubicBezTo>
                                        <a:pt x="1352" y="0"/>
                                        <a:pt x="1237" y="34"/>
                                        <a:pt x="1142" y="106"/>
                                      </a:cubicBezTo>
                                      <a:cubicBezTo>
                                        <a:pt x="1073" y="152"/>
                                        <a:pt x="1028" y="197"/>
                                        <a:pt x="982" y="266"/>
                                      </a:cubicBezTo>
                                      <a:cubicBezTo>
                                        <a:pt x="973" y="275"/>
                                        <a:pt x="960" y="288"/>
                                        <a:pt x="946" y="303"/>
                                      </a:cubicBezTo>
                                      <a:lnTo>
                                        <a:pt x="946" y="303"/>
                                      </a:lnTo>
                                      <a:cubicBezTo>
                                        <a:pt x="945" y="304"/>
                                        <a:pt x="942" y="306"/>
                                        <a:pt x="937" y="312"/>
                                      </a:cubicBezTo>
                                      <a:cubicBezTo>
                                        <a:pt x="868" y="380"/>
                                        <a:pt x="822" y="448"/>
                                        <a:pt x="800" y="540"/>
                                      </a:cubicBezTo>
                                      <a:cubicBezTo>
                                        <a:pt x="685" y="836"/>
                                        <a:pt x="617" y="1156"/>
                                        <a:pt x="594" y="1476"/>
                                      </a:cubicBezTo>
                                      <a:cubicBezTo>
                                        <a:pt x="594" y="1613"/>
                                        <a:pt x="571" y="1750"/>
                                        <a:pt x="571" y="1886"/>
                                      </a:cubicBezTo>
                                      <a:cubicBezTo>
                                        <a:pt x="571" y="1937"/>
                                        <a:pt x="571" y="1987"/>
                                        <a:pt x="562" y="2038"/>
                                      </a:cubicBezTo>
                                      <a:lnTo>
                                        <a:pt x="562" y="2038"/>
                                      </a:lnTo>
                                      <a:cubicBezTo>
                                        <a:pt x="354" y="2108"/>
                                        <a:pt x="197" y="2270"/>
                                        <a:pt x="139" y="2480"/>
                                      </a:cubicBezTo>
                                      <a:lnTo>
                                        <a:pt x="139" y="2480"/>
                                      </a:lnTo>
                                      <a:cubicBezTo>
                                        <a:pt x="139" y="2480"/>
                                        <a:pt x="138" y="2480"/>
                                        <a:pt x="138" y="2480"/>
                                      </a:cubicBezTo>
                                      <a:lnTo>
                                        <a:pt x="138" y="2480"/>
                                      </a:lnTo>
                                      <a:cubicBezTo>
                                        <a:pt x="1" y="2914"/>
                                        <a:pt x="160" y="3439"/>
                                        <a:pt x="571" y="3667"/>
                                      </a:cubicBezTo>
                                      <a:cubicBezTo>
                                        <a:pt x="705" y="3744"/>
                                        <a:pt x="862" y="3783"/>
                                        <a:pt x="1020" y="3783"/>
                                      </a:cubicBezTo>
                                      <a:cubicBezTo>
                                        <a:pt x="1306" y="3783"/>
                                        <a:pt x="1592" y="3655"/>
                                        <a:pt x="1732" y="3405"/>
                                      </a:cubicBezTo>
                                      <a:lnTo>
                                        <a:pt x="1732" y="3405"/>
                                      </a:lnTo>
                                      <a:cubicBezTo>
                                        <a:pt x="1923" y="3232"/>
                                        <a:pt x="2104" y="2981"/>
                                        <a:pt x="2032" y="2731"/>
                                      </a:cubicBezTo>
                                      <a:lnTo>
                                        <a:pt x="2032" y="2731"/>
                                      </a:lnTo>
                                      <a:cubicBezTo>
                                        <a:pt x="2032" y="2747"/>
                                        <a:pt x="2032" y="2763"/>
                                        <a:pt x="2032" y="2777"/>
                                      </a:cubicBezTo>
                                      <a:cubicBezTo>
                                        <a:pt x="2032" y="2618"/>
                                        <a:pt x="1924" y="2541"/>
                                        <a:pt x="1801" y="2525"/>
                                      </a:cubicBezTo>
                                      <a:lnTo>
                                        <a:pt x="1801" y="2525"/>
                                      </a:lnTo>
                                      <a:cubicBezTo>
                                        <a:pt x="1778" y="2519"/>
                                        <a:pt x="1757" y="2515"/>
                                        <a:pt x="1737" y="2512"/>
                                      </a:cubicBezTo>
                                      <a:lnTo>
                                        <a:pt x="1737" y="2512"/>
                                      </a:lnTo>
                                      <a:cubicBezTo>
                                        <a:pt x="1764" y="2288"/>
                                        <a:pt x="1773" y="2064"/>
                                        <a:pt x="1781" y="1864"/>
                                      </a:cubicBezTo>
                                      <a:cubicBezTo>
                                        <a:pt x="1781" y="1635"/>
                                        <a:pt x="1781" y="1407"/>
                                        <a:pt x="1781" y="1179"/>
                                      </a:cubicBezTo>
                                      <a:cubicBezTo>
                                        <a:pt x="1781" y="1166"/>
                                        <a:pt x="1788" y="1147"/>
                                        <a:pt x="1794" y="1128"/>
                                      </a:cubicBezTo>
                                      <a:lnTo>
                                        <a:pt x="1794" y="1128"/>
                                      </a:lnTo>
                                      <a:cubicBezTo>
                                        <a:pt x="1794" y="1131"/>
                                        <a:pt x="1795" y="1133"/>
                                        <a:pt x="1796" y="1133"/>
                                      </a:cubicBezTo>
                                      <a:cubicBezTo>
                                        <a:pt x="1797" y="1133"/>
                                        <a:pt x="1800" y="1126"/>
                                        <a:pt x="1804" y="1110"/>
                                      </a:cubicBezTo>
                                      <a:cubicBezTo>
                                        <a:pt x="1804" y="1042"/>
                                        <a:pt x="1827" y="973"/>
                                        <a:pt x="1827" y="905"/>
                                      </a:cubicBezTo>
                                      <a:cubicBezTo>
                                        <a:pt x="1828" y="900"/>
                                        <a:pt x="1830" y="895"/>
                                        <a:pt x="1831" y="890"/>
                                      </a:cubicBezTo>
                                      <a:lnTo>
                                        <a:pt x="1831" y="890"/>
                                      </a:lnTo>
                                      <a:cubicBezTo>
                                        <a:pt x="1878" y="911"/>
                                        <a:pt x="1927" y="936"/>
                                        <a:pt x="1986" y="951"/>
                                      </a:cubicBezTo>
                                      <a:cubicBezTo>
                                        <a:pt x="2012" y="968"/>
                                        <a:pt x="2040" y="975"/>
                                        <a:pt x="2067" y="975"/>
                                      </a:cubicBezTo>
                                      <a:cubicBezTo>
                                        <a:pt x="2189" y="975"/>
                                        <a:pt x="2308" y="830"/>
                                        <a:pt x="2215" y="700"/>
                                      </a:cubicBezTo>
                                      <a:cubicBezTo>
                                        <a:pt x="2192" y="631"/>
                                        <a:pt x="2146" y="585"/>
                                        <a:pt x="2101" y="517"/>
                                      </a:cubicBezTo>
                                      <a:cubicBezTo>
                                        <a:pt x="2078" y="494"/>
                                        <a:pt x="2078" y="471"/>
                                        <a:pt x="2055" y="448"/>
                                      </a:cubicBezTo>
                                      <a:cubicBezTo>
                                        <a:pt x="2055" y="448"/>
                                        <a:pt x="2043" y="436"/>
                                        <a:pt x="2036" y="430"/>
                                      </a:cubicBezTo>
                                      <a:lnTo>
                                        <a:pt x="2036" y="430"/>
                                      </a:lnTo>
                                      <a:cubicBezTo>
                                        <a:pt x="2043" y="368"/>
                                        <a:pt x="1984" y="307"/>
                                        <a:pt x="1964" y="266"/>
                                      </a:cubicBezTo>
                                      <a:cubicBezTo>
                                        <a:pt x="1918" y="197"/>
                                        <a:pt x="1850" y="129"/>
                                        <a:pt x="1758" y="83"/>
                                      </a:cubicBezTo>
                                      <a:cubicBezTo>
                                        <a:pt x="1671" y="29"/>
                                        <a:pt x="1568" y="0"/>
                                        <a:pt x="146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4" name="Google Shape;3844;p48"/>
                                <p:cNvSpPr/>
                                <p:nvPr/>
                              </p:nvSpPr>
                              <p:spPr>
                                <a:xfrm>
                                  <a:off x="6274700" y="4627375"/>
                                  <a:ext cx="36550" cy="238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62" h="9552" extrusionOk="0">
                                      <a:moveTo>
                                        <a:pt x="111" y="0"/>
                                      </a:moveTo>
                                      <a:cubicBezTo>
                                        <a:pt x="53" y="0"/>
                                        <a:pt x="4" y="62"/>
                                        <a:pt x="24" y="142"/>
                                      </a:cubicBezTo>
                                      <a:cubicBezTo>
                                        <a:pt x="69" y="279"/>
                                        <a:pt x="69" y="279"/>
                                        <a:pt x="138" y="393"/>
                                      </a:cubicBezTo>
                                      <a:cubicBezTo>
                                        <a:pt x="146" y="409"/>
                                        <a:pt x="157" y="420"/>
                                        <a:pt x="170" y="427"/>
                                      </a:cubicBezTo>
                                      <a:lnTo>
                                        <a:pt x="170" y="427"/>
                                      </a:lnTo>
                                      <a:cubicBezTo>
                                        <a:pt x="193" y="551"/>
                                        <a:pt x="206" y="688"/>
                                        <a:pt x="206" y="712"/>
                                      </a:cubicBezTo>
                                      <a:cubicBezTo>
                                        <a:pt x="229" y="1009"/>
                                        <a:pt x="229" y="1283"/>
                                        <a:pt x="252" y="1580"/>
                                      </a:cubicBezTo>
                                      <a:cubicBezTo>
                                        <a:pt x="252" y="2196"/>
                                        <a:pt x="252" y="2812"/>
                                        <a:pt x="252" y="3451"/>
                                      </a:cubicBezTo>
                                      <a:cubicBezTo>
                                        <a:pt x="252" y="4045"/>
                                        <a:pt x="252" y="4615"/>
                                        <a:pt x="252" y="5209"/>
                                      </a:cubicBezTo>
                                      <a:cubicBezTo>
                                        <a:pt x="206" y="6441"/>
                                        <a:pt x="1" y="7720"/>
                                        <a:pt x="115" y="8929"/>
                                      </a:cubicBezTo>
                                      <a:cubicBezTo>
                                        <a:pt x="104" y="9351"/>
                                        <a:pt x="401" y="9552"/>
                                        <a:pt x="714" y="9552"/>
                                      </a:cubicBezTo>
                                      <a:cubicBezTo>
                                        <a:pt x="1044" y="9552"/>
                                        <a:pt x="1393" y="9329"/>
                                        <a:pt x="1416" y="8907"/>
                                      </a:cubicBezTo>
                                      <a:cubicBezTo>
                                        <a:pt x="1462" y="8222"/>
                                        <a:pt x="1439" y="7514"/>
                                        <a:pt x="1439" y="6830"/>
                                      </a:cubicBezTo>
                                      <a:cubicBezTo>
                                        <a:pt x="1439" y="6168"/>
                                        <a:pt x="1416" y="5506"/>
                                        <a:pt x="1370" y="4844"/>
                                      </a:cubicBezTo>
                                      <a:cubicBezTo>
                                        <a:pt x="1348" y="4661"/>
                                        <a:pt x="1325" y="4479"/>
                                        <a:pt x="1302" y="4319"/>
                                      </a:cubicBezTo>
                                      <a:cubicBezTo>
                                        <a:pt x="1302" y="4266"/>
                                        <a:pt x="1286" y="4166"/>
                                        <a:pt x="1278" y="4124"/>
                                      </a:cubicBezTo>
                                      <a:lnTo>
                                        <a:pt x="1278" y="4124"/>
                                      </a:lnTo>
                                      <a:cubicBezTo>
                                        <a:pt x="1274" y="4045"/>
                                        <a:pt x="1256" y="3968"/>
                                        <a:pt x="1256" y="3908"/>
                                      </a:cubicBezTo>
                                      <a:cubicBezTo>
                                        <a:pt x="1233" y="3611"/>
                                        <a:pt x="1233" y="3314"/>
                                        <a:pt x="1188" y="3018"/>
                                      </a:cubicBezTo>
                                      <a:cubicBezTo>
                                        <a:pt x="1096" y="2333"/>
                                        <a:pt x="1051" y="1625"/>
                                        <a:pt x="845" y="963"/>
                                      </a:cubicBezTo>
                                      <a:cubicBezTo>
                                        <a:pt x="731" y="575"/>
                                        <a:pt x="594" y="96"/>
                                        <a:pt x="138" y="5"/>
                                      </a:cubicBezTo>
                                      <a:cubicBezTo>
                                        <a:pt x="129" y="2"/>
                                        <a:pt x="120" y="0"/>
                                        <a:pt x="11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5" name="Google Shape;3845;p48"/>
                                <p:cNvSpPr/>
                                <p:nvPr/>
                              </p:nvSpPr>
                              <p:spPr>
                                <a:xfrm>
                                  <a:off x="6304950" y="4722925"/>
                                  <a:ext cx="45675" cy="126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27" h="5045" extrusionOk="0">
                                      <a:moveTo>
                                        <a:pt x="138" y="542"/>
                                      </a:moveTo>
                                      <a:lnTo>
                                        <a:pt x="138" y="542"/>
                                      </a:lnTo>
                                      <a:cubicBezTo>
                                        <a:pt x="138" y="544"/>
                                        <a:pt x="138" y="546"/>
                                        <a:pt x="138" y="548"/>
                                      </a:cubicBezTo>
                                      <a:lnTo>
                                        <a:pt x="138" y="548"/>
                                      </a:lnTo>
                                      <a:cubicBezTo>
                                        <a:pt x="138" y="549"/>
                                        <a:pt x="138" y="550"/>
                                        <a:pt x="138" y="550"/>
                                      </a:cubicBezTo>
                                      <a:cubicBezTo>
                                        <a:pt x="138" y="550"/>
                                        <a:pt x="138" y="548"/>
                                        <a:pt x="138" y="542"/>
                                      </a:cubicBezTo>
                                      <a:close/>
                                      <a:moveTo>
                                        <a:pt x="138" y="3533"/>
                                      </a:moveTo>
                                      <a:cubicBezTo>
                                        <a:pt x="138" y="3533"/>
                                        <a:pt x="139" y="3533"/>
                                        <a:pt x="140" y="3533"/>
                                      </a:cubicBezTo>
                                      <a:lnTo>
                                        <a:pt x="140" y="3533"/>
                                      </a:lnTo>
                                      <a:cubicBezTo>
                                        <a:pt x="121" y="3568"/>
                                        <a:pt x="104" y="3596"/>
                                        <a:pt x="103" y="3596"/>
                                      </a:cubicBezTo>
                                      <a:cubicBezTo>
                                        <a:pt x="102" y="3596"/>
                                        <a:pt x="111" y="3579"/>
                                        <a:pt x="138" y="3533"/>
                                      </a:cubicBezTo>
                                      <a:close/>
                                      <a:moveTo>
                                        <a:pt x="353" y="1"/>
                                      </a:moveTo>
                                      <a:cubicBezTo>
                                        <a:pt x="210" y="1"/>
                                        <a:pt x="94" y="150"/>
                                        <a:pt x="109" y="297"/>
                                      </a:cubicBezTo>
                                      <a:lnTo>
                                        <a:pt x="109" y="297"/>
                                      </a:lnTo>
                                      <a:lnTo>
                                        <a:pt x="92" y="268"/>
                                      </a:lnTo>
                                      <a:lnTo>
                                        <a:pt x="92" y="268"/>
                                      </a:lnTo>
                                      <a:cubicBezTo>
                                        <a:pt x="115" y="451"/>
                                        <a:pt x="160" y="702"/>
                                        <a:pt x="138" y="862"/>
                                      </a:cubicBezTo>
                                      <a:cubicBezTo>
                                        <a:pt x="115" y="1022"/>
                                        <a:pt x="115" y="1182"/>
                                        <a:pt x="115" y="1341"/>
                                      </a:cubicBezTo>
                                      <a:cubicBezTo>
                                        <a:pt x="92" y="1478"/>
                                        <a:pt x="92" y="1592"/>
                                        <a:pt x="92" y="1661"/>
                                      </a:cubicBezTo>
                                      <a:cubicBezTo>
                                        <a:pt x="46" y="2003"/>
                                        <a:pt x="46" y="2323"/>
                                        <a:pt x="46" y="2665"/>
                                      </a:cubicBezTo>
                                      <a:cubicBezTo>
                                        <a:pt x="46" y="3099"/>
                                        <a:pt x="1" y="3555"/>
                                        <a:pt x="92" y="3966"/>
                                      </a:cubicBezTo>
                                      <a:cubicBezTo>
                                        <a:pt x="133" y="4157"/>
                                        <a:pt x="279" y="4291"/>
                                        <a:pt x="454" y="4348"/>
                                      </a:cubicBezTo>
                                      <a:lnTo>
                                        <a:pt x="454" y="4348"/>
                                      </a:lnTo>
                                      <a:cubicBezTo>
                                        <a:pt x="455" y="4468"/>
                                        <a:pt x="469" y="4585"/>
                                        <a:pt x="503" y="4697"/>
                                      </a:cubicBezTo>
                                      <a:cubicBezTo>
                                        <a:pt x="578" y="4922"/>
                                        <a:pt x="784" y="5045"/>
                                        <a:pt x="993" y="5045"/>
                                      </a:cubicBezTo>
                                      <a:cubicBezTo>
                                        <a:pt x="1164" y="5045"/>
                                        <a:pt x="1336" y="4963"/>
                                        <a:pt x="1439" y="4788"/>
                                      </a:cubicBezTo>
                                      <a:cubicBezTo>
                                        <a:pt x="1553" y="4582"/>
                                        <a:pt x="1598" y="4309"/>
                                        <a:pt x="1644" y="4080"/>
                                      </a:cubicBezTo>
                                      <a:cubicBezTo>
                                        <a:pt x="1667" y="3829"/>
                                        <a:pt x="1712" y="3601"/>
                                        <a:pt x="1758" y="3373"/>
                                      </a:cubicBezTo>
                                      <a:cubicBezTo>
                                        <a:pt x="1781" y="3122"/>
                                        <a:pt x="1827" y="2893"/>
                                        <a:pt x="1827" y="2642"/>
                                      </a:cubicBezTo>
                                      <a:cubicBezTo>
                                        <a:pt x="1827" y="2368"/>
                                        <a:pt x="1781" y="2140"/>
                                        <a:pt x="1712" y="1889"/>
                                      </a:cubicBezTo>
                                      <a:cubicBezTo>
                                        <a:pt x="1676" y="1693"/>
                                        <a:pt x="1515" y="1603"/>
                                        <a:pt x="1348" y="1603"/>
                                      </a:cubicBezTo>
                                      <a:cubicBezTo>
                                        <a:pt x="1263" y="1603"/>
                                        <a:pt x="1176" y="1626"/>
                                        <a:pt x="1104" y="1672"/>
                                      </a:cubicBezTo>
                                      <a:lnTo>
                                        <a:pt x="1104" y="1672"/>
                                      </a:lnTo>
                                      <a:cubicBezTo>
                                        <a:pt x="1102" y="1653"/>
                                        <a:pt x="1099" y="1634"/>
                                        <a:pt x="1096" y="1615"/>
                                      </a:cubicBezTo>
                                      <a:cubicBezTo>
                                        <a:pt x="1051" y="1090"/>
                                        <a:pt x="1005" y="337"/>
                                        <a:pt x="480" y="40"/>
                                      </a:cubicBezTo>
                                      <a:cubicBezTo>
                                        <a:pt x="437" y="13"/>
                                        <a:pt x="394" y="1"/>
                                        <a:pt x="353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6" name="Google Shape;3846;p48"/>
                                <p:cNvSpPr/>
                                <p:nvPr/>
                              </p:nvSpPr>
                              <p:spPr>
                                <a:xfrm>
                                  <a:off x="6338625" y="4768650"/>
                                  <a:ext cx="54800" cy="672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92" h="2690" extrusionOk="0">
                                      <a:moveTo>
                                        <a:pt x="989" y="631"/>
                                      </a:moveTo>
                                      <a:lnTo>
                                        <a:pt x="989" y="631"/>
                                      </a:lnTo>
                                      <a:cubicBezTo>
                                        <a:pt x="992" y="640"/>
                                        <a:pt x="995" y="650"/>
                                        <a:pt x="998" y="659"/>
                                      </a:cubicBezTo>
                                      <a:lnTo>
                                        <a:pt x="998" y="659"/>
                                      </a:lnTo>
                                      <a:cubicBezTo>
                                        <a:pt x="997" y="659"/>
                                        <a:pt x="997" y="658"/>
                                        <a:pt x="997" y="658"/>
                                      </a:cubicBezTo>
                                      <a:lnTo>
                                        <a:pt x="997" y="658"/>
                                      </a:lnTo>
                                      <a:cubicBezTo>
                                        <a:pt x="995" y="650"/>
                                        <a:pt x="992" y="641"/>
                                        <a:pt x="989" y="631"/>
                                      </a:cubicBezTo>
                                      <a:lnTo>
                                        <a:pt x="989" y="631"/>
                                      </a:lnTo>
                                      <a:cubicBezTo>
                                        <a:pt x="989" y="631"/>
                                        <a:pt x="989" y="631"/>
                                        <a:pt x="989" y="631"/>
                                      </a:cubicBezTo>
                                      <a:close/>
                                      <a:moveTo>
                                        <a:pt x="1005" y="705"/>
                                      </a:moveTo>
                                      <a:cubicBezTo>
                                        <a:pt x="1007" y="709"/>
                                        <a:pt x="1008" y="712"/>
                                        <a:pt x="1009" y="714"/>
                                      </a:cubicBezTo>
                                      <a:lnTo>
                                        <a:pt x="1009" y="714"/>
                                      </a:lnTo>
                                      <a:cubicBezTo>
                                        <a:pt x="1016" y="740"/>
                                        <a:pt x="1021" y="765"/>
                                        <a:pt x="1022" y="790"/>
                                      </a:cubicBezTo>
                                      <a:lnTo>
                                        <a:pt x="1022" y="790"/>
                                      </a:lnTo>
                                      <a:cubicBezTo>
                                        <a:pt x="1015" y="762"/>
                                        <a:pt x="1006" y="733"/>
                                        <a:pt x="1005" y="705"/>
                                      </a:cubicBezTo>
                                      <a:close/>
                                      <a:moveTo>
                                        <a:pt x="1719" y="846"/>
                                      </a:moveTo>
                                      <a:cubicBezTo>
                                        <a:pt x="1722" y="846"/>
                                        <a:pt x="1716" y="855"/>
                                        <a:pt x="1689" y="882"/>
                                      </a:cubicBezTo>
                                      <a:cubicBezTo>
                                        <a:pt x="1675" y="891"/>
                                        <a:pt x="1666" y="897"/>
                                        <a:pt x="1660" y="900"/>
                                      </a:cubicBezTo>
                                      <a:lnTo>
                                        <a:pt x="1660" y="900"/>
                                      </a:lnTo>
                                      <a:cubicBezTo>
                                        <a:pt x="1670" y="890"/>
                                        <a:pt x="1680" y="882"/>
                                        <a:pt x="1689" y="882"/>
                                      </a:cubicBezTo>
                                      <a:cubicBezTo>
                                        <a:pt x="1689" y="868"/>
                                        <a:pt x="1715" y="846"/>
                                        <a:pt x="1719" y="846"/>
                                      </a:cubicBezTo>
                                      <a:close/>
                                      <a:moveTo>
                                        <a:pt x="531" y="1029"/>
                                      </a:moveTo>
                                      <a:cubicBezTo>
                                        <a:pt x="532" y="1029"/>
                                        <a:pt x="530" y="1032"/>
                                        <a:pt x="525" y="1042"/>
                                      </a:cubicBezTo>
                                      <a:cubicBezTo>
                                        <a:pt x="523" y="1043"/>
                                        <a:pt x="521" y="1045"/>
                                        <a:pt x="520" y="1047"/>
                                      </a:cubicBezTo>
                                      <a:lnTo>
                                        <a:pt x="520" y="1047"/>
                                      </a:lnTo>
                                      <a:cubicBezTo>
                                        <a:pt x="526" y="1037"/>
                                        <a:pt x="531" y="1029"/>
                                        <a:pt x="531" y="1029"/>
                                      </a:cubicBezTo>
                                      <a:close/>
                                      <a:moveTo>
                                        <a:pt x="443" y="1123"/>
                                      </a:moveTo>
                                      <a:cubicBezTo>
                                        <a:pt x="443" y="1123"/>
                                        <a:pt x="442" y="1125"/>
                                        <a:pt x="437" y="1130"/>
                                      </a:cubicBezTo>
                                      <a:lnTo>
                                        <a:pt x="437" y="1130"/>
                                      </a:lnTo>
                                      <a:cubicBezTo>
                                        <a:pt x="437" y="1130"/>
                                        <a:pt x="436" y="1130"/>
                                        <a:pt x="436" y="1130"/>
                                      </a:cubicBezTo>
                                      <a:lnTo>
                                        <a:pt x="436" y="1130"/>
                                      </a:lnTo>
                                      <a:cubicBezTo>
                                        <a:pt x="440" y="1126"/>
                                        <a:pt x="443" y="1123"/>
                                        <a:pt x="443" y="1123"/>
                                      </a:cubicBezTo>
                                      <a:close/>
                                      <a:moveTo>
                                        <a:pt x="418" y="1149"/>
                                      </a:moveTo>
                                      <a:cubicBezTo>
                                        <a:pt x="414" y="1153"/>
                                        <a:pt x="411" y="1156"/>
                                        <a:pt x="411" y="1156"/>
                                      </a:cubicBezTo>
                                      <a:cubicBezTo>
                                        <a:pt x="408" y="1157"/>
                                        <a:pt x="406" y="1158"/>
                                        <a:pt x="403" y="1160"/>
                                      </a:cubicBezTo>
                                      <a:lnTo>
                                        <a:pt x="403" y="1160"/>
                                      </a:lnTo>
                                      <a:cubicBezTo>
                                        <a:pt x="407" y="1156"/>
                                        <a:pt x="411" y="1153"/>
                                        <a:pt x="415" y="1149"/>
                                      </a:cubicBezTo>
                                      <a:lnTo>
                                        <a:pt x="415" y="1149"/>
                                      </a:lnTo>
                                      <a:cubicBezTo>
                                        <a:pt x="416" y="1149"/>
                                        <a:pt x="417" y="1149"/>
                                        <a:pt x="418" y="1149"/>
                                      </a:cubicBezTo>
                                      <a:close/>
                                      <a:moveTo>
                                        <a:pt x="388" y="1156"/>
                                      </a:moveTo>
                                      <a:lnTo>
                                        <a:pt x="388" y="1156"/>
                                      </a:lnTo>
                                      <a:cubicBezTo>
                                        <a:pt x="383" y="1163"/>
                                        <a:pt x="380" y="1169"/>
                                        <a:pt x="379" y="1172"/>
                                      </a:cubicBezTo>
                                      <a:lnTo>
                                        <a:pt x="379" y="1172"/>
                                      </a:lnTo>
                                      <a:cubicBezTo>
                                        <a:pt x="374" y="1174"/>
                                        <a:pt x="368" y="1177"/>
                                        <a:pt x="362" y="1180"/>
                                      </a:cubicBezTo>
                                      <a:lnTo>
                                        <a:pt x="362" y="1180"/>
                                      </a:lnTo>
                                      <a:cubicBezTo>
                                        <a:pt x="358" y="1181"/>
                                        <a:pt x="354" y="1182"/>
                                        <a:pt x="351" y="1182"/>
                                      </a:cubicBezTo>
                                      <a:cubicBezTo>
                                        <a:pt x="344" y="1182"/>
                                        <a:pt x="350" y="1175"/>
                                        <a:pt x="388" y="1156"/>
                                      </a:cubicBezTo>
                                      <a:close/>
                                      <a:moveTo>
                                        <a:pt x="1425" y="1"/>
                                      </a:moveTo>
                                      <a:cubicBezTo>
                                        <a:pt x="1268" y="1"/>
                                        <a:pt x="1121" y="83"/>
                                        <a:pt x="1027" y="243"/>
                                      </a:cubicBezTo>
                                      <a:cubicBezTo>
                                        <a:pt x="994" y="285"/>
                                        <a:pt x="963" y="328"/>
                                        <a:pt x="934" y="372"/>
                                      </a:cubicBezTo>
                                      <a:lnTo>
                                        <a:pt x="934" y="372"/>
                                      </a:lnTo>
                                      <a:cubicBezTo>
                                        <a:pt x="920" y="346"/>
                                        <a:pt x="905" y="318"/>
                                        <a:pt x="890" y="288"/>
                                      </a:cubicBezTo>
                                      <a:cubicBezTo>
                                        <a:pt x="890" y="266"/>
                                        <a:pt x="868" y="220"/>
                                        <a:pt x="868" y="174"/>
                                      </a:cubicBezTo>
                                      <a:cubicBezTo>
                                        <a:pt x="856" y="106"/>
                                        <a:pt x="811" y="77"/>
                                        <a:pt x="759" y="77"/>
                                      </a:cubicBezTo>
                                      <a:cubicBezTo>
                                        <a:pt x="708" y="77"/>
                                        <a:pt x="651" y="106"/>
                                        <a:pt x="617" y="151"/>
                                      </a:cubicBezTo>
                                      <a:cubicBezTo>
                                        <a:pt x="617" y="151"/>
                                        <a:pt x="594" y="197"/>
                                        <a:pt x="571" y="220"/>
                                      </a:cubicBezTo>
                                      <a:lnTo>
                                        <a:pt x="571" y="220"/>
                                      </a:lnTo>
                                      <a:cubicBezTo>
                                        <a:pt x="576" y="215"/>
                                        <a:pt x="576" y="213"/>
                                        <a:pt x="575" y="213"/>
                                      </a:cubicBezTo>
                                      <a:lnTo>
                                        <a:pt x="575" y="213"/>
                                      </a:lnTo>
                                      <a:cubicBezTo>
                                        <a:pt x="569" y="213"/>
                                        <a:pt x="525" y="243"/>
                                        <a:pt x="525" y="243"/>
                                      </a:cubicBezTo>
                                      <a:cubicBezTo>
                                        <a:pt x="457" y="288"/>
                                        <a:pt x="411" y="334"/>
                                        <a:pt x="365" y="402"/>
                                      </a:cubicBezTo>
                                      <a:cubicBezTo>
                                        <a:pt x="343" y="471"/>
                                        <a:pt x="320" y="539"/>
                                        <a:pt x="297" y="608"/>
                                      </a:cubicBezTo>
                                      <a:cubicBezTo>
                                        <a:pt x="297" y="585"/>
                                        <a:pt x="297" y="574"/>
                                        <a:pt x="294" y="574"/>
                                      </a:cubicBezTo>
                                      <a:cubicBezTo>
                                        <a:pt x="291" y="574"/>
                                        <a:pt x="286" y="585"/>
                                        <a:pt x="274" y="608"/>
                                      </a:cubicBezTo>
                                      <a:cubicBezTo>
                                        <a:pt x="229" y="654"/>
                                        <a:pt x="183" y="722"/>
                                        <a:pt x="160" y="790"/>
                                      </a:cubicBezTo>
                                      <a:cubicBezTo>
                                        <a:pt x="46" y="1064"/>
                                        <a:pt x="0" y="1384"/>
                                        <a:pt x="23" y="1681"/>
                                      </a:cubicBezTo>
                                      <a:cubicBezTo>
                                        <a:pt x="23" y="1969"/>
                                        <a:pt x="266" y="2209"/>
                                        <a:pt x="548" y="2209"/>
                                      </a:cubicBezTo>
                                      <a:cubicBezTo>
                                        <a:pt x="600" y="2209"/>
                                        <a:pt x="654" y="2201"/>
                                        <a:pt x="708" y="2183"/>
                                      </a:cubicBezTo>
                                      <a:cubicBezTo>
                                        <a:pt x="718" y="2179"/>
                                        <a:pt x="728" y="2176"/>
                                        <a:pt x="738" y="2172"/>
                                      </a:cubicBezTo>
                                      <a:lnTo>
                                        <a:pt x="738" y="2172"/>
                                      </a:lnTo>
                                      <a:cubicBezTo>
                                        <a:pt x="739" y="2183"/>
                                        <a:pt x="741" y="2194"/>
                                        <a:pt x="744" y="2205"/>
                                      </a:cubicBezTo>
                                      <a:lnTo>
                                        <a:pt x="744" y="2205"/>
                                      </a:lnTo>
                                      <a:cubicBezTo>
                                        <a:pt x="746" y="2221"/>
                                        <a:pt x="750" y="2236"/>
                                        <a:pt x="754" y="2251"/>
                                      </a:cubicBezTo>
                                      <a:cubicBezTo>
                                        <a:pt x="754" y="2251"/>
                                        <a:pt x="755" y="2250"/>
                                        <a:pt x="755" y="2250"/>
                                      </a:cubicBezTo>
                                      <a:lnTo>
                                        <a:pt x="755" y="2250"/>
                                      </a:lnTo>
                                      <a:cubicBezTo>
                                        <a:pt x="786" y="2357"/>
                                        <a:pt x="844" y="2456"/>
                                        <a:pt x="913" y="2525"/>
                                      </a:cubicBezTo>
                                      <a:cubicBezTo>
                                        <a:pt x="1030" y="2625"/>
                                        <a:pt x="1196" y="2689"/>
                                        <a:pt x="1348" y="2689"/>
                                      </a:cubicBezTo>
                                      <a:cubicBezTo>
                                        <a:pt x="1404" y="2689"/>
                                        <a:pt x="1458" y="2681"/>
                                        <a:pt x="1507" y="2662"/>
                                      </a:cubicBezTo>
                                      <a:cubicBezTo>
                                        <a:pt x="1667" y="2594"/>
                                        <a:pt x="1758" y="2525"/>
                                        <a:pt x="1849" y="2411"/>
                                      </a:cubicBezTo>
                                      <a:cubicBezTo>
                                        <a:pt x="1918" y="2320"/>
                                        <a:pt x="1963" y="2228"/>
                                        <a:pt x="1986" y="2114"/>
                                      </a:cubicBezTo>
                                      <a:cubicBezTo>
                                        <a:pt x="2032" y="2046"/>
                                        <a:pt x="2032" y="2000"/>
                                        <a:pt x="2055" y="1932"/>
                                      </a:cubicBezTo>
                                      <a:cubicBezTo>
                                        <a:pt x="2123" y="1704"/>
                                        <a:pt x="2146" y="1498"/>
                                        <a:pt x="2146" y="1270"/>
                                      </a:cubicBezTo>
                                      <a:cubicBezTo>
                                        <a:pt x="2192" y="882"/>
                                        <a:pt x="2100" y="380"/>
                                        <a:pt x="1758" y="129"/>
                                      </a:cubicBezTo>
                                      <a:cubicBezTo>
                                        <a:pt x="1653" y="43"/>
                                        <a:pt x="1537" y="1"/>
                                        <a:pt x="142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7" name="Google Shape;3847;p48"/>
                                <p:cNvSpPr/>
                                <p:nvPr/>
                              </p:nvSpPr>
                              <p:spPr>
                                <a:xfrm>
                                  <a:off x="6231925" y="4781225"/>
                                  <a:ext cx="61075" cy="756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43" h="3024" extrusionOk="0">
                                      <a:moveTo>
                                        <a:pt x="1308" y="1353"/>
                                      </a:moveTo>
                                      <a:lnTo>
                                        <a:pt x="1301" y="1406"/>
                                      </a:lnTo>
                                      <a:cubicBezTo>
                                        <a:pt x="1301" y="1388"/>
                                        <a:pt x="1305" y="1366"/>
                                        <a:pt x="1308" y="1353"/>
                                      </a:cubicBezTo>
                                      <a:close/>
                                      <a:moveTo>
                                        <a:pt x="1148" y="1586"/>
                                      </a:moveTo>
                                      <a:cubicBezTo>
                                        <a:pt x="1146" y="1588"/>
                                        <a:pt x="1143" y="1590"/>
                                        <a:pt x="1141" y="1592"/>
                                      </a:cubicBezTo>
                                      <a:lnTo>
                                        <a:pt x="1141" y="1592"/>
                                      </a:lnTo>
                                      <a:cubicBezTo>
                                        <a:pt x="1140" y="1593"/>
                                        <a:pt x="1138" y="1593"/>
                                        <a:pt x="1136" y="1594"/>
                                      </a:cubicBezTo>
                                      <a:lnTo>
                                        <a:pt x="1136" y="1594"/>
                                      </a:lnTo>
                                      <a:cubicBezTo>
                                        <a:pt x="1137" y="1593"/>
                                        <a:pt x="1139" y="1591"/>
                                        <a:pt x="1141" y="1589"/>
                                      </a:cubicBezTo>
                                      <a:cubicBezTo>
                                        <a:pt x="1144" y="1588"/>
                                        <a:pt x="1146" y="1587"/>
                                        <a:pt x="1148" y="1586"/>
                                      </a:cubicBezTo>
                                      <a:close/>
                                      <a:moveTo>
                                        <a:pt x="890" y="1608"/>
                                      </a:moveTo>
                                      <a:cubicBezTo>
                                        <a:pt x="891" y="1608"/>
                                        <a:pt x="893" y="1608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5" y="1609"/>
                                        <a:pt x="895" y="1609"/>
                                        <a:pt x="894" y="1609"/>
                                      </a:cubicBezTo>
                                      <a:lnTo>
                                        <a:pt x="894" y="1609"/>
                                      </a:lnTo>
                                      <a:cubicBezTo>
                                        <a:pt x="895" y="1609"/>
                                        <a:pt x="896" y="1609"/>
                                        <a:pt x="896" y="1610"/>
                                      </a:cubicBezTo>
                                      <a:lnTo>
                                        <a:pt x="896" y="1610"/>
                                      </a:lnTo>
                                      <a:cubicBezTo>
                                        <a:pt x="896" y="1609"/>
                                        <a:pt x="895" y="1609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6" y="1611"/>
                                        <a:pt x="897" y="1613"/>
                                        <a:pt x="898" y="1614"/>
                                      </a:cubicBezTo>
                                      <a:lnTo>
                                        <a:pt x="898" y="1614"/>
                                      </a:lnTo>
                                      <a:cubicBezTo>
                                        <a:pt x="891" y="1610"/>
                                        <a:pt x="889" y="1608"/>
                                        <a:pt x="890" y="1608"/>
                                      </a:cubicBezTo>
                                      <a:close/>
                                      <a:moveTo>
                                        <a:pt x="896" y="1610"/>
                                      </a:moveTo>
                                      <a:lnTo>
                                        <a:pt x="896" y="1610"/>
                                      </a:lnTo>
                                      <a:cubicBezTo>
                                        <a:pt x="898" y="1611"/>
                                        <a:pt x="901" y="1612"/>
                                        <a:pt x="904" y="1613"/>
                                      </a:cubicBezTo>
                                      <a:lnTo>
                                        <a:pt x="904" y="1613"/>
                                      </a:lnTo>
                                      <a:cubicBezTo>
                                        <a:pt x="906" y="1615"/>
                                        <a:pt x="907" y="1617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5" y="1615"/>
                                        <a:pt x="901" y="1613"/>
                                        <a:pt x="896" y="1610"/>
                                      </a:cubicBezTo>
                                      <a:close/>
                                      <a:moveTo>
                                        <a:pt x="898" y="1614"/>
                                      </a:moveTo>
                                      <a:cubicBezTo>
                                        <a:pt x="901" y="1616"/>
                                        <a:pt x="904" y="1618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08" y="1620"/>
                                        <a:pt x="908" y="1619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8" y="1619"/>
                                        <a:pt x="908" y="1620"/>
                                        <a:pt x="909" y="1620"/>
                                      </a:cubicBezTo>
                                      <a:lnTo>
                                        <a:pt x="909" y="1620"/>
                                      </a:lnTo>
                                      <a:cubicBezTo>
                                        <a:pt x="909" y="1620"/>
                                        <a:pt x="908" y="1620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11" y="1625"/>
                                        <a:pt x="913" y="1630"/>
                                        <a:pt x="913" y="1634"/>
                                      </a:cubicBezTo>
                                      <a:cubicBezTo>
                                        <a:pt x="907" y="1627"/>
                                        <a:pt x="902" y="1620"/>
                                        <a:pt x="898" y="1614"/>
                                      </a:cubicBezTo>
                                      <a:close/>
                                      <a:moveTo>
                                        <a:pt x="648" y="1"/>
                                      </a:moveTo>
                                      <a:cubicBezTo>
                                        <a:pt x="545" y="1"/>
                                        <a:pt x="442" y="56"/>
                                        <a:pt x="388" y="151"/>
                                      </a:cubicBezTo>
                                      <a:cubicBezTo>
                                        <a:pt x="333" y="243"/>
                                        <a:pt x="307" y="335"/>
                                        <a:pt x="275" y="427"/>
                                      </a:cubicBezTo>
                                      <a:lnTo>
                                        <a:pt x="275" y="427"/>
                                      </a:lnTo>
                                      <a:cubicBezTo>
                                        <a:pt x="250" y="472"/>
                                        <a:pt x="228" y="516"/>
                                        <a:pt x="205" y="561"/>
                                      </a:cubicBezTo>
                                      <a:cubicBezTo>
                                        <a:pt x="205" y="630"/>
                                        <a:pt x="183" y="676"/>
                                        <a:pt x="160" y="744"/>
                                      </a:cubicBezTo>
                                      <a:cubicBezTo>
                                        <a:pt x="139" y="807"/>
                                        <a:pt x="127" y="876"/>
                                        <a:pt x="119" y="946"/>
                                      </a:cubicBezTo>
                                      <a:lnTo>
                                        <a:pt x="119" y="946"/>
                                      </a:lnTo>
                                      <a:cubicBezTo>
                                        <a:pt x="1" y="1161"/>
                                        <a:pt x="6" y="1409"/>
                                        <a:pt x="68" y="1657"/>
                                      </a:cubicBezTo>
                                      <a:cubicBezTo>
                                        <a:pt x="112" y="1917"/>
                                        <a:pt x="402" y="2115"/>
                                        <a:pt x="665" y="2115"/>
                                      </a:cubicBezTo>
                                      <a:cubicBezTo>
                                        <a:pt x="680" y="2115"/>
                                        <a:pt x="694" y="2115"/>
                                        <a:pt x="708" y="2114"/>
                                      </a:cubicBezTo>
                                      <a:cubicBezTo>
                                        <a:pt x="822" y="2114"/>
                                        <a:pt x="936" y="2068"/>
                                        <a:pt x="1027" y="2022"/>
                                      </a:cubicBezTo>
                                      <a:cubicBezTo>
                                        <a:pt x="1056" y="2006"/>
                                        <a:pt x="1082" y="1987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10" y="1976"/>
                                        <a:pt x="1114" y="1985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6" y="1983"/>
                                        <a:pt x="1111" y="1974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7" y="1965"/>
                                        <a:pt x="1106" y="1966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03" y="1960"/>
                                        <a:pt x="1101" y="1954"/>
                                        <a:pt x="1099" y="1949"/>
                                      </a:cubicBezTo>
                                      <a:lnTo>
                                        <a:pt x="1099" y="1949"/>
                                      </a:lnTo>
                                      <a:cubicBezTo>
                                        <a:pt x="1101" y="1954"/>
                                        <a:pt x="1104" y="1960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8" y="1964"/>
                                        <a:pt x="1109" y="1963"/>
                                        <a:pt x="1111" y="1962"/>
                                      </a:cubicBezTo>
                                      <a:lnTo>
                                        <a:pt x="1111" y="1962"/>
                                      </a:lnTo>
                                      <a:cubicBezTo>
                                        <a:pt x="1113" y="1966"/>
                                        <a:pt x="1116" y="1971"/>
                                        <a:pt x="1118" y="1977"/>
                                      </a:cubicBezTo>
                                      <a:cubicBezTo>
                                        <a:pt x="1124" y="1995"/>
                                        <a:pt x="1126" y="2002"/>
                                        <a:pt x="1124" y="2002"/>
                                      </a:cubicBezTo>
                                      <a:cubicBezTo>
                                        <a:pt x="1123" y="2002"/>
                                        <a:pt x="1121" y="1998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8" y="1995"/>
                                        <a:pt x="1118" y="1997"/>
                                        <a:pt x="1118" y="1999"/>
                                      </a:cubicBezTo>
                                      <a:cubicBezTo>
                                        <a:pt x="1164" y="2091"/>
                                        <a:pt x="1187" y="2159"/>
                                        <a:pt x="1233" y="2250"/>
                                      </a:cubicBezTo>
                                      <a:cubicBezTo>
                                        <a:pt x="1301" y="2433"/>
                                        <a:pt x="1369" y="2616"/>
                                        <a:pt x="1484" y="2775"/>
                                      </a:cubicBezTo>
                                      <a:cubicBezTo>
                                        <a:pt x="1575" y="2922"/>
                                        <a:pt x="1754" y="3024"/>
                                        <a:pt x="1939" y="3024"/>
                                      </a:cubicBezTo>
                                      <a:cubicBezTo>
                                        <a:pt x="1985" y="3024"/>
                                        <a:pt x="2031" y="3017"/>
                                        <a:pt x="2077" y="3004"/>
                                      </a:cubicBezTo>
                                      <a:cubicBezTo>
                                        <a:pt x="2282" y="2935"/>
                                        <a:pt x="2442" y="2730"/>
                                        <a:pt x="2442" y="2502"/>
                                      </a:cubicBezTo>
                                      <a:cubicBezTo>
                                        <a:pt x="2442" y="2410"/>
                                        <a:pt x="2442" y="2342"/>
                                        <a:pt x="2419" y="2273"/>
                                      </a:cubicBezTo>
                                      <a:cubicBezTo>
                                        <a:pt x="2419" y="2205"/>
                                        <a:pt x="2397" y="2136"/>
                                        <a:pt x="2397" y="2068"/>
                                      </a:cubicBezTo>
                                      <a:cubicBezTo>
                                        <a:pt x="2374" y="2045"/>
                                        <a:pt x="2374" y="2045"/>
                                        <a:pt x="2374" y="2022"/>
                                      </a:cubicBezTo>
                                      <a:cubicBezTo>
                                        <a:pt x="2363" y="1996"/>
                                        <a:pt x="2354" y="1974"/>
                                        <a:pt x="2346" y="1957"/>
                                      </a:cubicBezTo>
                                      <a:lnTo>
                                        <a:pt x="2346" y="1957"/>
                                      </a:lnTo>
                                      <a:cubicBezTo>
                                        <a:pt x="2346" y="1957"/>
                                        <a:pt x="2346" y="1957"/>
                                        <a:pt x="2347" y="1957"/>
                                      </a:cubicBezTo>
                                      <a:cubicBezTo>
                                        <a:pt x="2351" y="1957"/>
                                        <a:pt x="2351" y="1944"/>
                                        <a:pt x="2351" y="1931"/>
                                      </a:cubicBezTo>
                                      <a:lnTo>
                                        <a:pt x="2328" y="1862"/>
                                      </a:lnTo>
                                      <a:cubicBezTo>
                                        <a:pt x="2328" y="1840"/>
                                        <a:pt x="2305" y="1794"/>
                                        <a:pt x="2305" y="1771"/>
                                      </a:cubicBezTo>
                                      <a:cubicBezTo>
                                        <a:pt x="2305" y="1752"/>
                                        <a:pt x="2259" y="1640"/>
                                        <a:pt x="2255" y="1640"/>
                                      </a:cubicBezTo>
                                      <a:lnTo>
                                        <a:pt x="2255" y="1640"/>
                                      </a:lnTo>
                                      <a:cubicBezTo>
                                        <a:pt x="2254" y="1640"/>
                                        <a:pt x="2256" y="1645"/>
                                        <a:pt x="2260" y="1657"/>
                                      </a:cubicBezTo>
                                      <a:cubicBezTo>
                                        <a:pt x="2237" y="1634"/>
                                        <a:pt x="2237" y="1589"/>
                                        <a:pt x="2214" y="1543"/>
                                      </a:cubicBezTo>
                                      <a:cubicBezTo>
                                        <a:pt x="2191" y="1429"/>
                                        <a:pt x="2146" y="1315"/>
                                        <a:pt x="2123" y="1178"/>
                                      </a:cubicBezTo>
                                      <a:cubicBezTo>
                                        <a:pt x="2123" y="1086"/>
                                        <a:pt x="2077" y="1041"/>
                                        <a:pt x="2031" y="949"/>
                                      </a:cubicBezTo>
                                      <a:cubicBezTo>
                                        <a:pt x="2009" y="881"/>
                                        <a:pt x="2009" y="812"/>
                                        <a:pt x="2009" y="744"/>
                                      </a:cubicBezTo>
                                      <a:cubicBezTo>
                                        <a:pt x="2009" y="700"/>
                                        <a:pt x="1961" y="675"/>
                                        <a:pt x="1921" y="675"/>
                                      </a:cubicBezTo>
                                      <a:cubicBezTo>
                                        <a:pt x="1899" y="675"/>
                                        <a:pt x="1880" y="682"/>
                                        <a:pt x="1872" y="698"/>
                                      </a:cubicBezTo>
                                      <a:cubicBezTo>
                                        <a:pt x="1826" y="767"/>
                                        <a:pt x="1803" y="835"/>
                                        <a:pt x="1757" y="881"/>
                                      </a:cubicBezTo>
                                      <a:cubicBezTo>
                                        <a:pt x="1751" y="900"/>
                                        <a:pt x="1742" y="917"/>
                                        <a:pt x="1730" y="933"/>
                                      </a:cubicBezTo>
                                      <a:lnTo>
                                        <a:pt x="1730" y="933"/>
                                      </a:lnTo>
                                      <a:cubicBezTo>
                                        <a:pt x="1581" y="755"/>
                                        <a:pt x="1396" y="608"/>
                                        <a:pt x="1183" y="530"/>
                                      </a:cubicBezTo>
                                      <a:lnTo>
                                        <a:pt x="1183" y="530"/>
                                      </a:lnTo>
                                      <a:cubicBezTo>
                                        <a:pt x="1135" y="436"/>
                                        <a:pt x="1087" y="353"/>
                                        <a:pt x="1015" y="288"/>
                                      </a:cubicBezTo>
                                      <a:lnTo>
                                        <a:pt x="1015" y="288"/>
                                      </a:lnTo>
                                      <a:cubicBezTo>
                                        <a:pt x="964" y="214"/>
                                        <a:pt x="910" y="148"/>
                                        <a:pt x="844" y="82"/>
                                      </a:cubicBezTo>
                                      <a:cubicBezTo>
                                        <a:pt x="789" y="26"/>
                                        <a:pt x="718" y="1"/>
                                        <a:pt x="648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8" name="Google Shape;3848;p48"/>
                                <p:cNvSpPr/>
                                <p:nvPr/>
                              </p:nvSpPr>
                              <p:spPr>
                                <a:xfrm>
                                  <a:off x="6243325" y="4766350"/>
                                  <a:ext cx="29700" cy="764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8" h="3058" extrusionOk="0">
                                      <a:moveTo>
                                        <a:pt x="511" y="1"/>
                                      </a:moveTo>
                                      <a:cubicBezTo>
                                        <a:pt x="346" y="1"/>
                                        <a:pt x="170" y="115"/>
                                        <a:pt x="183" y="312"/>
                                      </a:cubicBezTo>
                                      <a:cubicBezTo>
                                        <a:pt x="183" y="517"/>
                                        <a:pt x="206" y="746"/>
                                        <a:pt x="183" y="974"/>
                                      </a:cubicBezTo>
                                      <a:cubicBezTo>
                                        <a:pt x="183" y="985"/>
                                        <a:pt x="177" y="1020"/>
                                        <a:pt x="171" y="1052"/>
                                      </a:cubicBezTo>
                                      <a:lnTo>
                                        <a:pt x="171" y="1052"/>
                                      </a:lnTo>
                                      <a:cubicBezTo>
                                        <a:pt x="163" y="1067"/>
                                        <a:pt x="152" y="1087"/>
                                        <a:pt x="137" y="1111"/>
                                      </a:cubicBezTo>
                                      <a:cubicBezTo>
                                        <a:pt x="137" y="1179"/>
                                        <a:pt x="137" y="1225"/>
                                        <a:pt x="137" y="1271"/>
                                      </a:cubicBezTo>
                                      <a:cubicBezTo>
                                        <a:pt x="137" y="1316"/>
                                        <a:pt x="115" y="1362"/>
                                        <a:pt x="115" y="1407"/>
                                      </a:cubicBezTo>
                                      <a:cubicBezTo>
                                        <a:pt x="115" y="1430"/>
                                        <a:pt x="115" y="1476"/>
                                        <a:pt x="115" y="1499"/>
                                      </a:cubicBezTo>
                                      <a:cubicBezTo>
                                        <a:pt x="46" y="1727"/>
                                        <a:pt x="46" y="1978"/>
                                        <a:pt x="23" y="2206"/>
                                      </a:cubicBezTo>
                                      <a:cubicBezTo>
                                        <a:pt x="0" y="2343"/>
                                        <a:pt x="0" y="2480"/>
                                        <a:pt x="46" y="2617"/>
                                      </a:cubicBezTo>
                                      <a:cubicBezTo>
                                        <a:pt x="108" y="2883"/>
                                        <a:pt x="316" y="3058"/>
                                        <a:pt x="573" y="3058"/>
                                      </a:cubicBezTo>
                                      <a:cubicBezTo>
                                        <a:pt x="602" y="3058"/>
                                        <a:pt x="632" y="3056"/>
                                        <a:pt x="662" y="3051"/>
                                      </a:cubicBezTo>
                                      <a:cubicBezTo>
                                        <a:pt x="1119" y="2982"/>
                                        <a:pt x="1187" y="2526"/>
                                        <a:pt x="1142" y="2138"/>
                                      </a:cubicBezTo>
                                      <a:cubicBezTo>
                                        <a:pt x="1142" y="2047"/>
                                        <a:pt x="1119" y="1932"/>
                                        <a:pt x="1119" y="1818"/>
                                      </a:cubicBezTo>
                                      <a:cubicBezTo>
                                        <a:pt x="1096" y="1704"/>
                                        <a:pt x="1073" y="1567"/>
                                        <a:pt x="1028" y="1430"/>
                                      </a:cubicBezTo>
                                      <a:cubicBezTo>
                                        <a:pt x="1028" y="1407"/>
                                        <a:pt x="1028" y="1362"/>
                                        <a:pt x="1028" y="1339"/>
                                      </a:cubicBezTo>
                                      <a:cubicBezTo>
                                        <a:pt x="1005" y="1271"/>
                                        <a:pt x="1005" y="1202"/>
                                        <a:pt x="982" y="1134"/>
                                      </a:cubicBezTo>
                                      <a:cubicBezTo>
                                        <a:pt x="982" y="1088"/>
                                        <a:pt x="959" y="1042"/>
                                        <a:pt x="936" y="997"/>
                                      </a:cubicBezTo>
                                      <a:cubicBezTo>
                                        <a:pt x="936" y="990"/>
                                        <a:pt x="936" y="982"/>
                                        <a:pt x="936" y="974"/>
                                      </a:cubicBezTo>
                                      <a:cubicBezTo>
                                        <a:pt x="936" y="928"/>
                                        <a:pt x="913" y="905"/>
                                        <a:pt x="913" y="860"/>
                                      </a:cubicBezTo>
                                      <a:cubicBezTo>
                                        <a:pt x="845" y="631"/>
                                        <a:pt x="822" y="426"/>
                                        <a:pt x="777" y="198"/>
                                      </a:cubicBezTo>
                                      <a:cubicBezTo>
                                        <a:pt x="747" y="62"/>
                                        <a:pt x="632" y="1"/>
                                        <a:pt x="51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9" name="Google Shape;3849;p48"/>
                                <p:cNvSpPr/>
                                <p:nvPr/>
                              </p:nvSpPr>
                              <p:spPr>
                                <a:xfrm>
                                  <a:off x="6134100" y="4504575"/>
                                  <a:ext cx="144050" cy="316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762" h="12672" extrusionOk="0">
                                      <a:moveTo>
                                        <a:pt x="391" y="1"/>
                                      </a:moveTo>
                                      <a:cubicBezTo>
                                        <a:pt x="194" y="1"/>
                                        <a:pt x="1" y="168"/>
                                        <a:pt x="55" y="443"/>
                                      </a:cubicBezTo>
                                      <a:cubicBezTo>
                                        <a:pt x="489" y="2726"/>
                                        <a:pt x="1790" y="4803"/>
                                        <a:pt x="2909" y="6811"/>
                                      </a:cubicBezTo>
                                      <a:cubicBezTo>
                                        <a:pt x="3890" y="8592"/>
                                        <a:pt x="4826" y="10577"/>
                                        <a:pt x="4735" y="12655"/>
                                      </a:cubicBezTo>
                                      <a:cubicBezTo>
                                        <a:pt x="4735" y="12666"/>
                                        <a:pt x="4740" y="12672"/>
                                        <a:pt x="4746" y="12672"/>
                                      </a:cubicBezTo>
                                      <a:cubicBezTo>
                                        <a:pt x="4752" y="12672"/>
                                        <a:pt x="4757" y="12666"/>
                                        <a:pt x="4757" y="12655"/>
                                      </a:cubicBezTo>
                                      <a:cubicBezTo>
                                        <a:pt x="5762" y="10806"/>
                                        <a:pt x="4666" y="8614"/>
                                        <a:pt x="3776" y="6925"/>
                                      </a:cubicBezTo>
                                      <a:cubicBezTo>
                                        <a:pt x="3228" y="5898"/>
                                        <a:pt x="2635" y="4871"/>
                                        <a:pt x="2155" y="3798"/>
                                      </a:cubicBezTo>
                                      <a:cubicBezTo>
                                        <a:pt x="1630" y="2611"/>
                                        <a:pt x="1220" y="1425"/>
                                        <a:pt x="717" y="238"/>
                                      </a:cubicBezTo>
                                      <a:cubicBezTo>
                                        <a:pt x="654" y="74"/>
                                        <a:pt x="522" y="1"/>
                                        <a:pt x="39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0" name="Google Shape;3850;p48"/>
                                <p:cNvSpPr/>
                                <p:nvPr/>
                              </p:nvSpPr>
                              <p:spPr>
                                <a:xfrm>
                                  <a:off x="6177700" y="4762150"/>
                                  <a:ext cx="70775" cy="919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31" h="3677" extrusionOk="0">
                                      <a:moveTo>
                                        <a:pt x="2775" y="1901"/>
                                      </a:moveTo>
                                      <a:cubicBezTo>
                                        <a:pt x="2776" y="1907"/>
                                        <a:pt x="2777" y="1912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6" y="1908"/>
                                        <a:pt x="2775" y="1903"/>
                                        <a:pt x="2775" y="1901"/>
                                      </a:cubicBezTo>
                                      <a:close/>
                                      <a:moveTo>
                                        <a:pt x="2694" y="2329"/>
                                      </a:moveTo>
                                      <a:cubicBezTo>
                                        <a:pt x="2680" y="2357"/>
                                        <a:pt x="2674" y="2376"/>
                                        <a:pt x="2672" y="2376"/>
                                      </a:cubicBezTo>
                                      <a:cubicBezTo>
                                        <a:pt x="2672" y="2376"/>
                                        <a:pt x="2672" y="2376"/>
                                        <a:pt x="2672" y="2376"/>
                                      </a:cubicBezTo>
                                      <a:lnTo>
                                        <a:pt x="2672" y="2376"/>
                                      </a:lnTo>
                                      <a:cubicBezTo>
                                        <a:pt x="2673" y="2360"/>
                                        <a:pt x="2678" y="2344"/>
                                        <a:pt x="2694" y="2329"/>
                                      </a:cubicBezTo>
                                      <a:close/>
                                      <a:moveTo>
                                        <a:pt x="620" y="1"/>
                                      </a:moveTo>
                                      <a:cubicBezTo>
                                        <a:pt x="434" y="1"/>
                                        <a:pt x="252" y="92"/>
                                        <a:pt x="160" y="274"/>
                                      </a:cubicBezTo>
                                      <a:cubicBezTo>
                                        <a:pt x="1" y="640"/>
                                        <a:pt x="23" y="1050"/>
                                        <a:pt x="183" y="1393"/>
                                      </a:cubicBezTo>
                                      <a:cubicBezTo>
                                        <a:pt x="274" y="1598"/>
                                        <a:pt x="411" y="1758"/>
                                        <a:pt x="594" y="1849"/>
                                      </a:cubicBezTo>
                                      <a:cubicBezTo>
                                        <a:pt x="685" y="1906"/>
                                        <a:pt x="788" y="1935"/>
                                        <a:pt x="891" y="1935"/>
                                      </a:cubicBezTo>
                                      <a:cubicBezTo>
                                        <a:pt x="951" y="1935"/>
                                        <a:pt x="1010" y="1925"/>
                                        <a:pt x="1068" y="1906"/>
                                      </a:cubicBezTo>
                                      <a:lnTo>
                                        <a:pt x="1068" y="1906"/>
                                      </a:lnTo>
                                      <a:cubicBezTo>
                                        <a:pt x="1164" y="2228"/>
                                        <a:pt x="1299" y="2533"/>
                                        <a:pt x="1507" y="2785"/>
                                      </a:cubicBezTo>
                                      <a:cubicBezTo>
                                        <a:pt x="1557" y="2852"/>
                                        <a:pt x="1610" y="2909"/>
                                        <a:pt x="1667" y="2956"/>
                                      </a:cubicBezTo>
                                      <a:lnTo>
                                        <a:pt x="1667" y="2956"/>
                                      </a:lnTo>
                                      <a:cubicBezTo>
                                        <a:pt x="1675" y="3019"/>
                                        <a:pt x="1682" y="3084"/>
                                        <a:pt x="1690" y="3150"/>
                                      </a:cubicBezTo>
                                      <a:cubicBezTo>
                                        <a:pt x="1712" y="3414"/>
                                        <a:pt x="1902" y="3677"/>
                                        <a:pt x="2200" y="3677"/>
                                      </a:cubicBezTo>
                                      <a:cubicBezTo>
                                        <a:pt x="2213" y="3677"/>
                                        <a:pt x="2225" y="3676"/>
                                        <a:pt x="2237" y="3675"/>
                                      </a:cubicBezTo>
                                      <a:cubicBezTo>
                                        <a:pt x="2534" y="3653"/>
                                        <a:pt x="2740" y="3424"/>
                                        <a:pt x="2740" y="3128"/>
                                      </a:cubicBezTo>
                                      <a:cubicBezTo>
                                        <a:pt x="2740" y="3082"/>
                                        <a:pt x="2740" y="3036"/>
                                        <a:pt x="2762" y="2991"/>
                                      </a:cubicBezTo>
                                      <a:cubicBezTo>
                                        <a:pt x="2762" y="2974"/>
                                        <a:pt x="2762" y="2945"/>
                                        <a:pt x="2762" y="2922"/>
                                      </a:cubicBezTo>
                                      <a:cubicBezTo>
                                        <a:pt x="2762" y="2785"/>
                                        <a:pt x="2785" y="2648"/>
                                        <a:pt x="2808" y="2511"/>
                                      </a:cubicBezTo>
                                      <a:cubicBezTo>
                                        <a:pt x="2808" y="2397"/>
                                        <a:pt x="2831" y="2306"/>
                                        <a:pt x="2808" y="2192"/>
                                      </a:cubicBezTo>
                                      <a:cubicBezTo>
                                        <a:pt x="2808" y="2100"/>
                                        <a:pt x="2785" y="2032"/>
                                        <a:pt x="2785" y="1941"/>
                                      </a:cubicBezTo>
                                      <a:cubicBezTo>
                                        <a:pt x="2784" y="1937"/>
                                        <a:pt x="2783" y="1934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84" y="1944"/>
                                        <a:pt x="2785" y="1963"/>
                                        <a:pt x="2785" y="1986"/>
                                      </a:cubicBezTo>
                                      <a:cubicBezTo>
                                        <a:pt x="2785" y="1961"/>
                                        <a:pt x="2782" y="1939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9" y="1921"/>
                                        <a:pt x="2780" y="1925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79" y="1911"/>
                                        <a:pt x="2776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75" y="1901"/>
                                        <a:pt x="2775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69" y="1871"/>
                                        <a:pt x="2762" y="1841"/>
                                        <a:pt x="2762" y="1804"/>
                                      </a:cubicBezTo>
                                      <a:cubicBezTo>
                                        <a:pt x="2720" y="1561"/>
                                        <a:pt x="2453" y="1416"/>
                                        <a:pt x="2204" y="1415"/>
                                      </a:cubicBezTo>
                                      <a:lnTo>
                                        <a:pt x="2204" y="1415"/>
                                      </a:lnTo>
                                      <a:cubicBezTo>
                                        <a:pt x="2199" y="1400"/>
                                        <a:pt x="2196" y="1385"/>
                                        <a:pt x="2192" y="1370"/>
                                      </a:cubicBezTo>
                                      <a:cubicBezTo>
                                        <a:pt x="2123" y="1165"/>
                                        <a:pt x="2078" y="982"/>
                                        <a:pt x="2055" y="777"/>
                                      </a:cubicBezTo>
                                      <a:cubicBezTo>
                                        <a:pt x="2037" y="694"/>
                                        <a:pt x="1987" y="639"/>
                                        <a:pt x="1924" y="608"/>
                                      </a:cubicBezTo>
                                      <a:lnTo>
                                        <a:pt x="1924" y="608"/>
                                      </a:lnTo>
                                      <a:cubicBezTo>
                                        <a:pt x="1854" y="429"/>
                                        <a:pt x="1648" y="295"/>
                                        <a:pt x="1461" y="274"/>
                                      </a:cubicBezTo>
                                      <a:cubicBezTo>
                                        <a:pt x="1443" y="272"/>
                                        <a:pt x="1424" y="271"/>
                                        <a:pt x="1404" y="271"/>
                                      </a:cubicBezTo>
                                      <a:cubicBezTo>
                                        <a:pt x="1340" y="271"/>
                                        <a:pt x="1269" y="283"/>
                                        <a:pt x="1200" y="307"/>
                                      </a:cubicBezTo>
                                      <a:lnTo>
                                        <a:pt x="1200" y="307"/>
                                      </a:lnTo>
                                      <a:cubicBezTo>
                                        <a:pt x="1112" y="216"/>
                                        <a:pt x="1009" y="135"/>
                                        <a:pt x="891" y="69"/>
                                      </a:cubicBezTo>
                                      <a:cubicBezTo>
                                        <a:pt x="807" y="23"/>
                                        <a:pt x="713" y="1"/>
                                        <a:pt x="62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1" name="Google Shape;3851;p48"/>
                                <p:cNvSpPr/>
                                <p:nvPr/>
                              </p:nvSpPr>
                              <p:spPr>
                                <a:xfrm>
                                  <a:off x="6148600" y="4618075"/>
                                  <a:ext cx="37675" cy="48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507" h="1934" extrusionOk="0">
                                      <a:moveTo>
                                        <a:pt x="1288" y="0"/>
                                      </a:moveTo>
                                      <a:cubicBezTo>
                                        <a:pt x="1228" y="0"/>
                                        <a:pt x="1169" y="26"/>
                                        <a:pt x="1142" y="80"/>
                                      </a:cubicBezTo>
                                      <a:cubicBezTo>
                                        <a:pt x="1142" y="102"/>
                                        <a:pt x="1121" y="124"/>
                                        <a:pt x="1119" y="146"/>
                                      </a:cubicBezTo>
                                      <a:lnTo>
                                        <a:pt x="1119" y="146"/>
                                      </a:lnTo>
                                      <a:cubicBezTo>
                                        <a:pt x="1117" y="147"/>
                                        <a:pt x="1115" y="148"/>
                                        <a:pt x="1113" y="150"/>
                                      </a:cubicBezTo>
                                      <a:lnTo>
                                        <a:pt x="1113" y="150"/>
                                      </a:lnTo>
                                      <a:cubicBezTo>
                                        <a:pt x="1109" y="151"/>
                                        <a:pt x="1105" y="153"/>
                                        <a:pt x="1102" y="156"/>
                                      </a:cubicBezTo>
                                      <a:lnTo>
                                        <a:pt x="1102" y="156"/>
                                      </a:lnTo>
                                      <a:cubicBezTo>
                                        <a:pt x="1093" y="161"/>
                                        <a:pt x="1084" y="166"/>
                                        <a:pt x="1073" y="171"/>
                                      </a:cubicBezTo>
                                      <a:cubicBezTo>
                                        <a:pt x="1050" y="194"/>
                                        <a:pt x="1005" y="217"/>
                                        <a:pt x="982" y="263"/>
                                      </a:cubicBezTo>
                                      <a:cubicBezTo>
                                        <a:pt x="975" y="269"/>
                                        <a:pt x="971" y="272"/>
                                        <a:pt x="968" y="272"/>
                                      </a:cubicBezTo>
                                      <a:cubicBezTo>
                                        <a:pt x="961" y="272"/>
                                        <a:pt x="966" y="256"/>
                                        <a:pt x="982" y="240"/>
                                      </a:cubicBezTo>
                                      <a:lnTo>
                                        <a:pt x="982" y="240"/>
                                      </a:lnTo>
                                      <a:cubicBezTo>
                                        <a:pt x="981" y="241"/>
                                        <a:pt x="959" y="263"/>
                                        <a:pt x="959" y="263"/>
                                      </a:cubicBezTo>
                                      <a:cubicBezTo>
                                        <a:pt x="913" y="285"/>
                                        <a:pt x="868" y="331"/>
                                        <a:pt x="845" y="377"/>
                                      </a:cubicBezTo>
                                      <a:cubicBezTo>
                                        <a:pt x="822" y="377"/>
                                        <a:pt x="822" y="400"/>
                                        <a:pt x="799" y="400"/>
                                      </a:cubicBezTo>
                                      <a:cubicBezTo>
                                        <a:pt x="788" y="411"/>
                                        <a:pt x="788" y="417"/>
                                        <a:pt x="796" y="417"/>
                                      </a:cubicBezTo>
                                      <a:cubicBezTo>
                                        <a:pt x="805" y="417"/>
                                        <a:pt x="822" y="411"/>
                                        <a:pt x="845" y="400"/>
                                      </a:cubicBezTo>
                                      <a:lnTo>
                                        <a:pt x="845" y="400"/>
                                      </a:lnTo>
                                      <a:cubicBezTo>
                                        <a:pt x="799" y="422"/>
                                        <a:pt x="754" y="468"/>
                                        <a:pt x="708" y="514"/>
                                      </a:cubicBezTo>
                                      <a:cubicBezTo>
                                        <a:pt x="662" y="559"/>
                                        <a:pt x="640" y="605"/>
                                        <a:pt x="594" y="651"/>
                                      </a:cubicBezTo>
                                      <a:cubicBezTo>
                                        <a:pt x="503" y="742"/>
                                        <a:pt x="434" y="856"/>
                                        <a:pt x="343" y="947"/>
                                      </a:cubicBezTo>
                                      <a:cubicBezTo>
                                        <a:pt x="297" y="993"/>
                                        <a:pt x="252" y="1039"/>
                                        <a:pt x="206" y="1084"/>
                                      </a:cubicBezTo>
                                      <a:cubicBezTo>
                                        <a:pt x="183" y="1130"/>
                                        <a:pt x="137" y="1176"/>
                                        <a:pt x="115" y="1244"/>
                                      </a:cubicBezTo>
                                      <a:cubicBezTo>
                                        <a:pt x="69" y="1313"/>
                                        <a:pt x="69" y="1358"/>
                                        <a:pt x="46" y="1404"/>
                                      </a:cubicBezTo>
                                      <a:cubicBezTo>
                                        <a:pt x="0" y="1541"/>
                                        <a:pt x="69" y="1723"/>
                                        <a:pt x="160" y="1815"/>
                                      </a:cubicBezTo>
                                      <a:cubicBezTo>
                                        <a:pt x="226" y="1880"/>
                                        <a:pt x="338" y="1934"/>
                                        <a:pt x="447" y="1934"/>
                                      </a:cubicBezTo>
                                      <a:cubicBezTo>
                                        <a:pt x="490" y="1934"/>
                                        <a:pt x="532" y="1925"/>
                                        <a:pt x="571" y="1906"/>
                                      </a:cubicBezTo>
                                      <a:cubicBezTo>
                                        <a:pt x="617" y="1883"/>
                                        <a:pt x="685" y="1860"/>
                                        <a:pt x="731" y="1838"/>
                                      </a:cubicBezTo>
                                      <a:cubicBezTo>
                                        <a:pt x="777" y="1815"/>
                                        <a:pt x="845" y="1746"/>
                                        <a:pt x="891" y="1701"/>
                                      </a:cubicBezTo>
                                      <a:cubicBezTo>
                                        <a:pt x="913" y="1655"/>
                                        <a:pt x="959" y="1609"/>
                                        <a:pt x="1005" y="1564"/>
                                      </a:cubicBezTo>
                                      <a:cubicBezTo>
                                        <a:pt x="1096" y="1427"/>
                                        <a:pt x="1210" y="1290"/>
                                        <a:pt x="1301" y="1153"/>
                                      </a:cubicBezTo>
                                      <a:cubicBezTo>
                                        <a:pt x="1370" y="1016"/>
                                        <a:pt x="1416" y="856"/>
                                        <a:pt x="1484" y="719"/>
                                      </a:cubicBezTo>
                                      <a:cubicBezTo>
                                        <a:pt x="1507" y="628"/>
                                        <a:pt x="1484" y="559"/>
                                        <a:pt x="1484" y="468"/>
                                      </a:cubicBezTo>
                                      <a:cubicBezTo>
                                        <a:pt x="1484" y="422"/>
                                        <a:pt x="1484" y="400"/>
                                        <a:pt x="1484" y="354"/>
                                      </a:cubicBezTo>
                                      <a:cubicBezTo>
                                        <a:pt x="1484" y="321"/>
                                        <a:pt x="1472" y="300"/>
                                        <a:pt x="1457" y="274"/>
                                      </a:cubicBezTo>
                                      <a:lnTo>
                                        <a:pt x="1457" y="274"/>
                                      </a:lnTo>
                                      <a:cubicBezTo>
                                        <a:pt x="1461" y="241"/>
                                        <a:pt x="1461" y="210"/>
                                        <a:pt x="1461" y="171"/>
                                      </a:cubicBezTo>
                                      <a:cubicBezTo>
                                        <a:pt x="1475" y="61"/>
                                        <a:pt x="1380" y="0"/>
                                        <a:pt x="128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2" name="Google Shape;3852;p48"/>
                                <p:cNvSpPr/>
                                <p:nvPr/>
                              </p:nvSpPr>
                              <p:spPr>
                                <a:xfrm>
                                  <a:off x="6203950" y="4645325"/>
                                  <a:ext cx="55950" cy="34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238" h="1368" extrusionOk="0">
                                      <a:moveTo>
                                        <a:pt x="1659" y="446"/>
                                      </a:moveTo>
                                      <a:lnTo>
                                        <a:pt x="1659" y="446"/>
                                      </a:lnTo>
                                      <a:cubicBezTo>
                                        <a:pt x="1660" y="446"/>
                                        <a:pt x="1665" y="448"/>
                                        <a:pt x="1673" y="451"/>
                                      </a:cubicBezTo>
                                      <a:lnTo>
                                        <a:pt x="1673" y="451"/>
                                      </a:lnTo>
                                      <a:cubicBezTo>
                                        <a:pt x="1671" y="451"/>
                                        <a:pt x="1669" y="451"/>
                                        <a:pt x="1667" y="451"/>
                                      </a:cubicBezTo>
                                      <a:cubicBezTo>
                                        <a:pt x="1660" y="447"/>
                                        <a:pt x="1658" y="446"/>
                                        <a:pt x="1659" y="446"/>
                                      </a:cubicBezTo>
                                      <a:close/>
                                      <a:moveTo>
                                        <a:pt x="400" y="0"/>
                                      </a:moveTo>
                                      <a:cubicBezTo>
                                        <a:pt x="377" y="0"/>
                                        <a:pt x="354" y="6"/>
                                        <a:pt x="320" y="17"/>
                                      </a:cubicBezTo>
                                      <a:cubicBezTo>
                                        <a:pt x="274" y="17"/>
                                        <a:pt x="252" y="40"/>
                                        <a:pt x="229" y="40"/>
                                      </a:cubicBezTo>
                                      <a:cubicBezTo>
                                        <a:pt x="92" y="86"/>
                                        <a:pt x="1" y="200"/>
                                        <a:pt x="23" y="337"/>
                                      </a:cubicBezTo>
                                      <a:cubicBezTo>
                                        <a:pt x="46" y="428"/>
                                        <a:pt x="92" y="497"/>
                                        <a:pt x="160" y="565"/>
                                      </a:cubicBezTo>
                                      <a:cubicBezTo>
                                        <a:pt x="183" y="611"/>
                                        <a:pt x="252" y="633"/>
                                        <a:pt x="297" y="656"/>
                                      </a:cubicBezTo>
                                      <a:cubicBezTo>
                                        <a:pt x="305" y="672"/>
                                        <a:pt x="307" y="677"/>
                                        <a:pt x="307" y="677"/>
                                      </a:cubicBezTo>
                                      <a:cubicBezTo>
                                        <a:pt x="305" y="677"/>
                                        <a:pt x="290" y="656"/>
                                        <a:pt x="274" y="656"/>
                                      </a:cubicBezTo>
                                      <a:lnTo>
                                        <a:pt x="274" y="656"/>
                                      </a:lnTo>
                                      <a:cubicBezTo>
                                        <a:pt x="297" y="656"/>
                                        <a:pt x="343" y="725"/>
                                        <a:pt x="366" y="725"/>
                                      </a:cubicBezTo>
                                      <a:cubicBezTo>
                                        <a:pt x="503" y="816"/>
                                        <a:pt x="640" y="907"/>
                                        <a:pt x="777" y="976"/>
                                      </a:cubicBezTo>
                                      <a:cubicBezTo>
                                        <a:pt x="914" y="1067"/>
                                        <a:pt x="1050" y="1136"/>
                                        <a:pt x="1187" y="1204"/>
                                      </a:cubicBezTo>
                                      <a:cubicBezTo>
                                        <a:pt x="1371" y="1286"/>
                                        <a:pt x="1555" y="1367"/>
                                        <a:pt x="1755" y="1367"/>
                                      </a:cubicBezTo>
                                      <a:cubicBezTo>
                                        <a:pt x="1779" y="1367"/>
                                        <a:pt x="1802" y="1366"/>
                                        <a:pt x="1827" y="1364"/>
                                      </a:cubicBezTo>
                                      <a:cubicBezTo>
                                        <a:pt x="1986" y="1341"/>
                                        <a:pt x="2100" y="1273"/>
                                        <a:pt x="2169" y="1113"/>
                                      </a:cubicBezTo>
                                      <a:cubicBezTo>
                                        <a:pt x="2237" y="976"/>
                                        <a:pt x="2215" y="770"/>
                                        <a:pt x="2078" y="679"/>
                                      </a:cubicBezTo>
                                      <a:cubicBezTo>
                                        <a:pt x="1963" y="588"/>
                                        <a:pt x="1872" y="519"/>
                                        <a:pt x="1735" y="474"/>
                                      </a:cubicBezTo>
                                      <a:cubicBezTo>
                                        <a:pt x="1721" y="459"/>
                                        <a:pt x="1706" y="454"/>
                                        <a:pt x="1692" y="452"/>
                                      </a:cubicBezTo>
                                      <a:lnTo>
                                        <a:pt x="1692" y="452"/>
                                      </a:lnTo>
                                      <a:cubicBezTo>
                                        <a:pt x="1691" y="452"/>
                                        <a:pt x="1690" y="451"/>
                                        <a:pt x="1690" y="451"/>
                                      </a:cubicBezTo>
                                      <a:cubicBezTo>
                                        <a:pt x="1644" y="428"/>
                                        <a:pt x="1621" y="428"/>
                                        <a:pt x="1575" y="405"/>
                                      </a:cubicBezTo>
                                      <a:cubicBezTo>
                                        <a:pt x="1416" y="337"/>
                                        <a:pt x="1256" y="245"/>
                                        <a:pt x="1096" y="177"/>
                                      </a:cubicBezTo>
                                      <a:cubicBezTo>
                                        <a:pt x="1005" y="131"/>
                                        <a:pt x="914" y="108"/>
                                        <a:pt x="799" y="63"/>
                                      </a:cubicBezTo>
                                      <a:cubicBezTo>
                                        <a:pt x="754" y="63"/>
                                        <a:pt x="731" y="40"/>
                                        <a:pt x="685" y="40"/>
                                      </a:cubicBezTo>
                                      <a:cubicBezTo>
                                        <a:pt x="662" y="40"/>
                                        <a:pt x="640" y="17"/>
                                        <a:pt x="617" y="17"/>
                                      </a:cubicBezTo>
                                      <a:lnTo>
                                        <a:pt x="480" y="17"/>
                                      </a:lnTo>
                                      <a:cubicBezTo>
                                        <a:pt x="446" y="6"/>
                                        <a:pt x="423" y="0"/>
                                        <a:pt x="40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3" name="Google Shape;3853;p48"/>
                                <p:cNvSpPr/>
                                <p:nvPr/>
                              </p:nvSpPr>
                              <p:spPr>
                                <a:xfrm>
                                  <a:off x="6190825" y="4695175"/>
                                  <a:ext cx="45450" cy="38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18" h="1539" extrusionOk="0">
                                      <a:moveTo>
                                        <a:pt x="1347" y="968"/>
                                      </a:moveTo>
                                      <a:lnTo>
                                        <a:pt x="1347" y="968"/>
                                      </a:lnTo>
                                      <a:cubicBezTo>
                                        <a:pt x="1332" y="979"/>
                                        <a:pt x="1317" y="990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19" y="990"/>
                                        <a:pt x="1336" y="979"/>
                                        <a:pt x="1347" y="968"/>
                                      </a:cubicBezTo>
                                      <a:close/>
                                      <a:moveTo>
                                        <a:pt x="1645" y="1"/>
                                      </a:moveTo>
                                      <a:cubicBezTo>
                                        <a:pt x="1630" y="1"/>
                                        <a:pt x="1615" y="4"/>
                                        <a:pt x="1598" y="9"/>
                                      </a:cubicBezTo>
                                      <a:cubicBezTo>
                                        <a:pt x="1598" y="9"/>
                                        <a:pt x="1598" y="10"/>
                                        <a:pt x="1597" y="10"/>
                                      </a:cubicBezTo>
                                      <a:lnTo>
                                        <a:pt x="1597" y="10"/>
                                      </a:lnTo>
                                      <a:cubicBezTo>
                                        <a:pt x="1584" y="6"/>
                                        <a:pt x="1571" y="3"/>
                                        <a:pt x="1558" y="3"/>
                                      </a:cubicBezTo>
                                      <a:cubicBezTo>
                                        <a:pt x="1548" y="3"/>
                                        <a:pt x="1539" y="5"/>
                                        <a:pt x="1530" y="9"/>
                                      </a:cubicBezTo>
                                      <a:lnTo>
                                        <a:pt x="1439" y="9"/>
                                      </a:lnTo>
                                      <a:cubicBezTo>
                                        <a:pt x="1432" y="12"/>
                                        <a:pt x="1426" y="15"/>
                                        <a:pt x="1421" y="17"/>
                                      </a:cubicBezTo>
                                      <a:lnTo>
                                        <a:pt x="1421" y="17"/>
                                      </a:lnTo>
                                      <a:cubicBezTo>
                                        <a:pt x="1404" y="15"/>
                                        <a:pt x="1386" y="14"/>
                                        <a:pt x="1369" y="14"/>
                                      </a:cubicBezTo>
                                      <a:cubicBezTo>
                                        <a:pt x="1331" y="14"/>
                                        <a:pt x="1293" y="20"/>
                                        <a:pt x="1256" y="32"/>
                                      </a:cubicBezTo>
                                      <a:cubicBezTo>
                                        <a:pt x="1241" y="46"/>
                                        <a:pt x="1217" y="61"/>
                                        <a:pt x="1190" y="70"/>
                                      </a:cubicBezTo>
                                      <a:lnTo>
                                        <a:pt x="1190" y="70"/>
                                      </a:lnTo>
                                      <a:cubicBezTo>
                                        <a:pt x="1174" y="71"/>
                                        <a:pt x="1158" y="74"/>
                                        <a:pt x="1143" y="77"/>
                                      </a:cubicBezTo>
                                      <a:lnTo>
                                        <a:pt x="1143" y="77"/>
                                      </a:lnTo>
                                      <a:cubicBezTo>
                                        <a:pt x="1143" y="77"/>
                                        <a:pt x="1142" y="77"/>
                                        <a:pt x="1142" y="77"/>
                                      </a:cubicBezTo>
                                      <a:cubicBezTo>
                                        <a:pt x="1142" y="78"/>
                                        <a:pt x="1142" y="78"/>
                                        <a:pt x="1142" y="78"/>
                                      </a:cubicBezTo>
                                      <a:lnTo>
                                        <a:pt x="1142" y="78"/>
                                      </a:lnTo>
                                      <a:cubicBezTo>
                                        <a:pt x="1105" y="87"/>
                                        <a:pt x="1068" y="103"/>
                                        <a:pt x="1028" y="123"/>
                                      </a:cubicBezTo>
                                      <a:cubicBezTo>
                                        <a:pt x="1011" y="132"/>
                                        <a:pt x="994" y="140"/>
                                        <a:pt x="976" y="148"/>
                                      </a:cubicBezTo>
                                      <a:lnTo>
                                        <a:pt x="976" y="148"/>
                                      </a:lnTo>
                                      <a:cubicBezTo>
                                        <a:pt x="958" y="156"/>
                                        <a:pt x="941" y="163"/>
                                        <a:pt x="924" y="171"/>
                                      </a:cubicBezTo>
                                      <a:lnTo>
                                        <a:pt x="924" y="171"/>
                                      </a:lnTo>
                                      <a:cubicBezTo>
                                        <a:pt x="907" y="178"/>
                                        <a:pt x="888" y="185"/>
                                        <a:pt x="868" y="192"/>
                                      </a:cubicBezTo>
                                      <a:cubicBezTo>
                                        <a:pt x="873" y="192"/>
                                        <a:pt x="879" y="191"/>
                                        <a:pt x="884" y="191"/>
                                      </a:cubicBezTo>
                                      <a:lnTo>
                                        <a:pt x="884" y="191"/>
                                      </a:lnTo>
                                      <a:cubicBezTo>
                                        <a:pt x="700" y="284"/>
                                        <a:pt x="548" y="417"/>
                                        <a:pt x="411" y="534"/>
                                      </a:cubicBezTo>
                                      <a:cubicBezTo>
                                        <a:pt x="206" y="694"/>
                                        <a:pt x="1" y="1013"/>
                                        <a:pt x="92" y="1264"/>
                                      </a:cubicBezTo>
                                      <a:cubicBezTo>
                                        <a:pt x="183" y="1447"/>
                                        <a:pt x="297" y="1515"/>
                                        <a:pt x="480" y="1538"/>
                                      </a:cubicBezTo>
                                      <a:lnTo>
                                        <a:pt x="571" y="1538"/>
                                      </a:lnTo>
                                      <a:cubicBezTo>
                                        <a:pt x="640" y="1515"/>
                                        <a:pt x="708" y="1493"/>
                                        <a:pt x="777" y="1447"/>
                                      </a:cubicBezTo>
                                      <a:cubicBezTo>
                                        <a:pt x="792" y="1432"/>
                                        <a:pt x="807" y="1417"/>
                                        <a:pt x="822" y="1401"/>
                                      </a:cubicBezTo>
                                      <a:lnTo>
                                        <a:pt x="822" y="1401"/>
                                      </a:lnTo>
                                      <a:cubicBezTo>
                                        <a:pt x="845" y="1384"/>
                                        <a:pt x="868" y="1367"/>
                                        <a:pt x="891" y="1356"/>
                                      </a:cubicBezTo>
                                      <a:cubicBezTo>
                                        <a:pt x="959" y="1310"/>
                                        <a:pt x="1028" y="1242"/>
                                        <a:pt x="1096" y="1173"/>
                                      </a:cubicBezTo>
                                      <a:cubicBezTo>
                                        <a:pt x="1153" y="1116"/>
                                        <a:pt x="1227" y="1059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01" y="1002"/>
                                        <a:pt x="1300" y="1003"/>
                                        <a:pt x="1299" y="1004"/>
                                      </a:cubicBezTo>
                                      <a:lnTo>
                                        <a:pt x="1299" y="1004"/>
                                      </a:lnTo>
                                      <a:cubicBezTo>
                                        <a:pt x="1352" y="963"/>
                                        <a:pt x="1402" y="922"/>
                                        <a:pt x="1441" y="874"/>
                                      </a:cubicBezTo>
                                      <a:lnTo>
                                        <a:pt x="1441" y="874"/>
                                      </a:lnTo>
                                      <a:cubicBezTo>
                                        <a:pt x="1478" y="837"/>
                                        <a:pt x="1515" y="800"/>
                                        <a:pt x="1553" y="762"/>
                                      </a:cubicBezTo>
                                      <a:cubicBezTo>
                                        <a:pt x="1580" y="728"/>
                                        <a:pt x="1604" y="689"/>
                                        <a:pt x="1622" y="647"/>
                                      </a:cubicBezTo>
                                      <a:lnTo>
                                        <a:pt x="1622" y="647"/>
                                      </a:lnTo>
                                      <a:cubicBezTo>
                                        <a:pt x="1629" y="641"/>
                                        <a:pt x="1636" y="633"/>
                                        <a:pt x="1644" y="625"/>
                                      </a:cubicBezTo>
                                      <a:cubicBezTo>
                                        <a:pt x="1683" y="567"/>
                                        <a:pt x="1713" y="505"/>
                                        <a:pt x="1728" y="443"/>
                                      </a:cubicBezTo>
                                      <a:lnTo>
                                        <a:pt x="1728" y="443"/>
                                      </a:lnTo>
                                      <a:cubicBezTo>
                                        <a:pt x="1733" y="435"/>
                                        <a:pt x="1735" y="428"/>
                                        <a:pt x="1735" y="420"/>
                                      </a:cubicBezTo>
                                      <a:cubicBezTo>
                                        <a:pt x="1783" y="356"/>
                                        <a:pt x="1786" y="292"/>
                                        <a:pt x="1784" y="229"/>
                                      </a:cubicBezTo>
                                      <a:lnTo>
                                        <a:pt x="1784" y="229"/>
                                      </a:lnTo>
                                      <a:cubicBezTo>
                                        <a:pt x="1817" y="129"/>
                                        <a:pt x="1752" y="1"/>
                                        <a:pt x="164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4" name="Google Shape;3854;p48"/>
                                <p:cNvSpPr/>
                                <p:nvPr/>
                              </p:nvSpPr>
                              <p:spPr>
                                <a:xfrm>
                                  <a:off x="6250025" y="4723075"/>
                                  <a:ext cx="60100" cy="26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04" h="1048" extrusionOk="0">
                                      <a:moveTo>
                                        <a:pt x="670" y="789"/>
                                      </a:moveTo>
                                      <a:cubicBezTo>
                                        <a:pt x="675" y="794"/>
                                        <a:pt x="682" y="801"/>
                                        <a:pt x="691" y="810"/>
                                      </a:cubicBezTo>
                                      <a:cubicBezTo>
                                        <a:pt x="691" y="796"/>
                                        <a:pt x="682" y="791"/>
                                        <a:pt x="670" y="789"/>
                                      </a:cubicBezTo>
                                      <a:close/>
                                      <a:moveTo>
                                        <a:pt x="251" y="1"/>
                                      </a:moveTo>
                                      <a:cubicBezTo>
                                        <a:pt x="112" y="1"/>
                                        <a:pt x="1" y="229"/>
                                        <a:pt x="143" y="331"/>
                                      </a:cubicBezTo>
                                      <a:cubicBezTo>
                                        <a:pt x="240" y="408"/>
                                        <a:pt x="336" y="501"/>
                                        <a:pt x="432" y="597"/>
                                      </a:cubicBezTo>
                                      <a:lnTo>
                                        <a:pt x="432" y="597"/>
                                      </a:lnTo>
                                      <a:cubicBezTo>
                                        <a:pt x="483" y="682"/>
                                        <a:pt x="557" y="735"/>
                                        <a:pt x="645" y="787"/>
                                      </a:cubicBezTo>
                                      <a:cubicBezTo>
                                        <a:pt x="654" y="787"/>
                                        <a:pt x="662" y="787"/>
                                        <a:pt x="670" y="789"/>
                                      </a:cubicBezTo>
                                      <a:lnTo>
                                        <a:pt x="670" y="789"/>
                                      </a:lnTo>
                                      <a:cubicBezTo>
                                        <a:pt x="663" y="782"/>
                                        <a:pt x="660" y="778"/>
                                        <a:pt x="661" y="778"/>
                                      </a:cubicBezTo>
                                      <a:lnTo>
                                        <a:pt x="661" y="778"/>
                                      </a:lnTo>
                                      <a:cubicBezTo>
                                        <a:pt x="664" y="778"/>
                                        <a:pt x="687" y="795"/>
                                        <a:pt x="737" y="833"/>
                                      </a:cubicBezTo>
                                      <a:cubicBezTo>
                                        <a:pt x="760" y="856"/>
                                        <a:pt x="805" y="856"/>
                                        <a:pt x="828" y="879"/>
                                      </a:cubicBezTo>
                                      <a:cubicBezTo>
                                        <a:pt x="965" y="924"/>
                                        <a:pt x="1102" y="993"/>
                                        <a:pt x="1262" y="1016"/>
                                      </a:cubicBezTo>
                                      <a:cubicBezTo>
                                        <a:pt x="1362" y="1028"/>
                                        <a:pt x="1482" y="1048"/>
                                        <a:pt x="1600" y="1048"/>
                                      </a:cubicBezTo>
                                      <a:cubicBezTo>
                                        <a:pt x="1699" y="1048"/>
                                        <a:pt x="1795" y="1034"/>
                                        <a:pt x="1878" y="993"/>
                                      </a:cubicBezTo>
                                      <a:cubicBezTo>
                                        <a:pt x="1889" y="981"/>
                                        <a:pt x="1895" y="976"/>
                                        <a:pt x="1892" y="976"/>
                                      </a:cubicBezTo>
                                      <a:lnTo>
                                        <a:pt x="1892" y="976"/>
                                      </a:lnTo>
                                      <a:cubicBezTo>
                                        <a:pt x="1891" y="976"/>
                                        <a:pt x="1886" y="978"/>
                                        <a:pt x="1878" y="982"/>
                                      </a:cubicBezTo>
                                      <a:lnTo>
                                        <a:pt x="1878" y="982"/>
                                      </a:lnTo>
                                      <a:cubicBezTo>
                                        <a:pt x="1884" y="976"/>
                                        <a:pt x="1889" y="970"/>
                                        <a:pt x="1901" y="970"/>
                                      </a:cubicBezTo>
                                      <a:cubicBezTo>
                                        <a:pt x="1947" y="970"/>
                                        <a:pt x="1992" y="947"/>
                                        <a:pt x="2015" y="947"/>
                                      </a:cubicBezTo>
                                      <a:cubicBezTo>
                                        <a:pt x="2129" y="902"/>
                                        <a:pt x="2220" y="856"/>
                                        <a:pt x="2289" y="765"/>
                                      </a:cubicBezTo>
                                      <a:cubicBezTo>
                                        <a:pt x="2403" y="651"/>
                                        <a:pt x="2380" y="468"/>
                                        <a:pt x="2243" y="377"/>
                                      </a:cubicBezTo>
                                      <a:cubicBezTo>
                                        <a:pt x="2129" y="308"/>
                                        <a:pt x="2015" y="308"/>
                                        <a:pt x="1878" y="285"/>
                                      </a:cubicBezTo>
                                      <a:lnTo>
                                        <a:pt x="1855" y="285"/>
                                      </a:lnTo>
                                      <a:cubicBezTo>
                                        <a:pt x="1878" y="308"/>
                                        <a:pt x="1878" y="308"/>
                                        <a:pt x="1855" y="308"/>
                                      </a:cubicBezTo>
                                      <a:cubicBezTo>
                                        <a:pt x="1832" y="285"/>
                                        <a:pt x="1832" y="285"/>
                                        <a:pt x="1810" y="285"/>
                                      </a:cubicBezTo>
                                      <a:cubicBezTo>
                                        <a:pt x="1741" y="262"/>
                                        <a:pt x="1695" y="240"/>
                                        <a:pt x="1627" y="240"/>
                                      </a:cubicBezTo>
                                      <a:lnTo>
                                        <a:pt x="1513" y="240"/>
                                      </a:lnTo>
                                      <a:cubicBezTo>
                                        <a:pt x="1482" y="240"/>
                                        <a:pt x="1442" y="230"/>
                                        <a:pt x="1411" y="230"/>
                                      </a:cubicBezTo>
                                      <a:cubicBezTo>
                                        <a:pt x="1398" y="230"/>
                                        <a:pt x="1387" y="231"/>
                                        <a:pt x="1379" y="237"/>
                                      </a:cubicBezTo>
                                      <a:lnTo>
                                        <a:pt x="1379" y="237"/>
                                      </a:lnTo>
                                      <a:cubicBezTo>
                                        <a:pt x="1360" y="235"/>
                                        <a:pt x="1338" y="233"/>
                                        <a:pt x="1320" y="232"/>
                                      </a:cubicBezTo>
                                      <a:lnTo>
                                        <a:pt x="1320" y="232"/>
                                      </a:lnTo>
                                      <a:cubicBezTo>
                                        <a:pt x="1313" y="228"/>
                                        <a:pt x="1307" y="224"/>
                                        <a:pt x="1307" y="217"/>
                                      </a:cubicBezTo>
                                      <a:lnTo>
                                        <a:pt x="1239" y="217"/>
                                      </a:lnTo>
                                      <a:cubicBezTo>
                                        <a:pt x="1170" y="217"/>
                                        <a:pt x="1102" y="194"/>
                                        <a:pt x="1033" y="171"/>
                                      </a:cubicBezTo>
                                      <a:cubicBezTo>
                                        <a:pt x="1018" y="171"/>
                                        <a:pt x="973" y="161"/>
                                        <a:pt x="937" y="154"/>
                                      </a:cubicBezTo>
                                      <a:lnTo>
                                        <a:pt x="937" y="154"/>
                                      </a:lnTo>
                                      <a:cubicBezTo>
                                        <a:pt x="933" y="153"/>
                                        <a:pt x="927" y="151"/>
                                        <a:pt x="919" y="148"/>
                                      </a:cubicBezTo>
                                      <a:cubicBezTo>
                                        <a:pt x="897" y="126"/>
                                        <a:pt x="851" y="126"/>
                                        <a:pt x="828" y="126"/>
                                      </a:cubicBezTo>
                                      <a:cubicBezTo>
                                        <a:pt x="802" y="112"/>
                                        <a:pt x="753" y="99"/>
                                        <a:pt x="707" y="99"/>
                                      </a:cubicBezTo>
                                      <a:cubicBezTo>
                                        <a:pt x="688" y="99"/>
                                        <a:pt x="670" y="101"/>
                                        <a:pt x="654" y="107"/>
                                      </a:cubicBezTo>
                                      <a:lnTo>
                                        <a:pt x="654" y="107"/>
                                      </a:lnTo>
                                      <a:cubicBezTo>
                                        <a:pt x="651" y="106"/>
                                        <a:pt x="649" y="104"/>
                                        <a:pt x="645" y="103"/>
                                      </a:cubicBezTo>
                                      <a:lnTo>
                                        <a:pt x="577" y="103"/>
                                      </a:lnTo>
                                      <a:cubicBezTo>
                                        <a:pt x="486" y="80"/>
                                        <a:pt x="394" y="34"/>
                                        <a:pt x="303" y="11"/>
                                      </a:cubicBezTo>
                                      <a:cubicBezTo>
                                        <a:pt x="286" y="4"/>
                                        <a:pt x="268" y="1"/>
                                        <a:pt x="25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5" name="Google Shape;3855;p48"/>
                                <p:cNvSpPr/>
                                <p:nvPr/>
                              </p:nvSpPr>
                              <p:spPr>
                                <a:xfrm>
                                  <a:off x="5716625" y="4496075"/>
                                  <a:ext cx="79350" cy="372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74" h="14887" extrusionOk="0">
                                      <a:moveTo>
                                        <a:pt x="369" y="0"/>
                                      </a:moveTo>
                                      <a:cubicBezTo>
                                        <a:pt x="328" y="0"/>
                                        <a:pt x="285" y="24"/>
                                        <a:pt x="275" y="75"/>
                                      </a:cubicBezTo>
                                      <a:cubicBezTo>
                                        <a:pt x="1" y="1262"/>
                                        <a:pt x="24" y="2541"/>
                                        <a:pt x="297" y="3750"/>
                                      </a:cubicBezTo>
                                      <a:cubicBezTo>
                                        <a:pt x="571" y="5029"/>
                                        <a:pt x="1073" y="6215"/>
                                        <a:pt x="1507" y="7448"/>
                                      </a:cubicBezTo>
                                      <a:cubicBezTo>
                                        <a:pt x="1941" y="8681"/>
                                        <a:pt x="2375" y="9936"/>
                                        <a:pt x="1895" y="11191"/>
                                      </a:cubicBezTo>
                                      <a:cubicBezTo>
                                        <a:pt x="1667" y="11808"/>
                                        <a:pt x="1302" y="12355"/>
                                        <a:pt x="1142" y="12972"/>
                                      </a:cubicBezTo>
                                      <a:cubicBezTo>
                                        <a:pt x="1073" y="13291"/>
                                        <a:pt x="1051" y="13611"/>
                                        <a:pt x="1096" y="13908"/>
                                      </a:cubicBezTo>
                                      <a:cubicBezTo>
                                        <a:pt x="1165" y="14318"/>
                                        <a:pt x="1325" y="14501"/>
                                        <a:pt x="1598" y="14798"/>
                                      </a:cubicBezTo>
                                      <a:cubicBezTo>
                                        <a:pt x="1654" y="14860"/>
                                        <a:pt x="1721" y="14886"/>
                                        <a:pt x="1789" y="14886"/>
                                      </a:cubicBezTo>
                                      <a:cubicBezTo>
                                        <a:pt x="1945" y="14886"/>
                                        <a:pt x="2101" y="14745"/>
                                        <a:pt x="2101" y="14569"/>
                                      </a:cubicBezTo>
                                      <a:cubicBezTo>
                                        <a:pt x="2101" y="13908"/>
                                        <a:pt x="2192" y="13200"/>
                                        <a:pt x="2443" y="12584"/>
                                      </a:cubicBezTo>
                                      <a:cubicBezTo>
                                        <a:pt x="2694" y="12036"/>
                                        <a:pt x="2922" y="11488"/>
                                        <a:pt x="3014" y="10895"/>
                                      </a:cubicBezTo>
                                      <a:cubicBezTo>
                                        <a:pt x="3173" y="9662"/>
                                        <a:pt x="2740" y="8498"/>
                                        <a:pt x="2306" y="7380"/>
                                      </a:cubicBezTo>
                                      <a:cubicBezTo>
                                        <a:pt x="1462" y="5029"/>
                                        <a:pt x="206" y="2655"/>
                                        <a:pt x="457" y="98"/>
                                      </a:cubicBezTo>
                                      <a:cubicBezTo>
                                        <a:pt x="470" y="36"/>
                                        <a:pt x="420" y="0"/>
                                        <a:pt x="369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6" name="Google Shape;3856;p48"/>
                                <p:cNvSpPr/>
                                <p:nvPr/>
                              </p:nvSpPr>
                              <p:spPr>
                                <a:xfrm>
                                  <a:off x="5698375" y="4539025"/>
                                  <a:ext cx="84000" cy="3385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60" h="13541" extrusionOk="0">
                                      <a:moveTo>
                                        <a:pt x="49" y="1"/>
                                      </a:moveTo>
                                      <a:cubicBezTo>
                                        <a:pt x="23" y="1"/>
                                        <a:pt x="0" y="24"/>
                                        <a:pt x="0" y="69"/>
                                      </a:cubicBezTo>
                                      <a:cubicBezTo>
                                        <a:pt x="92" y="1439"/>
                                        <a:pt x="229" y="2786"/>
                                        <a:pt x="388" y="4155"/>
                                      </a:cubicBezTo>
                                      <a:cubicBezTo>
                                        <a:pt x="525" y="5502"/>
                                        <a:pt x="776" y="6826"/>
                                        <a:pt x="799" y="8172"/>
                                      </a:cubicBezTo>
                                      <a:cubicBezTo>
                                        <a:pt x="845" y="9154"/>
                                        <a:pt x="776" y="10158"/>
                                        <a:pt x="959" y="11117"/>
                                      </a:cubicBezTo>
                                      <a:cubicBezTo>
                                        <a:pt x="1164" y="12075"/>
                                        <a:pt x="1735" y="13148"/>
                                        <a:pt x="2671" y="13513"/>
                                      </a:cubicBezTo>
                                      <a:cubicBezTo>
                                        <a:pt x="2714" y="13532"/>
                                        <a:pt x="2759" y="13541"/>
                                        <a:pt x="2803" y="13541"/>
                                      </a:cubicBezTo>
                                      <a:cubicBezTo>
                                        <a:pt x="3086" y="13541"/>
                                        <a:pt x="3360" y="13196"/>
                                        <a:pt x="3241" y="12920"/>
                                      </a:cubicBezTo>
                                      <a:cubicBezTo>
                                        <a:pt x="3196" y="12829"/>
                                        <a:pt x="3150" y="12715"/>
                                        <a:pt x="3105" y="12623"/>
                                      </a:cubicBezTo>
                                      <a:cubicBezTo>
                                        <a:pt x="3072" y="12542"/>
                                        <a:pt x="2993" y="12495"/>
                                        <a:pt x="2909" y="12475"/>
                                      </a:cubicBezTo>
                                      <a:lnTo>
                                        <a:pt x="2909" y="12475"/>
                                      </a:lnTo>
                                      <a:cubicBezTo>
                                        <a:pt x="2637" y="12199"/>
                                        <a:pt x="2343" y="11954"/>
                                        <a:pt x="2146" y="11596"/>
                                      </a:cubicBezTo>
                                      <a:cubicBezTo>
                                        <a:pt x="1963" y="11231"/>
                                        <a:pt x="1849" y="10820"/>
                                        <a:pt x="1781" y="10432"/>
                                      </a:cubicBezTo>
                                      <a:cubicBezTo>
                                        <a:pt x="1644" y="9496"/>
                                        <a:pt x="1689" y="8538"/>
                                        <a:pt x="1575" y="7602"/>
                                      </a:cubicBezTo>
                                      <a:cubicBezTo>
                                        <a:pt x="1279" y="5045"/>
                                        <a:pt x="411" y="2603"/>
                                        <a:pt x="114" y="69"/>
                                      </a:cubicBezTo>
                                      <a:cubicBezTo>
                                        <a:pt x="103" y="24"/>
                                        <a:pt x="74" y="1"/>
                                        <a:pt x="4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7" name="Google Shape;3857;p48"/>
                                <p:cNvSpPr/>
                                <p:nvPr/>
                              </p:nvSpPr>
                              <p:spPr>
                                <a:xfrm>
                                  <a:off x="5671425" y="4701500"/>
                                  <a:ext cx="78225" cy="160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29" h="6404" extrusionOk="0">
                                      <a:moveTo>
                                        <a:pt x="150" y="1"/>
                                      </a:moveTo>
                                      <a:cubicBezTo>
                                        <a:pt x="77" y="1"/>
                                        <a:pt x="0" y="59"/>
                                        <a:pt x="28" y="144"/>
                                      </a:cubicBezTo>
                                      <a:cubicBezTo>
                                        <a:pt x="325" y="1468"/>
                                        <a:pt x="622" y="2815"/>
                                        <a:pt x="1192" y="4070"/>
                                      </a:cubicBezTo>
                                      <a:cubicBezTo>
                                        <a:pt x="1238" y="4207"/>
                                        <a:pt x="1329" y="4344"/>
                                        <a:pt x="1375" y="4481"/>
                                      </a:cubicBezTo>
                                      <a:cubicBezTo>
                                        <a:pt x="1371" y="4463"/>
                                        <a:pt x="1370" y="4455"/>
                                        <a:pt x="1371" y="4455"/>
                                      </a:cubicBezTo>
                                      <a:lnTo>
                                        <a:pt x="1371" y="4455"/>
                                      </a:lnTo>
                                      <a:cubicBezTo>
                                        <a:pt x="1377" y="4455"/>
                                        <a:pt x="1425" y="4577"/>
                                        <a:pt x="1443" y="4595"/>
                                      </a:cubicBezTo>
                                      <a:cubicBezTo>
                                        <a:pt x="1512" y="4800"/>
                                        <a:pt x="1603" y="5006"/>
                                        <a:pt x="1695" y="5211"/>
                                      </a:cubicBezTo>
                                      <a:cubicBezTo>
                                        <a:pt x="1877" y="5622"/>
                                        <a:pt x="2037" y="6079"/>
                                        <a:pt x="2448" y="6352"/>
                                      </a:cubicBezTo>
                                      <a:cubicBezTo>
                                        <a:pt x="2497" y="6388"/>
                                        <a:pt x="2558" y="6403"/>
                                        <a:pt x="2621" y="6403"/>
                                      </a:cubicBezTo>
                                      <a:cubicBezTo>
                                        <a:pt x="2762" y="6403"/>
                                        <a:pt x="2917" y="6326"/>
                                        <a:pt x="2996" y="6216"/>
                                      </a:cubicBezTo>
                                      <a:cubicBezTo>
                                        <a:pt x="3128" y="6039"/>
                                        <a:pt x="3090" y="5840"/>
                                        <a:pt x="2962" y="5662"/>
                                      </a:cubicBezTo>
                                      <a:lnTo>
                                        <a:pt x="2962" y="5662"/>
                                      </a:lnTo>
                                      <a:cubicBezTo>
                                        <a:pt x="2962" y="5662"/>
                                        <a:pt x="2962" y="5662"/>
                                        <a:pt x="2962" y="5662"/>
                                      </a:cubicBezTo>
                                      <a:cubicBezTo>
                                        <a:pt x="2966" y="5662"/>
                                        <a:pt x="2900" y="5550"/>
                                        <a:pt x="2881" y="5531"/>
                                      </a:cubicBezTo>
                                      <a:cubicBezTo>
                                        <a:pt x="2836" y="5439"/>
                                        <a:pt x="2767" y="5371"/>
                                        <a:pt x="2722" y="5280"/>
                                      </a:cubicBezTo>
                                      <a:cubicBezTo>
                                        <a:pt x="2630" y="5074"/>
                                        <a:pt x="2539" y="4892"/>
                                        <a:pt x="2425" y="4686"/>
                                      </a:cubicBezTo>
                                      <a:cubicBezTo>
                                        <a:pt x="2265" y="4298"/>
                                        <a:pt x="2060" y="3956"/>
                                        <a:pt x="1832" y="3613"/>
                                      </a:cubicBezTo>
                                      <a:cubicBezTo>
                                        <a:pt x="1489" y="3088"/>
                                        <a:pt x="1215" y="2541"/>
                                        <a:pt x="919" y="1993"/>
                                      </a:cubicBezTo>
                                      <a:cubicBezTo>
                                        <a:pt x="576" y="1399"/>
                                        <a:pt x="416" y="715"/>
                                        <a:pt x="257" y="76"/>
                                      </a:cubicBezTo>
                                      <a:cubicBezTo>
                                        <a:pt x="239" y="23"/>
                                        <a:pt x="195" y="1"/>
                                        <a:pt x="15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8" name="Google Shape;3858;p48"/>
                                <p:cNvSpPr/>
                                <p:nvPr/>
                              </p:nvSpPr>
                              <p:spPr>
                                <a:xfrm>
                                  <a:off x="5753725" y="4712600"/>
                                  <a:ext cx="61650" cy="144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66" h="5792" extrusionOk="0">
                                      <a:moveTo>
                                        <a:pt x="1710" y="0"/>
                                      </a:moveTo>
                                      <a:cubicBezTo>
                                        <a:pt x="1654" y="0"/>
                                        <a:pt x="1597" y="20"/>
                                        <a:pt x="1552" y="65"/>
                                      </a:cubicBezTo>
                                      <a:cubicBezTo>
                                        <a:pt x="1370" y="248"/>
                                        <a:pt x="1347" y="476"/>
                                        <a:pt x="1324" y="704"/>
                                      </a:cubicBezTo>
                                      <a:cubicBezTo>
                                        <a:pt x="1279" y="978"/>
                                        <a:pt x="1301" y="1229"/>
                                        <a:pt x="1301" y="1480"/>
                                      </a:cubicBezTo>
                                      <a:cubicBezTo>
                                        <a:pt x="1324" y="1983"/>
                                        <a:pt x="1393" y="2485"/>
                                        <a:pt x="1324" y="2987"/>
                                      </a:cubicBezTo>
                                      <a:cubicBezTo>
                                        <a:pt x="1235" y="3724"/>
                                        <a:pt x="861" y="4374"/>
                                        <a:pt x="289" y="4786"/>
                                      </a:cubicBezTo>
                                      <a:lnTo>
                                        <a:pt x="289" y="4786"/>
                                      </a:lnTo>
                                      <a:cubicBezTo>
                                        <a:pt x="120" y="4858"/>
                                        <a:pt x="0" y="5014"/>
                                        <a:pt x="0" y="5224"/>
                                      </a:cubicBezTo>
                                      <a:cubicBezTo>
                                        <a:pt x="0" y="5247"/>
                                        <a:pt x="0" y="5269"/>
                                        <a:pt x="0" y="5292"/>
                                      </a:cubicBezTo>
                                      <a:cubicBezTo>
                                        <a:pt x="0" y="5583"/>
                                        <a:pt x="264" y="5792"/>
                                        <a:pt x="540" y="5792"/>
                                      </a:cubicBezTo>
                                      <a:cubicBezTo>
                                        <a:pt x="588" y="5792"/>
                                        <a:pt x="637" y="5785"/>
                                        <a:pt x="685" y="5772"/>
                                      </a:cubicBezTo>
                                      <a:cubicBezTo>
                                        <a:pt x="1621" y="5520"/>
                                        <a:pt x="2169" y="4379"/>
                                        <a:pt x="2329" y="3512"/>
                                      </a:cubicBezTo>
                                      <a:cubicBezTo>
                                        <a:pt x="2465" y="2896"/>
                                        <a:pt x="2374" y="2325"/>
                                        <a:pt x="2283" y="1731"/>
                                      </a:cubicBezTo>
                                      <a:cubicBezTo>
                                        <a:pt x="2237" y="1458"/>
                                        <a:pt x="2169" y="1184"/>
                                        <a:pt x="2123" y="933"/>
                                      </a:cubicBezTo>
                                      <a:cubicBezTo>
                                        <a:pt x="2077" y="659"/>
                                        <a:pt x="2055" y="339"/>
                                        <a:pt x="1918" y="111"/>
                                      </a:cubicBezTo>
                                      <a:cubicBezTo>
                                        <a:pt x="1916" y="113"/>
                                        <a:pt x="1915" y="115"/>
                                        <a:pt x="1914" y="117"/>
                                      </a:cubicBezTo>
                                      <a:lnTo>
                                        <a:pt x="1914" y="117"/>
                                      </a:lnTo>
                                      <a:cubicBezTo>
                                        <a:pt x="1873" y="43"/>
                                        <a:pt x="1793" y="0"/>
                                        <a:pt x="171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9" name="Google Shape;3859;p48"/>
                                <p:cNvSpPr/>
                                <p:nvPr/>
                              </p:nvSpPr>
                              <p:spPr>
                                <a:xfrm>
                                  <a:off x="5787950" y="4759300"/>
                                  <a:ext cx="53450" cy="898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38" h="3595" extrusionOk="0">
                                      <a:moveTo>
                                        <a:pt x="1397" y="737"/>
                                      </a:moveTo>
                                      <a:cubicBezTo>
                                        <a:pt x="1395" y="742"/>
                                        <a:pt x="1393" y="748"/>
                                        <a:pt x="1393" y="754"/>
                                      </a:cubicBezTo>
                                      <a:cubicBezTo>
                                        <a:pt x="1389" y="762"/>
                                        <a:pt x="1387" y="765"/>
                                        <a:pt x="1387" y="765"/>
                                      </a:cubicBezTo>
                                      <a:cubicBezTo>
                                        <a:pt x="1386" y="765"/>
                                        <a:pt x="1392" y="746"/>
                                        <a:pt x="1397" y="737"/>
                                      </a:cubicBezTo>
                                      <a:close/>
                                      <a:moveTo>
                                        <a:pt x="1273" y="953"/>
                                      </a:moveTo>
                                      <a:cubicBezTo>
                                        <a:pt x="1267" y="973"/>
                                        <a:pt x="1260" y="991"/>
                                        <a:pt x="1259" y="991"/>
                                      </a:cubicBezTo>
                                      <a:cubicBezTo>
                                        <a:pt x="1258" y="991"/>
                                        <a:pt x="1262" y="981"/>
                                        <a:pt x="1273" y="953"/>
                                      </a:cubicBezTo>
                                      <a:close/>
                                      <a:moveTo>
                                        <a:pt x="538" y="2290"/>
                                      </a:moveTo>
                                      <a:cubicBezTo>
                                        <a:pt x="511" y="2309"/>
                                        <a:pt x="487" y="2346"/>
                                        <a:pt x="491" y="2346"/>
                                      </a:cubicBezTo>
                                      <a:cubicBezTo>
                                        <a:pt x="494" y="2346"/>
                                        <a:pt x="504" y="2335"/>
                                        <a:pt x="526" y="2306"/>
                                      </a:cubicBezTo>
                                      <a:cubicBezTo>
                                        <a:pt x="530" y="2300"/>
                                        <a:pt x="534" y="2295"/>
                                        <a:pt x="538" y="2290"/>
                                      </a:cubicBezTo>
                                      <a:close/>
                                      <a:moveTo>
                                        <a:pt x="355" y="2527"/>
                                      </a:moveTo>
                                      <a:cubicBezTo>
                                        <a:pt x="356" y="2527"/>
                                        <a:pt x="348" y="2535"/>
                                        <a:pt x="330" y="2549"/>
                                      </a:cubicBezTo>
                                      <a:lnTo>
                                        <a:pt x="330" y="2549"/>
                                      </a:lnTo>
                                      <a:cubicBezTo>
                                        <a:pt x="346" y="2534"/>
                                        <a:pt x="355" y="2527"/>
                                        <a:pt x="355" y="2527"/>
                                      </a:cubicBezTo>
                                      <a:close/>
                                      <a:moveTo>
                                        <a:pt x="937" y="2831"/>
                                      </a:moveTo>
                                      <a:cubicBezTo>
                                        <a:pt x="946" y="2860"/>
                                        <a:pt x="949" y="2871"/>
                                        <a:pt x="947" y="2871"/>
                                      </a:cubicBezTo>
                                      <a:cubicBezTo>
                                        <a:pt x="944" y="2871"/>
                                        <a:pt x="935" y="2856"/>
                                        <a:pt x="923" y="2835"/>
                                      </a:cubicBezTo>
                                      <a:lnTo>
                                        <a:pt x="923" y="2835"/>
                                      </a:lnTo>
                                      <a:cubicBezTo>
                                        <a:pt x="928" y="2833"/>
                                        <a:pt x="932" y="2832"/>
                                        <a:pt x="937" y="2831"/>
                                      </a:cubicBezTo>
                                      <a:close/>
                                      <a:moveTo>
                                        <a:pt x="1690" y="0"/>
                                      </a:moveTo>
                                      <a:cubicBezTo>
                                        <a:pt x="1644" y="0"/>
                                        <a:pt x="1599" y="23"/>
                                        <a:pt x="1599" y="92"/>
                                      </a:cubicBezTo>
                                      <a:cubicBezTo>
                                        <a:pt x="1599" y="115"/>
                                        <a:pt x="1576" y="183"/>
                                        <a:pt x="1576" y="251"/>
                                      </a:cubicBezTo>
                                      <a:cubicBezTo>
                                        <a:pt x="1576" y="274"/>
                                        <a:pt x="1576" y="274"/>
                                        <a:pt x="1576" y="297"/>
                                      </a:cubicBezTo>
                                      <a:cubicBezTo>
                                        <a:pt x="1576" y="297"/>
                                        <a:pt x="1571" y="307"/>
                                        <a:pt x="1563" y="321"/>
                                      </a:cubicBezTo>
                                      <a:lnTo>
                                        <a:pt x="1563" y="321"/>
                                      </a:lnTo>
                                      <a:cubicBezTo>
                                        <a:pt x="1497" y="389"/>
                                        <a:pt x="1475" y="480"/>
                                        <a:pt x="1439" y="571"/>
                                      </a:cubicBezTo>
                                      <a:cubicBezTo>
                                        <a:pt x="1439" y="617"/>
                                        <a:pt x="1416" y="640"/>
                                        <a:pt x="1416" y="685"/>
                                      </a:cubicBezTo>
                                      <a:cubicBezTo>
                                        <a:pt x="1416" y="692"/>
                                        <a:pt x="1414" y="698"/>
                                        <a:pt x="1412" y="704"/>
                                      </a:cubicBezTo>
                                      <a:lnTo>
                                        <a:pt x="1412" y="704"/>
                                      </a:lnTo>
                                      <a:cubicBezTo>
                                        <a:pt x="1352" y="768"/>
                                        <a:pt x="1310" y="836"/>
                                        <a:pt x="1279" y="913"/>
                                      </a:cubicBezTo>
                                      <a:cubicBezTo>
                                        <a:pt x="1279" y="921"/>
                                        <a:pt x="1278" y="930"/>
                                        <a:pt x="1276" y="940"/>
                                      </a:cubicBezTo>
                                      <a:lnTo>
                                        <a:pt x="1276" y="940"/>
                                      </a:lnTo>
                                      <a:cubicBezTo>
                                        <a:pt x="1256" y="961"/>
                                        <a:pt x="1255" y="983"/>
                                        <a:pt x="1233" y="1005"/>
                                      </a:cubicBezTo>
                                      <a:cubicBezTo>
                                        <a:pt x="1188" y="1119"/>
                                        <a:pt x="1142" y="1233"/>
                                        <a:pt x="1074" y="1347"/>
                                      </a:cubicBezTo>
                                      <a:cubicBezTo>
                                        <a:pt x="937" y="1575"/>
                                        <a:pt x="823" y="1804"/>
                                        <a:pt x="708" y="2032"/>
                                      </a:cubicBezTo>
                                      <a:cubicBezTo>
                                        <a:pt x="644" y="2118"/>
                                        <a:pt x="600" y="2204"/>
                                        <a:pt x="538" y="2290"/>
                                      </a:cubicBezTo>
                                      <a:lnTo>
                                        <a:pt x="538" y="2290"/>
                                      </a:lnTo>
                                      <a:cubicBezTo>
                                        <a:pt x="541" y="2287"/>
                                        <a:pt x="545" y="2285"/>
                                        <a:pt x="549" y="2283"/>
                                      </a:cubicBezTo>
                                      <a:lnTo>
                                        <a:pt x="549" y="2283"/>
                                      </a:lnTo>
                                      <a:cubicBezTo>
                                        <a:pt x="526" y="2306"/>
                                        <a:pt x="503" y="2351"/>
                                        <a:pt x="503" y="2351"/>
                                      </a:cubicBezTo>
                                      <a:cubicBezTo>
                                        <a:pt x="457" y="2397"/>
                                        <a:pt x="435" y="2443"/>
                                        <a:pt x="389" y="2466"/>
                                      </a:cubicBezTo>
                                      <a:cubicBezTo>
                                        <a:pt x="366" y="2511"/>
                                        <a:pt x="343" y="2534"/>
                                        <a:pt x="298" y="2557"/>
                                      </a:cubicBezTo>
                                      <a:cubicBezTo>
                                        <a:pt x="298" y="2574"/>
                                        <a:pt x="284" y="2578"/>
                                        <a:pt x="278" y="2590"/>
                                      </a:cubicBezTo>
                                      <a:lnTo>
                                        <a:pt x="278" y="2590"/>
                                      </a:lnTo>
                                      <a:cubicBezTo>
                                        <a:pt x="264" y="2600"/>
                                        <a:pt x="247" y="2612"/>
                                        <a:pt x="229" y="2625"/>
                                      </a:cubicBezTo>
                                      <a:cubicBezTo>
                                        <a:pt x="214" y="2641"/>
                                        <a:pt x="198" y="2667"/>
                                        <a:pt x="183" y="2696"/>
                                      </a:cubicBezTo>
                                      <a:lnTo>
                                        <a:pt x="183" y="2696"/>
                                      </a:lnTo>
                                      <a:cubicBezTo>
                                        <a:pt x="178" y="2700"/>
                                        <a:pt x="171" y="2706"/>
                                        <a:pt x="161" y="2717"/>
                                      </a:cubicBezTo>
                                      <a:cubicBezTo>
                                        <a:pt x="69" y="2831"/>
                                        <a:pt x="1" y="2945"/>
                                        <a:pt x="1" y="3105"/>
                                      </a:cubicBezTo>
                                      <a:cubicBezTo>
                                        <a:pt x="5" y="3104"/>
                                        <a:pt x="8" y="3103"/>
                                        <a:pt x="12" y="3102"/>
                                      </a:cubicBezTo>
                                      <a:lnTo>
                                        <a:pt x="12" y="3102"/>
                                      </a:lnTo>
                                      <a:cubicBezTo>
                                        <a:pt x="11" y="3189"/>
                                        <a:pt x="37" y="3276"/>
                                        <a:pt x="92" y="3356"/>
                                      </a:cubicBezTo>
                                      <a:cubicBezTo>
                                        <a:pt x="187" y="3530"/>
                                        <a:pt x="360" y="3594"/>
                                        <a:pt x="540" y="3594"/>
                                      </a:cubicBezTo>
                                      <a:cubicBezTo>
                                        <a:pt x="619" y="3594"/>
                                        <a:pt x="700" y="3582"/>
                                        <a:pt x="777" y="3561"/>
                                      </a:cubicBezTo>
                                      <a:cubicBezTo>
                                        <a:pt x="937" y="3516"/>
                                        <a:pt x="1074" y="3401"/>
                                        <a:pt x="1188" y="3287"/>
                                      </a:cubicBezTo>
                                      <a:cubicBezTo>
                                        <a:pt x="1370" y="3082"/>
                                        <a:pt x="1507" y="2854"/>
                                        <a:pt x="1644" y="2602"/>
                                      </a:cubicBezTo>
                                      <a:cubicBezTo>
                                        <a:pt x="1781" y="2351"/>
                                        <a:pt x="1918" y="2032"/>
                                        <a:pt x="1987" y="1735"/>
                                      </a:cubicBezTo>
                                      <a:cubicBezTo>
                                        <a:pt x="2024" y="1492"/>
                                        <a:pt x="2138" y="1173"/>
                                        <a:pt x="2078" y="915"/>
                                      </a:cubicBezTo>
                                      <a:lnTo>
                                        <a:pt x="2078" y="915"/>
                                      </a:lnTo>
                                      <a:cubicBezTo>
                                        <a:pt x="2078" y="811"/>
                                        <a:pt x="2078" y="724"/>
                                        <a:pt x="2078" y="617"/>
                                      </a:cubicBezTo>
                                      <a:cubicBezTo>
                                        <a:pt x="2078" y="548"/>
                                        <a:pt x="2055" y="480"/>
                                        <a:pt x="2032" y="411"/>
                                      </a:cubicBezTo>
                                      <a:cubicBezTo>
                                        <a:pt x="2015" y="394"/>
                                        <a:pt x="1970" y="321"/>
                                        <a:pt x="1971" y="321"/>
                                      </a:cubicBezTo>
                                      <a:lnTo>
                                        <a:pt x="1971" y="321"/>
                                      </a:lnTo>
                                      <a:cubicBezTo>
                                        <a:pt x="1972" y="321"/>
                                        <a:pt x="1976" y="327"/>
                                        <a:pt x="1987" y="343"/>
                                      </a:cubicBezTo>
                                      <a:cubicBezTo>
                                        <a:pt x="1987" y="320"/>
                                        <a:pt x="1964" y="320"/>
                                        <a:pt x="1964" y="297"/>
                                      </a:cubicBezTo>
                                      <a:cubicBezTo>
                                        <a:pt x="1918" y="206"/>
                                        <a:pt x="1850" y="46"/>
                                        <a:pt x="169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0" name="Google Shape;3860;p48"/>
                                <p:cNvSpPr/>
                                <p:nvPr/>
                              </p:nvSpPr>
                              <p:spPr>
                                <a:xfrm>
                                  <a:off x="5778825" y="4786425"/>
                                  <a:ext cx="75350" cy="72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014" h="2899" extrusionOk="0">
                                      <a:moveTo>
                                        <a:pt x="2580" y="218"/>
                                      </a:moveTo>
                                      <a:cubicBezTo>
                                        <a:pt x="2579" y="229"/>
                                        <a:pt x="2568" y="239"/>
                                        <a:pt x="2566" y="239"/>
                                      </a:cubicBezTo>
                                      <a:cubicBezTo>
                                        <a:pt x="2564" y="239"/>
                                        <a:pt x="2566" y="233"/>
                                        <a:pt x="2580" y="218"/>
                                      </a:cubicBezTo>
                                      <a:close/>
                                      <a:moveTo>
                                        <a:pt x="2864" y="1026"/>
                                      </a:moveTo>
                                      <a:cubicBezTo>
                                        <a:pt x="2860" y="1037"/>
                                        <a:pt x="2857" y="1049"/>
                                        <a:pt x="2854" y="1061"/>
                                      </a:cubicBezTo>
                                      <a:cubicBezTo>
                                        <a:pt x="2861" y="1039"/>
                                        <a:pt x="2864" y="1029"/>
                                        <a:pt x="2864" y="1026"/>
                                      </a:cubicBezTo>
                                      <a:close/>
                                      <a:moveTo>
                                        <a:pt x="2830" y="1093"/>
                                      </a:moveTo>
                                      <a:cubicBezTo>
                                        <a:pt x="2831" y="1093"/>
                                        <a:pt x="2831" y="1098"/>
                                        <a:pt x="2831" y="1107"/>
                                      </a:cubicBezTo>
                                      <a:cubicBezTo>
                                        <a:pt x="2825" y="1113"/>
                                        <a:pt x="2820" y="1119"/>
                                        <a:pt x="2818" y="1124"/>
                                      </a:cubicBezTo>
                                      <a:lnTo>
                                        <a:pt x="2818" y="1124"/>
                                      </a:lnTo>
                                      <a:cubicBezTo>
                                        <a:pt x="2825" y="1102"/>
                                        <a:pt x="2828" y="1093"/>
                                        <a:pt x="2830" y="1093"/>
                                      </a:cubicBezTo>
                                      <a:close/>
                                      <a:moveTo>
                                        <a:pt x="1675" y="1338"/>
                                      </a:moveTo>
                                      <a:cubicBezTo>
                                        <a:pt x="1661" y="1347"/>
                                        <a:pt x="1644" y="1358"/>
                                        <a:pt x="1644" y="1358"/>
                                      </a:cubicBezTo>
                                      <a:cubicBezTo>
                                        <a:pt x="1652" y="1358"/>
                                        <a:pt x="1663" y="1349"/>
                                        <a:pt x="1675" y="1338"/>
                                      </a:cubicBezTo>
                                      <a:close/>
                                      <a:moveTo>
                                        <a:pt x="2150" y="2104"/>
                                      </a:moveTo>
                                      <a:cubicBezTo>
                                        <a:pt x="2149" y="2106"/>
                                        <a:pt x="2147" y="2109"/>
                                        <a:pt x="2146" y="2111"/>
                                      </a:cubicBezTo>
                                      <a:cubicBezTo>
                                        <a:pt x="2145" y="2112"/>
                                        <a:pt x="2144" y="2112"/>
                                        <a:pt x="2143" y="2113"/>
                                      </a:cubicBezTo>
                                      <a:lnTo>
                                        <a:pt x="2143" y="2113"/>
                                      </a:lnTo>
                                      <a:cubicBezTo>
                                        <a:pt x="2145" y="2110"/>
                                        <a:pt x="2148" y="2107"/>
                                        <a:pt x="2150" y="2104"/>
                                      </a:cubicBezTo>
                                      <a:close/>
                                      <a:moveTo>
                                        <a:pt x="286" y="2228"/>
                                      </a:moveTo>
                                      <a:lnTo>
                                        <a:pt x="286" y="2228"/>
                                      </a:lnTo>
                                      <a:cubicBezTo>
                                        <a:pt x="285" y="2229"/>
                                        <a:pt x="284" y="2229"/>
                                        <a:pt x="283" y="2230"/>
                                      </a:cubicBezTo>
                                      <a:lnTo>
                                        <a:pt x="283" y="2230"/>
                                      </a:lnTo>
                                      <a:cubicBezTo>
                                        <a:pt x="270" y="2233"/>
                                        <a:pt x="258" y="2235"/>
                                        <a:pt x="258" y="2235"/>
                                      </a:cubicBezTo>
                                      <a:cubicBezTo>
                                        <a:pt x="257" y="2235"/>
                                        <a:pt x="264" y="2233"/>
                                        <a:pt x="286" y="2228"/>
                                      </a:cubicBezTo>
                                      <a:close/>
                                      <a:moveTo>
                                        <a:pt x="2747" y="0"/>
                                      </a:moveTo>
                                      <a:cubicBezTo>
                                        <a:pt x="2684" y="0"/>
                                        <a:pt x="2616" y="36"/>
                                        <a:pt x="2603" y="102"/>
                                      </a:cubicBezTo>
                                      <a:cubicBezTo>
                                        <a:pt x="2603" y="133"/>
                                        <a:pt x="2592" y="164"/>
                                        <a:pt x="2585" y="188"/>
                                      </a:cubicBezTo>
                                      <a:lnTo>
                                        <a:pt x="2585" y="188"/>
                                      </a:lnTo>
                                      <a:cubicBezTo>
                                        <a:pt x="2573" y="201"/>
                                        <a:pt x="2557" y="216"/>
                                        <a:pt x="2557" y="216"/>
                                      </a:cubicBezTo>
                                      <a:cubicBezTo>
                                        <a:pt x="2557" y="218"/>
                                        <a:pt x="2557" y="220"/>
                                        <a:pt x="2557" y="222"/>
                                      </a:cubicBezTo>
                                      <a:lnTo>
                                        <a:pt x="2557" y="222"/>
                                      </a:lnTo>
                                      <a:cubicBezTo>
                                        <a:pt x="2501" y="248"/>
                                        <a:pt x="2463" y="359"/>
                                        <a:pt x="2443" y="399"/>
                                      </a:cubicBezTo>
                                      <a:cubicBezTo>
                                        <a:pt x="2443" y="417"/>
                                        <a:pt x="2429" y="435"/>
                                        <a:pt x="2423" y="453"/>
                                      </a:cubicBezTo>
                                      <a:lnTo>
                                        <a:pt x="2423" y="453"/>
                                      </a:lnTo>
                                      <a:cubicBezTo>
                                        <a:pt x="2421" y="458"/>
                                        <a:pt x="2420" y="463"/>
                                        <a:pt x="2420" y="468"/>
                                      </a:cubicBezTo>
                                      <a:cubicBezTo>
                                        <a:pt x="2397" y="490"/>
                                        <a:pt x="2397" y="536"/>
                                        <a:pt x="2374" y="559"/>
                                      </a:cubicBezTo>
                                      <a:cubicBezTo>
                                        <a:pt x="2352" y="604"/>
                                        <a:pt x="2329" y="627"/>
                                        <a:pt x="2306" y="673"/>
                                      </a:cubicBezTo>
                                      <a:cubicBezTo>
                                        <a:pt x="2306" y="684"/>
                                        <a:pt x="2295" y="701"/>
                                        <a:pt x="2286" y="713"/>
                                      </a:cubicBezTo>
                                      <a:lnTo>
                                        <a:pt x="2286" y="713"/>
                                      </a:lnTo>
                                      <a:cubicBezTo>
                                        <a:pt x="2280" y="715"/>
                                        <a:pt x="2256" y="732"/>
                                        <a:pt x="2245" y="748"/>
                                      </a:cubicBezTo>
                                      <a:lnTo>
                                        <a:pt x="2245" y="748"/>
                                      </a:lnTo>
                                      <a:cubicBezTo>
                                        <a:pt x="2222" y="762"/>
                                        <a:pt x="2202" y="777"/>
                                        <a:pt x="2192" y="787"/>
                                      </a:cubicBezTo>
                                      <a:cubicBezTo>
                                        <a:pt x="2146" y="833"/>
                                        <a:pt x="2123" y="856"/>
                                        <a:pt x="2101" y="878"/>
                                      </a:cubicBezTo>
                                      <a:cubicBezTo>
                                        <a:pt x="2078" y="924"/>
                                        <a:pt x="2032" y="970"/>
                                        <a:pt x="1986" y="1015"/>
                                      </a:cubicBezTo>
                                      <a:cubicBezTo>
                                        <a:pt x="1895" y="1107"/>
                                        <a:pt x="1827" y="1198"/>
                                        <a:pt x="1735" y="1289"/>
                                      </a:cubicBezTo>
                                      <a:cubicBezTo>
                                        <a:pt x="1721" y="1289"/>
                                        <a:pt x="1696" y="1318"/>
                                        <a:pt x="1675" y="1338"/>
                                      </a:cubicBezTo>
                                      <a:lnTo>
                                        <a:pt x="1675" y="1338"/>
                                      </a:lnTo>
                                      <a:cubicBezTo>
                                        <a:pt x="1684" y="1333"/>
                                        <a:pt x="1691" y="1328"/>
                                        <a:pt x="1694" y="1328"/>
                                      </a:cubicBezTo>
                                      <a:lnTo>
                                        <a:pt x="1694" y="1328"/>
                                      </a:lnTo>
                                      <a:cubicBezTo>
                                        <a:pt x="1695" y="1328"/>
                                        <a:pt x="1694" y="1330"/>
                                        <a:pt x="1690" y="1335"/>
                                      </a:cubicBezTo>
                                      <a:cubicBezTo>
                                        <a:pt x="1667" y="1335"/>
                                        <a:pt x="1667" y="1358"/>
                                        <a:pt x="1644" y="1358"/>
                                      </a:cubicBezTo>
                                      <a:cubicBezTo>
                                        <a:pt x="1598" y="1403"/>
                                        <a:pt x="1530" y="1426"/>
                                        <a:pt x="1484" y="1449"/>
                                      </a:cubicBezTo>
                                      <a:cubicBezTo>
                                        <a:pt x="1279" y="1586"/>
                                        <a:pt x="1073" y="1746"/>
                                        <a:pt x="891" y="1883"/>
                                      </a:cubicBezTo>
                                      <a:cubicBezTo>
                                        <a:pt x="777" y="1951"/>
                                        <a:pt x="685" y="1997"/>
                                        <a:pt x="571" y="2065"/>
                                      </a:cubicBezTo>
                                      <a:cubicBezTo>
                                        <a:pt x="551" y="2085"/>
                                        <a:pt x="531" y="2088"/>
                                        <a:pt x="511" y="2104"/>
                                      </a:cubicBezTo>
                                      <a:lnTo>
                                        <a:pt x="511" y="2104"/>
                                      </a:lnTo>
                                      <a:cubicBezTo>
                                        <a:pt x="496" y="2109"/>
                                        <a:pt x="476" y="2116"/>
                                        <a:pt x="465" y="2116"/>
                                      </a:cubicBezTo>
                                      <a:cubicBezTo>
                                        <a:pt x="460" y="2116"/>
                                        <a:pt x="457" y="2114"/>
                                        <a:pt x="457" y="2111"/>
                                      </a:cubicBezTo>
                                      <a:cubicBezTo>
                                        <a:pt x="393" y="2143"/>
                                        <a:pt x="334" y="2180"/>
                                        <a:pt x="287" y="2227"/>
                                      </a:cubicBezTo>
                                      <a:lnTo>
                                        <a:pt x="287" y="2227"/>
                                      </a:lnTo>
                                      <a:cubicBezTo>
                                        <a:pt x="155" y="2253"/>
                                        <a:pt x="46" y="2343"/>
                                        <a:pt x="23" y="2499"/>
                                      </a:cubicBezTo>
                                      <a:cubicBezTo>
                                        <a:pt x="1" y="2636"/>
                                        <a:pt x="92" y="2750"/>
                                        <a:pt x="229" y="2796"/>
                                      </a:cubicBezTo>
                                      <a:cubicBezTo>
                                        <a:pt x="284" y="2814"/>
                                        <a:pt x="339" y="2832"/>
                                        <a:pt x="382" y="2839"/>
                                      </a:cubicBezTo>
                                      <a:lnTo>
                                        <a:pt x="382" y="2839"/>
                                      </a:lnTo>
                                      <a:cubicBezTo>
                                        <a:pt x="460" y="2882"/>
                                        <a:pt x="552" y="2899"/>
                                        <a:pt x="650" y="2899"/>
                                      </a:cubicBezTo>
                                      <a:cubicBezTo>
                                        <a:pt x="843" y="2899"/>
                                        <a:pt x="1055" y="2833"/>
                                        <a:pt x="1210" y="2773"/>
                                      </a:cubicBezTo>
                                      <a:cubicBezTo>
                                        <a:pt x="1347" y="2727"/>
                                        <a:pt x="1507" y="2659"/>
                                        <a:pt x="1644" y="2567"/>
                                      </a:cubicBezTo>
                                      <a:cubicBezTo>
                                        <a:pt x="1758" y="2476"/>
                                        <a:pt x="1895" y="2362"/>
                                        <a:pt x="2009" y="2248"/>
                                      </a:cubicBezTo>
                                      <a:cubicBezTo>
                                        <a:pt x="2032" y="2225"/>
                                        <a:pt x="2078" y="2202"/>
                                        <a:pt x="2101" y="2179"/>
                                      </a:cubicBezTo>
                                      <a:cubicBezTo>
                                        <a:pt x="2101" y="2179"/>
                                        <a:pt x="2123" y="2157"/>
                                        <a:pt x="2123" y="2134"/>
                                      </a:cubicBezTo>
                                      <a:cubicBezTo>
                                        <a:pt x="2125" y="2132"/>
                                        <a:pt x="2127" y="2130"/>
                                        <a:pt x="2129" y="2128"/>
                                      </a:cubicBezTo>
                                      <a:lnTo>
                                        <a:pt x="2129" y="2128"/>
                                      </a:lnTo>
                                      <a:cubicBezTo>
                                        <a:pt x="2130" y="2128"/>
                                        <a:pt x="2131" y="2128"/>
                                        <a:pt x="2132" y="2128"/>
                                      </a:cubicBezTo>
                                      <a:cubicBezTo>
                                        <a:pt x="2141" y="2128"/>
                                        <a:pt x="2158" y="2122"/>
                                        <a:pt x="2169" y="2111"/>
                                      </a:cubicBezTo>
                                      <a:cubicBezTo>
                                        <a:pt x="2215" y="2042"/>
                                        <a:pt x="2238" y="1997"/>
                                        <a:pt x="2283" y="1951"/>
                                      </a:cubicBezTo>
                                      <a:cubicBezTo>
                                        <a:pt x="2397" y="1814"/>
                                        <a:pt x="2511" y="1700"/>
                                        <a:pt x="2603" y="1563"/>
                                      </a:cubicBezTo>
                                      <a:cubicBezTo>
                                        <a:pt x="2626" y="1517"/>
                                        <a:pt x="2671" y="1449"/>
                                        <a:pt x="2694" y="1403"/>
                                      </a:cubicBezTo>
                                      <a:cubicBezTo>
                                        <a:pt x="2717" y="1381"/>
                                        <a:pt x="2740" y="1358"/>
                                        <a:pt x="2763" y="1335"/>
                                      </a:cubicBezTo>
                                      <a:cubicBezTo>
                                        <a:pt x="2763" y="1312"/>
                                        <a:pt x="2763" y="1312"/>
                                        <a:pt x="2785" y="1289"/>
                                      </a:cubicBezTo>
                                      <a:cubicBezTo>
                                        <a:pt x="2808" y="1244"/>
                                        <a:pt x="2808" y="1198"/>
                                        <a:pt x="2808" y="1152"/>
                                      </a:cubicBezTo>
                                      <a:cubicBezTo>
                                        <a:pt x="2810" y="1146"/>
                                        <a:pt x="2812" y="1140"/>
                                        <a:pt x="2814" y="1135"/>
                                      </a:cubicBezTo>
                                      <a:lnTo>
                                        <a:pt x="2814" y="1135"/>
                                      </a:lnTo>
                                      <a:cubicBezTo>
                                        <a:pt x="2814" y="1138"/>
                                        <a:pt x="2815" y="1139"/>
                                        <a:pt x="2817" y="1139"/>
                                      </a:cubicBezTo>
                                      <a:cubicBezTo>
                                        <a:pt x="2820" y="1139"/>
                                        <a:pt x="2824" y="1136"/>
                                        <a:pt x="2831" y="1129"/>
                                      </a:cubicBezTo>
                                      <a:cubicBezTo>
                                        <a:pt x="2831" y="1107"/>
                                        <a:pt x="2831" y="1084"/>
                                        <a:pt x="2854" y="1061"/>
                                      </a:cubicBezTo>
                                      <a:cubicBezTo>
                                        <a:pt x="2854" y="1047"/>
                                        <a:pt x="2862" y="1025"/>
                                        <a:pt x="2864" y="1025"/>
                                      </a:cubicBezTo>
                                      <a:lnTo>
                                        <a:pt x="2864" y="1025"/>
                                      </a:lnTo>
                                      <a:cubicBezTo>
                                        <a:pt x="2864" y="1025"/>
                                        <a:pt x="2864" y="1025"/>
                                        <a:pt x="2864" y="1026"/>
                                      </a:cubicBezTo>
                                      <a:lnTo>
                                        <a:pt x="2864" y="1026"/>
                                      </a:lnTo>
                                      <a:cubicBezTo>
                                        <a:pt x="2888" y="952"/>
                                        <a:pt x="2925" y="892"/>
                                        <a:pt x="2945" y="833"/>
                                      </a:cubicBezTo>
                                      <a:cubicBezTo>
                                        <a:pt x="2968" y="764"/>
                                        <a:pt x="2968" y="719"/>
                                        <a:pt x="2991" y="650"/>
                                      </a:cubicBezTo>
                                      <a:cubicBezTo>
                                        <a:pt x="2991" y="627"/>
                                        <a:pt x="2991" y="582"/>
                                        <a:pt x="3014" y="559"/>
                                      </a:cubicBezTo>
                                      <a:cubicBezTo>
                                        <a:pt x="3014" y="468"/>
                                        <a:pt x="3014" y="399"/>
                                        <a:pt x="2968" y="308"/>
                                      </a:cubicBezTo>
                                      <a:lnTo>
                                        <a:pt x="2968" y="308"/>
                                      </a:lnTo>
                                      <a:cubicBezTo>
                                        <a:pt x="2969" y="310"/>
                                        <a:pt x="2969" y="312"/>
                                        <a:pt x="2970" y="314"/>
                                      </a:cubicBezTo>
                                      <a:lnTo>
                                        <a:pt x="2970" y="314"/>
                                      </a:lnTo>
                                      <a:cubicBezTo>
                                        <a:pt x="2963" y="295"/>
                                        <a:pt x="2954" y="271"/>
                                        <a:pt x="2945" y="262"/>
                                      </a:cubicBezTo>
                                      <a:cubicBezTo>
                                        <a:pt x="2945" y="250"/>
                                        <a:pt x="2932" y="231"/>
                                        <a:pt x="2919" y="216"/>
                                      </a:cubicBezTo>
                                      <a:lnTo>
                                        <a:pt x="2919" y="216"/>
                                      </a:lnTo>
                                      <a:cubicBezTo>
                                        <a:pt x="2909" y="167"/>
                                        <a:pt x="2873" y="95"/>
                                        <a:pt x="2854" y="57"/>
                                      </a:cubicBezTo>
                                      <a:cubicBezTo>
                                        <a:pt x="2835" y="19"/>
                                        <a:pt x="2792" y="0"/>
                                        <a:pt x="2747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1" name="Google Shape;3861;p48"/>
                                <p:cNvSpPr/>
                                <p:nvPr/>
                              </p:nvSpPr>
                              <p:spPr>
                                <a:xfrm>
                                  <a:off x="5639650" y="4804625"/>
                                  <a:ext cx="91725" cy="665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669" h="2662" extrusionOk="0">
                                      <a:moveTo>
                                        <a:pt x="3285" y="2113"/>
                                      </a:moveTo>
                                      <a:cubicBezTo>
                                        <a:pt x="3281" y="2118"/>
                                        <a:pt x="3279" y="2121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91" y="2119"/>
                                        <a:pt x="3297" y="2113"/>
                                        <a:pt x="3285" y="2113"/>
                                      </a:cubicBezTo>
                                      <a:close/>
                                      <a:moveTo>
                                        <a:pt x="3239" y="2113"/>
                                      </a:moveTo>
                                      <a:cubicBezTo>
                                        <a:pt x="3246" y="2120"/>
                                        <a:pt x="3255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56" y="2120"/>
                                        <a:pt x="3248" y="2117"/>
                                        <a:pt x="3239" y="2113"/>
                                      </a:cubicBezTo>
                                      <a:close/>
                                      <a:moveTo>
                                        <a:pt x="3388" y="2557"/>
                                      </a:moveTo>
                                      <a:cubicBezTo>
                                        <a:pt x="3373" y="2569"/>
                                        <a:pt x="3356" y="2579"/>
                                        <a:pt x="3357" y="2579"/>
                                      </a:cubicBezTo>
                                      <a:cubicBezTo>
                                        <a:pt x="3358" y="2579"/>
                                        <a:pt x="3363" y="2577"/>
                                        <a:pt x="3376" y="2570"/>
                                      </a:cubicBezTo>
                                      <a:cubicBezTo>
                                        <a:pt x="3383" y="2563"/>
                                        <a:pt x="3387" y="2559"/>
                                        <a:pt x="3388" y="2557"/>
                                      </a:cubicBezTo>
                                      <a:close/>
                                      <a:moveTo>
                                        <a:pt x="231" y="0"/>
                                      </a:moveTo>
                                      <a:cubicBezTo>
                                        <a:pt x="120" y="0"/>
                                        <a:pt x="1" y="135"/>
                                        <a:pt x="90" y="242"/>
                                      </a:cubicBezTo>
                                      <a:cubicBezTo>
                                        <a:pt x="432" y="698"/>
                                        <a:pt x="820" y="1132"/>
                                        <a:pt x="1231" y="1543"/>
                                      </a:cubicBezTo>
                                      <a:cubicBezTo>
                                        <a:pt x="1505" y="1817"/>
                                        <a:pt x="1779" y="2045"/>
                                        <a:pt x="2098" y="2250"/>
                                      </a:cubicBezTo>
                                      <a:cubicBezTo>
                                        <a:pt x="2326" y="2433"/>
                                        <a:pt x="2623" y="2593"/>
                                        <a:pt x="2897" y="2638"/>
                                      </a:cubicBezTo>
                                      <a:cubicBezTo>
                                        <a:pt x="2988" y="2638"/>
                                        <a:pt x="3080" y="2661"/>
                                        <a:pt x="3148" y="2661"/>
                                      </a:cubicBezTo>
                                      <a:cubicBezTo>
                                        <a:pt x="3217" y="2638"/>
                                        <a:pt x="3285" y="2638"/>
                                        <a:pt x="3331" y="2593"/>
                                      </a:cubicBezTo>
                                      <a:cubicBezTo>
                                        <a:pt x="3331" y="2593"/>
                                        <a:pt x="3382" y="2554"/>
                                        <a:pt x="3389" y="2554"/>
                                      </a:cubicBezTo>
                                      <a:lnTo>
                                        <a:pt x="3389" y="2554"/>
                                      </a:lnTo>
                                      <a:cubicBezTo>
                                        <a:pt x="3389" y="2554"/>
                                        <a:pt x="3389" y="2555"/>
                                        <a:pt x="3388" y="2557"/>
                                      </a:cubicBezTo>
                                      <a:lnTo>
                                        <a:pt x="3388" y="2557"/>
                                      </a:lnTo>
                                      <a:cubicBezTo>
                                        <a:pt x="3392" y="2554"/>
                                        <a:pt x="3396" y="2550"/>
                                        <a:pt x="3399" y="2547"/>
                                      </a:cubicBezTo>
                                      <a:cubicBezTo>
                                        <a:pt x="3513" y="2479"/>
                                        <a:pt x="3605" y="2364"/>
                                        <a:pt x="3650" y="2227"/>
                                      </a:cubicBezTo>
                                      <a:cubicBezTo>
                                        <a:pt x="3668" y="2119"/>
                                        <a:pt x="3571" y="2024"/>
                                        <a:pt x="3474" y="2024"/>
                                      </a:cubicBezTo>
                                      <a:cubicBezTo>
                                        <a:pt x="3448" y="2024"/>
                                        <a:pt x="3423" y="2031"/>
                                        <a:pt x="3399" y="2045"/>
                                      </a:cubicBezTo>
                                      <a:cubicBezTo>
                                        <a:pt x="3376" y="2068"/>
                                        <a:pt x="3308" y="2113"/>
                                        <a:pt x="3331" y="2113"/>
                                      </a:cubicBezTo>
                                      <a:cubicBezTo>
                                        <a:pt x="3316" y="2113"/>
                                        <a:pt x="3290" y="2123"/>
                                        <a:pt x="3282" y="2123"/>
                                      </a:cubicBezTo>
                                      <a:cubicBezTo>
                                        <a:pt x="3280" y="2123"/>
                                        <a:pt x="3279" y="2123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75" y="2123"/>
                                        <a:pt x="3271" y="2123"/>
                                        <a:pt x="3267" y="2123"/>
                                      </a:cubicBezTo>
                                      <a:cubicBezTo>
                                        <a:pt x="3265" y="2123"/>
                                        <a:pt x="3264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74" y="2128"/>
                                        <a:pt x="3284" y="2132"/>
                                        <a:pt x="3291" y="2135"/>
                                      </a:cubicBezTo>
                                      <a:lnTo>
                                        <a:pt x="3291" y="2135"/>
                                      </a:lnTo>
                                      <a:cubicBezTo>
                                        <a:pt x="3265" y="2126"/>
                                        <a:pt x="3223" y="2113"/>
                                        <a:pt x="3194" y="2113"/>
                                      </a:cubicBezTo>
                                      <a:lnTo>
                                        <a:pt x="3080" y="2113"/>
                                      </a:lnTo>
                                      <a:cubicBezTo>
                                        <a:pt x="3057" y="2091"/>
                                        <a:pt x="3034" y="2091"/>
                                        <a:pt x="2988" y="2091"/>
                                      </a:cubicBezTo>
                                      <a:cubicBezTo>
                                        <a:pt x="2966" y="2068"/>
                                        <a:pt x="2943" y="2068"/>
                                        <a:pt x="2920" y="2068"/>
                                      </a:cubicBezTo>
                                      <a:cubicBezTo>
                                        <a:pt x="2897" y="2056"/>
                                        <a:pt x="2903" y="2056"/>
                                        <a:pt x="2906" y="2056"/>
                                      </a:cubicBezTo>
                                      <a:cubicBezTo>
                                        <a:pt x="2909" y="2056"/>
                                        <a:pt x="2909" y="2056"/>
                                        <a:pt x="2874" y="2045"/>
                                      </a:cubicBezTo>
                                      <a:cubicBezTo>
                                        <a:pt x="2829" y="2022"/>
                                        <a:pt x="2760" y="1999"/>
                                        <a:pt x="2714" y="1954"/>
                                      </a:cubicBezTo>
                                      <a:cubicBezTo>
                                        <a:pt x="2578" y="1908"/>
                                        <a:pt x="2441" y="1817"/>
                                        <a:pt x="2326" y="1748"/>
                                      </a:cubicBezTo>
                                      <a:cubicBezTo>
                                        <a:pt x="1779" y="1406"/>
                                        <a:pt x="1322" y="972"/>
                                        <a:pt x="843" y="561"/>
                                      </a:cubicBezTo>
                                      <a:cubicBezTo>
                                        <a:pt x="660" y="401"/>
                                        <a:pt x="500" y="219"/>
                                        <a:pt x="318" y="36"/>
                                      </a:cubicBezTo>
                                      <a:cubicBezTo>
                                        <a:pt x="293" y="11"/>
                                        <a:pt x="262" y="0"/>
                                        <a:pt x="2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2" name="Google Shape;3862;p48"/>
                                <p:cNvSpPr/>
                                <p:nvPr/>
                              </p:nvSpPr>
                              <p:spPr>
                                <a:xfrm>
                                  <a:off x="5669850" y="4822350"/>
                                  <a:ext cx="63350" cy="77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534" h="3094" extrusionOk="0">
                                      <a:moveTo>
                                        <a:pt x="1425" y="2106"/>
                                      </a:moveTo>
                                      <a:cubicBezTo>
                                        <a:pt x="1426" y="2106"/>
                                        <a:pt x="1429" y="2108"/>
                                        <a:pt x="1438" y="2112"/>
                                      </a:cubicBezTo>
                                      <a:cubicBezTo>
                                        <a:pt x="1441" y="2114"/>
                                        <a:pt x="1445" y="2116"/>
                                        <a:pt x="1447" y="2118"/>
                                      </a:cubicBezTo>
                                      <a:lnTo>
                                        <a:pt x="1447" y="2118"/>
                                      </a:lnTo>
                                      <a:cubicBezTo>
                                        <a:pt x="1435" y="2111"/>
                                        <a:pt x="1425" y="2106"/>
                                        <a:pt x="1425" y="2106"/>
                                      </a:cubicBezTo>
                                      <a:close/>
                                      <a:moveTo>
                                        <a:pt x="1733" y="2293"/>
                                      </a:moveTo>
                                      <a:lnTo>
                                        <a:pt x="1733" y="2293"/>
                                      </a:lnTo>
                                      <a:cubicBezTo>
                                        <a:pt x="1734" y="2294"/>
                                        <a:pt x="1734" y="2294"/>
                                        <a:pt x="1735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5" y="2294"/>
                                        <a:pt x="1734" y="2294"/>
                                        <a:pt x="1733" y="2293"/>
                                      </a:cubicBezTo>
                                      <a:close/>
                                      <a:moveTo>
                                        <a:pt x="648" y="0"/>
                                      </a:moveTo>
                                      <a:cubicBezTo>
                                        <a:pt x="631" y="0"/>
                                        <a:pt x="612" y="4"/>
                                        <a:pt x="593" y="12"/>
                                      </a:cubicBezTo>
                                      <a:cubicBezTo>
                                        <a:pt x="342" y="103"/>
                                        <a:pt x="114" y="332"/>
                                        <a:pt x="46" y="583"/>
                                      </a:cubicBezTo>
                                      <a:cubicBezTo>
                                        <a:pt x="23" y="651"/>
                                        <a:pt x="23" y="720"/>
                                        <a:pt x="23" y="788"/>
                                      </a:cubicBezTo>
                                      <a:cubicBezTo>
                                        <a:pt x="0" y="834"/>
                                        <a:pt x="0" y="857"/>
                                        <a:pt x="0" y="879"/>
                                      </a:cubicBezTo>
                                      <a:cubicBezTo>
                                        <a:pt x="0" y="894"/>
                                        <a:pt x="0" y="948"/>
                                        <a:pt x="0" y="971"/>
                                      </a:cubicBezTo>
                                      <a:cubicBezTo>
                                        <a:pt x="0" y="1130"/>
                                        <a:pt x="46" y="1290"/>
                                        <a:pt x="114" y="1473"/>
                                      </a:cubicBezTo>
                                      <a:cubicBezTo>
                                        <a:pt x="114" y="1496"/>
                                        <a:pt x="137" y="1541"/>
                                        <a:pt x="160" y="1564"/>
                                      </a:cubicBezTo>
                                      <a:cubicBezTo>
                                        <a:pt x="160" y="1587"/>
                                        <a:pt x="183" y="1633"/>
                                        <a:pt x="183" y="1655"/>
                                      </a:cubicBezTo>
                                      <a:cubicBezTo>
                                        <a:pt x="183" y="1655"/>
                                        <a:pt x="190" y="1677"/>
                                        <a:pt x="196" y="1688"/>
                                      </a:cubicBezTo>
                                      <a:lnTo>
                                        <a:pt x="196" y="1688"/>
                                      </a:lnTo>
                                      <a:cubicBezTo>
                                        <a:pt x="198" y="1711"/>
                                        <a:pt x="213" y="1755"/>
                                        <a:pt x="228" y="1770"/>
                                      </a:cubicBezTo>
                                      <a:cubicBezTo>
                                        <a:pt x="251" y="1815"/>
                                        <a:pt x="274" y="1884"/>
                                        <a:pt x="320" y="1929"/>
                                      </a:cubicBezTo>
                                      <a:cubicBezTo>
                                        <a:pt x="411" y="2089"/>
                                        <a:pt x="525" y="2249"/>
                                        <a:pt x="662" y="2386"/>
                                      </a:cubicBezTo>
                                      <a:cubicBezTo>
                                        <a:pt x="867" y="2614"/>
                                        <a:pt x="1118" y="2820"/>
                                        <a:pt x="1415" y="2956"/>
                                      </a:cubicBezTo>
                                      <a:cubicBezTo>
                                        <a:pt x="1598" y="3025"/>
                                        <a:pt x="1758" y="3093"/>
                                        <a:pt x="1963" y="3093"/>
                                      </a:cubicBezTo>
                                      <a:cubicBezTo>
                                        <a:pt x="2168" y="3093"/>
                                        <a:pt x="2442" y="2934"/>
                                        <a:pt x="2511" y="2728"/>
                                      </a:cubicBezTo>
                                      <a:cubicBezTo>
                                        <a:pt x="2534" y="2591"/>
                                        <a:pt x="2465" y="2454"/>
                                        <a:pt x="2351" y="2386"/>
                                      </a:cubicBezTo>
                                      <a:cubicBezTo>
                                        <a:pt x="2351" y="2386"/>
                                        <a:pt x="2328" y="2386"/>
                                        <a:pt x="2328" y="2363"/>
                                      </a:cubicBezTo>
                                      <a:cubicBezTo>
                                        <a:pt x="2294" y="2340"/>
                                        <a:pt x="2243" y="2323"/>
                                        <a:pt x="2191" y="2323"/>
                                      </a:cubicBezTo>
                                      <a:cubicBezTo>
                                        <a:pt x="2159" y="2323"/>
                                        <a:pt x="2127" y="2330"/>
                                        <a:pt x="2099" y="2346"/>
                                      </a:cubicBezTo>
                                      <a:lnTo>
                                        <a:pt x="2099" y="2346"/>
                                      </a:lnTo>
                                      <a:cubicBezTo>
                                        <a:pt x="2082" y="2337"/>
                                        <a:pt x="2062" y="2334"/>
                                        <a:pt x="2043" y="2334"/>
                                      </a:cubicBezTo>
                                      <a:cubicBezTo>
                                        <a:pt x="2014" y="2334"/>
                                        <a:pt x="1986" y="2340"/>
                                        <a:pt x="1963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58" y="2343"/>
                                        <a:pt x="1961" y="2347"/>
                                        <a:pt x="1958" y="2347"/>
                                      </a:cubicBezTo>
                                      <a:cubicBezTo>
                                        <a:pt x="1955" y="2347"/>
                                        <a:pt x="1950" y="2345"/>
                                        <a:pt x="1940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45" y="2337"/>
                                        <a:pt x="1935" y="2334"/>
                                        <a:pt x="1923" y="2334"/>
                                      </a:cubicBezTo>
                                      <a:cubicBezTo>
                                        <a:pt x="1914" y="2334"/>
                                        <a:pt x="1904" y="2335"/>
                                        <a:pt x="1895" y="2340"/>
                                      </a:cubicBezTo>
                                      <a:cubicBezTo>
                                        <a:pt x="1861" y="2323"/>
                                        <a:pt x="1827" y="2307"/>
                                        <a:pt x="1784" y="2299"/>
                                      </a:cubicBezTo>
                                      <a:lnTo>
                                        <a:pt x="1784" y="2299"/>
                                      </a:lnTo>
                                      <a:cubicBezTo>
                                        <a:pt x="1783" y="2298"/>
                                        <a:pt x="1782" y="2296"/>
                                        <a:pt x="1780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6" y="2295"/>
                                        <a:pt x="1736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5" y="2295"/>
                                        <a:pt x="1735" y="2295"/>
                                      </a:cubicBezTo>
                                      <a:cubicBezTo>
                                        <a:pt x="1728" y="2291"/>
                                        <a:pt x="1725" y="2290"/>
                                        <a:pt x="1725" y="2290"/>
                                      </a:cubicBezTo>
                                      <a:lnTo>
                                        <a:pt x="1725" y="2290"/>
                                      </a:lnTo>
                                      <a:cubicBezTo>
                                        <a:pt x="1725" y="2290"/>
                                        <a:pt x="1729" y="2291"/>
                                        <a:pt x="1733" y="2293"/>
                                      </a:cubicBezTo>
                                      <a:lnTo>
                                        <a:pt x="1733" y="2293"/>
                                      </a:lnTo>
                                      <a:cubicBezTo>
                                        <a:pt x="1711" y="2272"/>
                                        <a:pt x="1689" y="2271"/>
                                        <a:pt x="1666" y="2249"/>
                                      </a:cubicBezTo>
                                      <a:cubicBezTo>
                                        <a:pt x="1598" y="2226"/>
                                        <a:pt x="1552" y="2180"/>
                                        <a:pt x="1506" y="2158"/>
                                      </a:cubicBezTo>
                                      <a:cubicBezTo>
                                        <a:pt x="1498" y="2149"/>
                                        <a:pt x="1480" y="2137"/>
                                        <a:pt x="1463" y="2127"/>
                                      </a:cubicBezTo>
                                      <a:lnTo>
                                        <a:pt x="1463" y="2127"/>
                                      </a:lnTo>
                                      <a:cubicBezTo>
                                        <a:pt x="1464" y="2126"/>
                                        <a:pt x="1409" y="2083"/>
                                        <a:pt x="1392" y="2066"/>
                                      </a:cubicBezTo>
                                      <a:cubicBezTo>
                                        <a:pt x="1347" y="2021"/>
                                        <a:pt x="1278" y="1975"/>
                                        <a:pt x="1233" y="1929"/>
                                      </a:cubicBezTo>
                                      <a:cubicBezTo>
                                        <a:pt x="1118" y="1838"/>
                                        <a:pt x="1027" y="1747"/>
                                        <a:pt x="936" y="1633"/>
                                      </a:cubicBezTo>
                                      <a:cubicBezTo>
                                        <a:pt x="930" y="1627"/>
                                        <a:pt x="922" y="1618"/>
                                        <a:pt x="913" y="1610"/>
                                      </a:cubicBezTo>
                                      <a:lnTo>
                                        <a:pt x="913" y="1610"/>
                                      </a:lnTo>
                                      <a:cubicBezTo>
                                        <a:pt x="890" y="1587"/>
                                        <a:pt x="867" y="1564"/>
                                        <a:pt x="845" y="1541"/>
                                      </a:cubicBezTo>
                                      <a:cubicBezTo>
                                        <a:pt x="822" y="1496"/>
                                        <a:pt x="776" y="1450"/>
                                        <a:pt x="730" y="1404"/>
                                      </a:cubicBezTo>
                                      <a:cubicBezTo>
                                        <a:pt x="730" y="1382"/>
                                        <a:pt x="708" y="1382"/>
                                        <a:pt x="708" y="1382"/>
                                      </a:cubicBezTo>
                                      <a:cubicBezTo>
                                        <a:pt x="708" y="1382"/>
                                        <a:pt x="708" y="1359"/>
                                        <a:pt x="708" y="1359"/>
                                      </a:cubicBezTo>
                                      <a:cubicBezTo>
                                        <a:pt x="662" y="1313"/>
                                        <a:pt x="616" y="1245"/>
                                        <a:pt x="593" y="1199"/>
                                      </a:cubicBezTo>
                                      <a:cubicBezTo>
                                        <a:pt x="571" y="1176"/>
                                        <a:pt x="571" y="1153"/>
                                        <a:pt x="548" y="1108"/>
                                      </a:cubicBezTo>
                                      <a:cubicBezTo>
                                        <a:pt x="548" y="1108"/>
                                        <a:pt x="548" y="1091"/>
                                        <a:pt x="534" y="1086"/>
                                      </a:cubicBezTo>
                                      <a:lnTo>
                                        <a:pt x="534" y="1086"/>
                                      </a:lnTo>
                                      <a:cubicBezTo>
                                        <a:pt x="529" y="1078"/>
                                        <a:pt x="525" y="1069"/>
                                        <a:pt x="525" y="1062"/>
                                      </a:cubicBezTo>
                                      <a:cubicBezTo>
                                        <a:pt x="525" y="1016"/>
                                        <a:pt x="502" y="994"/>
                                        <a:pt x="479" y="948"/>
                                      </a:cubicBezTo>
                                      <a:cubicBezTo>
                                        <a:pt x="479" y="925"/>
                                        <a:pt x="457" y="902"/>
                                        <a:pt x="434" y="879"/>
                                      </a:cubicBezTo>
                                      <a:cubicBezTo>
                                        <a:pt x="420" y="859"/>
                                        <a:pt x="417" y="853"/>
                                        <a:pt x="418" y="853"/>
                                      </a:cubicBezTo>
                                      <a:lnTo>
                                        <a:pt x="418" y="853"/>
                                      </a:lnTo>
                                      <a:cubicBezTo>
                                        <a:pt x="420" y="853"/>
                                        <a:pt x="434" y="870"/>
                                        <a:pt x="438" y="870"/>
                                      </a:cubicBezTo>
                                      <a:cubicBezTo>
                                        <a:pt x="439" y="870"/>
                                        <a:pt x="439" y="867"/>
                                        <a:pt x="434" y="857"/>
                                      </a:cubicBezTo>
                                      <a:cubicBezTo>
                                        <a:pt x="434" y="857"/>
                                        <a:pt x="434" y="834"/>
                                        <a:pt x="434" y="811"/>
                                      </a:cubicBezTo>
                                      <a:cubicBezTo>
                                        <a:pt x="434" y="811"/>
                                        <a:pt x="427" y="804"/>
                                        <a:pt x="420" y="798"/>
                                      </a:cubicBezTo>
                                      <a:lnTo>
                                        <a:pt x="420" y="798"/>
                                      </a:lnTo>
                                      <a:cubicBezTo>
                                        <a:pt x="418" y="787"/>
                                        <a:pt x="411" y="765"/>
                                        <a:pt x="411" y="765"/>
                                      </a:cubicBezTo>
                                      <a:cubicBezTo>
                                        <a:pt x="411" y="742"/>
                                        <a:pt x="411" y="697"/>
                                        <a:pt x="411" y="674"/>
                                      </a:cubicBezTo>
                                      <a:cubicBezTo>
                                        <a:pt x="411" y="674"/>
                                        <a:pt x="411" y="651"/>
                                        <a:pt x="411" y="628"/>
                                      </a:cubicBezTo>
                                      <a:cubicBezTo>
                                        <a:pt x="434" y="583"/>
                                        <a:pt x="434" y="537"/>
                                        <a:pt x="434" y="514"/>
                                      </a:cubicBezTo>
                                      <a:cubicBezTo>
                                        <a:pt x="434" y="528"/>
                                        <a:pt x="434" y="533"/>
                                        <a:pt x="434" y="533"/>
                                      </a:cubicBezTo>
                                      <a:cubicBezTo>
                                        <a:pt x="436" y="533"/>
                                        <a:pt x="440" y="501"/>
                                        <a:pt x="457" y="469"/>
                                      </a:cubicBezTo>
                                      <a:cubicBezTo>
                                        <a:pt x="502" y="400"/>
                                        <a:pt x="616" y="309"/>
                                        <a:pt x="730" y="263"/>
                                      </a:cubicBezTo>
                                      <a:cubicBezTo>
                                        <a:pt x="851" y="203"/>
                                        <a:pt x="777" y="0"/>
                                        <a:pt x="64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3" name="Google Shape;3863;p48"/>
                                <p:cNvSpPr/>
                                <p:nvPr/>
                              </p:nvSpPr>
                              <p:spPr>
                                <a:xfrm>
                                  <a:off x="5628750" y="4860025"/>
                                  <a:ext cx="81050" cy="387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242" h="1551" extrusionOk="0">
                                      <a:moveTo>
                                        <a:pt x="499" y="1"/>
                                      </a:moveTo>
                                      <a:cubicBezTo>
                                        <a:pt x="486" y="1"/>
                                        <a:pt x="472" y="4"/>
                                        <a:pt x="457" y="11"/>
                                      </a:cubicBezTo>
                                      <a:cubicBezTo>
                                        <a:pt x="343" y="57"/>
                                        <a:pt x="252" y="194"/>
                                        <a:pt x="115" y="240"/>
                                      </a:cubicBezTo>
                                      <a:cubicBezTo>
                                        <a:pt x="46" y="263"/>
                                        <a:pt x="1" y="308"/>
                                        <a:pt x="1" y="377"/>
                                      </a:cubicBezTo>
                                      <a:cubicBezTo>
                                        <a:pt x="1" y="514"/>
                                        <a:pt x="92" y="651"/>
                                        <a:pt x="138" y="742"/>
                                      </a:cubicBezTo>
                                      <a:cubicBezTo>
                                        <a:pt x="206" y="902"/>
                                        <a:pt x="320" y="993"/>
                                        <a:pt x="457" y="1084"/>
                                      </a:cubicBezTo>
                                      <a:cubicBezTo>
                                        <a:pt x="754" y="1267"/>
                                        <a:pt x="1051" y="1358"/>
                                        <a:pt x="1370" y="1427"/>
                                      </a:cubicBezTo>
                                      <a:cubicBezTo>
                                        <a:pt x="1598" y="1495"/>
                                        <a:pt x="1735" y="1495"/>
                                        <a:pt x="1918" y="1518"/>
                                      </a:cubicBezTo>
                                      <a:cubicBezTo>
                                        <a:pt x="2078" y="1518"/>
                                        <a:pt x="2237" y="1541"/>
                                        <a:pt x="2397" y="1541"/>
                                      </a:cubicBezTo>
                                      <a:cubicBezTo>
                                        <a:pt x="2443" y="1548"/>
                                        <a:pt x="2489" y="1551"/>
                                        <a:pt x="2534" y="1551"/>
                                      </a:cubicBezTo>
                                      <a:cubicBezTo>
                                        <a:pt x="2626" y="1551"/>
                                        <a:pt x="2717" y="1541"/>
                                        <a:pt x="2808" y="1541"/>
                                      </a:cubicBezTo>
                                      <a:cubicBezTo>
                                        <a:pt x="2922" y="1541"/>
                                        <a:pt x="3082" y="1541"/>
                                        <a:pt x="3150" y="1495"/>
                                      </a:cubicBezTo>
                                      <a:cubicBezTo>
                                        <a:pt x="3219" y="1449"/>
                                        <a:pt x="3242" y="1358"/>
                                        <a:pt x="3196" y="1290"/>
                                      </a:cubicBezTo>
                                      <a:cubicBezTo>
                                        <a:pt x="3150" y="1198"/>
                                        <a:pt x="3014" y="1153"/>
                                        <a:pt x="2922" y="1107"/>
                                      </a:cubicBezTo>
                                      <a:cubicBezTo>
                                        <a:pt x="2785" y="1084"/>
                                        <a:pt x="2671" y="1039"/>
                                        <a:pt x="2557" y="1016"/>
                                      </a:cubicBezTo>
                                      <a:cubicBezTo>
                                        <a:pt x="2397" y="970"/>
                                        <a:pt x="2260" y="947"/>
                                        <a:pt x="2123" y="924"/>
                                      </a:cubicBezTo>
                                      <a:cubicBezTo>
                                        <a:pt x="1918" y="879"/>
                                        <a:pt x="1827" y="833"/>
                                        <a:pt x="1667" y="810"/>
                                      </a:cubicBezTo>
                                      <a:cubicBezTo>
                                        <a:pt x="1370" y="765"/>
                                        <a:pt x="1051" y="696"/>
                                        <a:pt x="777" y="582"/>
                                      </a:cubicBezTo>
                                      <a:cubicBezTo>
                                        <a:pt x="731" y="559"/>
                                        <a:pt x="548" y="468"/>
                                        <a:pt x="434" y="445"/>
                                      </a:cubicBezTo>
                                      <a:cubicBezTo>
                                        <a:pt x="411" y="422"/>
                                        <a:pt x="411" y="422"/>
                                        <a:pt x="366" y="400"/>
                                      </a:cubicBezTo>
                                      <a:cubicBezTo>
                                        <a:pt x="353" y="387"/>
                                        <a:pt x="342" y="374"/>
                                        <a:pt x="332" y="361"/>
                                      </a:cubicBezTo>
                                      <a:lnTo>
                                        <a:pt x="332" y="361"/>
                                      </a:lnTo>
                                      <a:cubicBezTo>
                                        <a:pt x="368" y="269"/>
                                        <a:pt x="474" y="186"/>
                                        <a:pt x="548" y="148"/>
                                      </a:cubicBezTo>
                                      <a:cubicBezTo>
                                        <a:pt x="606" y="91"/>
                                        <a:pt x="567" y="1"/>
                                        <a:pt x="49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3864" name="Google Shape;3864;p48"/>
                              <p:cNvSpPr/>
                              <p:nvPr/>
                            </p:nvSpPr>
                            <p:spPr>
                              <a:xfrm>
                                <a:off x="5487800" y="5010950"/>
                                <a:ext cx="35975" cy="3655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39" h="1462" extrusionOk="0">
                                    <a:moveTo>
                                      <a:pt x="1439" y="731"/>
                                    </a:moveTo>
                                    <a:cubicBezTo>
                                      <a:pt x="1439" y="1142"/>
                                      <a:pt x="1119" y="1461"/>
                                      <a:pt x="731" y="1461"/>
                                    </a:cubicBezTo>
                                    <a:cubicBezTo>
                                      <a:pt x="320" y="1461"/>
                                      <a:pt x="1" y="1142"/>
                                      <a:pt x="1" y="731"/>
                                    </a:cubicBezTo>
                                    <a:cubicBezTo>
                                      <a:pt x="1" y="343"/>
                                      <a:pt x="320" y="0"/>
                                      <a:pt x="731" y="0"/>
                                    </a:cubicBezTo>
                                    <a:cubicBezTo>
                                      <a:pt x="1119" y="0"/>
                                      <a:pt x="1439" y="343"/>
                                      <a:pt x="1439" y="73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3865" name="Google Shape;3865;p48"/>
          <p:cNvSpPr/>
          <p:nvPr/>
        </p:nvSpPr>
        <p:spPr>
          <a:xfrm>
            <a:off x="3951275" y="3122300"/>
            <a:ext cx="22850" cy="21800"/>
          </a:xfrm>
          <a:custGeom>
            <a:avLst/>
            <a:gdLst/>
            <a:ahLst/>
            <a:cxnLst/>
            <a:rect l="l" t="t" r="r" b="b"/>
            <a:pathLst>
              <a:path w="914" h="872" extrusionOk="0">
                <a:moveTo>
                  <a:pt x="441" y="0"/>
                </a:moveTo>
                <a:cubicBezTo>
                  <a:pt x="229" y="0"/>
                  <a:pt x="45" y="176"/>
                  <a:pt x="23" y="413"/>
                </a:cubicBezTo>
                <a:cubicBezTo>
                  <a:pt x="1" y="641"/>
                  <a:pt x="183" y="847"/>
                  <a:pt x="411" y="869"/>
                </a:cubicBezTo>
                <a:cubicBezTo>
                  <a:pt x="426" y="871"/>
                  <a:pt x="440" y="871"/>
                  <a:pt x="454" y="871"/>
                </a:cubicBezTo>
                <a:cubicBezTo>
                  <a:pt x="685" y="871"/>
                  <a:pt x="869" y="697"/>
                  <a:pt x="891" y="481"/>
                </a:cubicBezTo>
                <a:cubicBezTo>
                  <a:pt x="914" y="230"/>
                  <a:pt x="731" y="25"/>
                  <a:pt x="480" y="2"/>
                </a:cubicBezTo>
                <a:cubicBezTo>
                  <a:pt x="467" y="1"/>
                  <a:pt x="454" y="0"/>
                  <a:pt x="4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6" name="Google Shape;3866;p48"/>
          <p:cNvSpPr/>
          <p:nvPr/>
        </p:nvSpPr>
        <p:spPr>
          <a:xfrm>
            <a:off x="3956400" y="3126900"/>
            <a:ext cx="12600" cy="12575"/>
          </a:xfrm>
          <a:custGeom>
            <a:avLst/>
            <a:gdLst/>
            <a:ahLst/>
            <a:cxnLst/>
            <a:rect l="l" t="t" r="r" b="b"/>
            <a:pathLst>
              <a:path w="504" h="503" extrusionOk="0">
                <a:moveTo>
                  <a:pt x="275" y="1"/>
                </a:moveTo>
                <a:cubicBezTo>
                  <a:pt x="138" y="1"/>
                  <a:pt x="24" y="92"/>
                  <a:pt x="1" y="229"/>
                </a:cubicBezTo>
                <a:cubicBezTo>
                  <a:pt x="1" y="366"/>
                  <a:pt x="92" y="503"/>
                  <a:pt x="229" y="503"/>
                </a:cubicBezTo>
                <a:cubicBezTo>
                  <a:pt x="366" y="503"/>
                  <a:pt x="480" y="411"/>
                  <a:pt x="503" y="275"/>
                </a:cubicBezTo>
                <a:cubicBezTo>
                  <a:pt x="503" y="138"/>
                  <a:pt x="412" y="23"/>
                  <a:pt x="2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48"/>
          <p:cNvSpPr/>
          <p:nvPr/>
        </p:nvSpPr>
        <p:spPr>
          <a:xfrm>
            <a:off x="3967250" y="3137175"/>
            <a:ext cx="22275" cy="14300"/>
          </a:xfrm>
          <a:custGeom>
            <a:avLst/>
            <a:gdLst/>
            <a:ahLst/>
            <a:cxnLst/>
            <a:rect l="l" t="t" r="r" b="b"/>
            <a:pathLst>
              <a:path w="891" h="572" extrusionOk="0">
                <a:moveTo>
                  <a:pt x="1" y="525"/>
                </a:moveTo>
                <a:cubicBezTo>
                  <a:pt x="320" y="571"/>
                  <a:pt x="799" y="137"/>
                  <a:pt x="799" y="137"/>
                </a:cubicBezTo>
                <a:lnTo>
                  <a:pt x="799" y="137"/>
                </a:lnTo>
                <a:lnTo>
                  <a:pt x="891" y="0"/>
                </a:lnTo>
                <a:cubicBezTo>
                  <a:pt x="411" y="411"/>
                  <a:pt x="1" y="525"/>
                  <a:pt x="1" y="52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8" name="Google Shape;3868;p48"/>
          <p:cNvGrpSpPr/>
          <p:nvPr/>
        </p:nvGrpSpPr>
        <p:grpSpPr>
          <a:xfrm>
            <a:off x="393950" y="1252200"/>
            <a:ext cx="3595575" cy="2619800"/>
            <a:chOff x="393950" y="871200"/>
            <a:chExt cx="3595575" cy="2619800"/>
          </a:xfrm>
        </p:grpSpPr>
        <p:sp>
          <p:nvSpPr>
            <p:cNvPr id="3869" name="Google Shape;3869;p48"/>
            <p:cNvSpPr/>
            <p:nvPr/>
          </p:nvSpPr>
          <p:spPr>
            <a:xfrm>
              <a:off x="651875" y="1268350"/>
              <a:ext cx="93600" cy="89625"/>
            </a:xfrm>
            <a:custGeom>
              <a:avLst/>
              <a:gdLst/>
              <a:ahLst/>
              <a:cxnLst/>
              <a:rect l="l" t="t" r="r" b="b"/>
              <a:pathLst>
                <a:path w="3744" h="3585" extrusionOk="0">
                  <a:moveTo>
                    <a:pt x="2854" y="2671"/>
                  </a:moveTo>
                  <a:cubicBezTo>
                    <a:pt x="1233" y="3196"/>
                    <a:pt x="1" y="2785"/>
                    <a:pt x="1" y="2785"/>
                  </a:cubicBezTo>
                  <a:lnTo>
                    <a:pt x="1" y="2785"/>
                  </a:lnTo>
                  <a:cubicBezTo>
                    <a:pt x="936" y="3584"/>
                    <a:pt x="1941" y="3447"/>
                    <a:pt x="2648" y="3310"/>
                  </a:cubicBezTo>
                  <a:lnTo>
                    <a:pt x="2648" y="3310"/>
                  </a:lnTo>
                  <a:cubicBezTo>
                    <a:pt x="3036" y="3242"/>
                    <a:pt x="3333" y="3173"/>
                    <a:pt x="3516" y="3219"/>
                  </a:cubicBezTo>
                  <a:lnTo>
                    <a:pt x="3516" y="3219"/>
                  </a:lnTo>
                  <a:lnTo>
                    <a:pt x="3744" y="2831"/>
                  </a:lnTo>
                  <a:cubicBezTo>
                    <a:pt x="2397" y="1690"/>
                    <a:pt x="3242" y="1279"/>
                    <a:pt x="1941" y="1"/>
                  </a:cubicBezTo>
                  <a:lnTo>
                    <a:pt x="1941" y="1"/>
                  </a:lnTo>
                  <a:cubicBezTo>
                    <a:pt x="1804" y="1256"/>
                    <a:pt x="2854" y="2671"/>
                    <a:pt x="2854" y="2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735750" y="1337975"/>
              <a:ext cx="189475" cy="183775"/>
            </a:xfrm>
            <a:custGeom>
              <a:avLst/>
              <a:gdLst/>
              <a:ahLst/>
              <a:cxnLst/>
              <a:rect l="l" t="t" r="r" b="b"/>
              <a:pathLst>
                <a:path w="7579" h="7351" extrusionOk="0">
                  <a:moveTo>
                    <a:pt x="1" y="115"/>
                  </a:moveTo>
                  <a:cubicBezTo>
                    <a:pt x="389" y="2991"/>
                    <a:pt x="4703" y="7350"/>
                    <a:pt x="7579" y="4931"/>
                  </a:cubicBezTo>
                  <a:lnTo>
                    <a:pt x="7579" y="4931"/>
                  </a:lnTo>
                  <a:cubicBezTo>
                    <a:pt x="7328" y="2694"/>
                    <a:pt x="3904" y="0"/>
                    <a:pt x="960" y="0"/>
                  </a:cubicBezTo>
                  <a:lnTo>
                    <a:pt x="960" y="0"/>
                  </a:lnTo>
                  <a:cubicBezTo>
                    <a:pt x="617" y="0"/>
                    <a:pt x="298" y="46"/>
                    <a:pt x="1" y="1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890400" y="1435325"/>
              <a:ext cx="24575" cy="22150"/>
            </a:xfrm>
            <a:custGeom>
              <a:avLst/>
              <a:gdLst/>
              <a:ahLst/>
              <a:cxnLst/>
              <a:rect l="l" t="t" r="r" b="b"/>
              <a:pathLst>
                <a:path w="983" h="886" extrusionOk="0">
                  <a:moveTo>
                    <a:pt x="498" y="1"/>
                  </a:moveTo>
                  <a:cubicBezTo>
                    <a:pt x="344" y="1"/>
                    <a:pt x="192" y="82"/>
                    <a:pt x="115" y="238"/>
                  </a:cubicBezTo>
                  <a:cubicBezTo>
                    <a:pt x="1" y="443"/>
                    <a:pt x="69" y="717"/>
                    <a:pt x="274" y="831"/>
                  </a:cubicBezTo>
                  <a:cubicBezTo>
                    <a:pt x="340" y="868"/>
                    <a:pt x="412" y="885"/>
                    <a:pt x="484" y="885"/>
                  </a:cubicBezTo>
                  <a:cubicBezTo>
                    <a:pt x="638" y="885"/>
                    <a:pt x="790" y="804"/>
                    <a:pt x="868" y="649"/>
                  </a:cubicBezTo>
                  <a:cubicBezTo>
                    <a:pt x="982" y="443"/>
                    <a:pt x="914" y="192"/>
                    <a:pt x="708" y="55"/>
                  </a:cubicBezTo>
                  <a:cubicBezTo>
                    <a:pt x="643" y="19"/>
                    <a:pt x="570" y="1"/>
                    <a:pt x="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895525" y="1440325"/>
              <a:ext cx="14300" cy="12325"/>
            </a:xfrm>
            <a:custGeom>
              <a:avLst/>
              <a:gdLst/>
              <a:ahLst/>
              <a:cxnLst/>
              <a:rect l="l" t="t" r="r" b="b"/>
              <a:pathLst>
                <a:path w="572" h="493" extrusionOk="0">
                  <a:moveTo>
                    <a:pt x="278" y="0"/>
                  </a:moveTo>
                  <a:cubicBezTo>
                    <a:pt x="195" y="0"/>
                    <a:pt x="113" y="41"/>
                    <a:pt x="69" y="129"/>
                  </a:cubicBezTo>
                  <a:cubicBezTo>
                    <a:pt x="1" y="243"/>
                    <a:pt x="47" y="403"/>
                    <a:pt x="161" y="471"/>
                  </a:cubicBezTo>
                  <a:cubicBezTo>
                    <a:pt x="195" y="485"/>
                    <a:pt x="234" y="493"/>
                    <a:pt x="273" y="493"/>
                  </a:cubicBezTo>
                  <a:cubicBezTo>
                    <a:pt x="363" y="493"/>
                    <a:pt x="455" y="453"/>
                    <a:pt x="503" y="357"/>
                  </a:cubicBezTo>
                  <a:cubicBezTo>
                    <a:pt x="572" y="243"/>
                    <a:pt x="526" y="106"/>
                    <a:pt x="412" y="38"/>
                  </a:cubicBezTo>
                  <a:cubicBezTo>
                    <a:pt x="371" y="13"/>
                    <a:pt x="324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794525" y="1403025"/>
              <a:ext cx="59375" cy="29700"/>
            </a:xfrm>
            <a:custGeom>
              <a:avLst/>
              <a:gdLst/>
              <a:ahLst/>
              <a:cxnLst/>
              <a:rect l="l" t="t" r="r" b="b"/>
              <a:pathLst>
                <a:path w="2375" h="1188" extrusionOk="0">
                  <a:moveTo>
                    <a:pt x="2375" y="982"/>
                  </a:moveTo>
                  <a:cubicBezTo>
                    <a:pt x="2055" y="1"/>
                    <a:pt x="731" y="366"/>
                    <a:pt x="1" y="46"/>
                  </a:cubicBezTo>
                  <a:lnTo>
                    <a:pt x="1" y="46"/>
                  </a:lnTo>
                  <a:cubicBezTo>
                    <a:pt x="503" y="708"/>
                    <a:pt x="1690" y="1187"/>
                    <a:pt x="2375" y="9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899525" y="1461225"/>
              <a:ext cx="25700" cy="6875"/>
            </a:xfrm>
            <a:custGeom>
              <a:avLst/>
              <a:gdLst/>
              <a:ahLst/>
              <a:cxnLst/>
              <a:rect l="l" t="t" r="r" b="b"/>
              <a:pathLst>
                <a:path w="1028" h="275" extrusionOk="0">
                  <a:moveTo>
                    <a:pt x="1" y="115"/>
                  </a:moveTo>
                  <a:cubicBezTo>
                    <a:pt x="275" y="275"/>
                    <a:pt x="914" y="92"/>
                    <a:pt x="914" y="92"/>
                  </a:cubicBezTo>
                  <a:lnTo>
                    <a:pt x="914" y="92"/>
                  </a:lnTo>
                  <a:lnTo>
                    <a:pt x="1028" y="1"/>
                  </a:lnTo>
                  <a:cubicBezTo>
                    <a:pt x="434" y="183"/>
                    <a:pt x="1" y="115"/>
                    <a:pt x="1" y="1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905800" y="1501750"/>
              <a:ext cx="93625" cy="90750"/>
            </a:xfrm>
            <a:custGeom>
              <a:avLst/>
              <a:gdLst/>
              <a:ahLst/>
              <a:cxnLst/>
              <a:rect l="l" t="t" r="r" b="b"/>
              <a:pathLst>
                <a:path w="3745" h="3630" extrusionOk="0">
                  <a:moveTo>
                    <a:pt x="2854" y="2557"/>
                  </a:moveTo>
                  <a:cubicBezTo>
                    <a:pt x="1279" y="3241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1005" y="3630"/>
                    <a:pt x="1941" y="3424"/>
                    <a:pt x="2649" y="3241"/>
                  </a:cubicBezTo>
                  <a:lnTo>
                    <a:pt x="2649" y="3241"/>
                  </a:lnTo>
                  <a:cubicBezTo>
                    <a:pt x="3037" y="3127"/>
                    <a:pt x="3356" y="3013"/>
                    <a:pt x="3562" y="3059"/>
                  </a:cubicBezTo>
                  <a:lnTo>
                    <a:pt x="3562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3" y="0"/>
                  </a:cubicBezTo>
                  <a:lnTo>
                    <a:pt x="1713" y="0"/>
                  </a:lnTo>
                  <a:cubicBezTo>
                    <a:pt x="1667" y="1256"/>
                    <a:pt x="2854" y="2557"/>
                    <a:pt x="2854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989700" y="1565075"/>
              <a:ext cx="199175" cy="175225"/>
            </a:xfrm>
            <a:custGeom>
              <a:avLst/>
              <a:gdLst/>
              <a:ahLst/>
              <a:cxnLst/>
              <a:rect l="l" t="t" r="r" b="b"/>
              <a:pathLst>
                <a:path w="7967" h="7009" extrusionOk="0">
                  <a:moveTo>
                    <a:pt x="0" y="206"/>
                  </a:moveTo>
                  <a:cubicBezTo>
                    <a:pt x="639" y="3059"/>
                    <a:pt x="5318" y="7008"/>
                    <a:pt x="7966" y="4361"/>
                  </a:cubicBezTo>
                  <a:lnTo>
                    <a:pt x="7966" y="4361"/>
                  </a:lnTo>
                  <a:cubicBezTo>
                    <a:pt x="7555" y="2261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1152900" y="1650375"/>
              <a:ext cx="25125" cy="21750"/>
            </a:xfrm>
            <a:custGeom>
              <a:avLst/>
              <a:gdLst/>
              <a:ahLst/>
              <a:cxnLst/>
              <a:rect l="l" t="t" r="r" b="b"/>
              <a:pathLst>
                <a:path w="1005" h="870" extrusionOk="0">
                  <a:moveTo>
                    <a:pt x="506" y="1"/>
                  </a:moveTo>
                  <a:cubicBezTo>
                    <a:pt x="336" y="1"/>
                    <a:pt x="176" y="94"/>
                    <a:pt x="91" y="264"/>
                  </a:cubicBezTo>
                  <a:cubicBezTo>
                    <a:pt x="0" y="469"/>
                    <a:pt x="91" y="743"/>
                    <a:pt x="320" y="834"/>
                  </a:cubicBezTo>
                  <a:cubicBezTo>
                    <a:pt x="373" y="858"/>
                    <a:pt x="430" y="869"/>
                    <a:pt x="488" y="869"/>
                  </a:cubicBezTo>
                  <a:cubicBezTo>
                    <a:pt x="655" y="869"/>
                    <a:pt x="823" y="775"/>
                    <a:pt x="890" y="606"/>
                  </a:cubicBezTo>
                  <a:cubicBezTo>
                    <a:pt x="1005" y="401"/>
                    <a:pt x="890" y="127"/>
                    <a:pt x="685" y="36"/>
                  </a:cubicBezTo>
                  <a:cubicBezTo>
                    <a:pt x="626" y="12"/>
                    <a:pt x="565" y="1"/>
                    <a:pt x="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8"/>
            <p:cNvSpPr/>
            <p:nvPr/>
          </p:nvSpPr>
          <p:spPr>
            <a:xfrm>
              <a:off x="1158025" y="1655125"/>
              <a:ext cx="14300" cy="12250"/>
            </a:xfrm>
            <a:custGeom>
              <a:avLst/>
              <a:gdLst/>
              <a:ahLst/>
              <a:cxnLst/>
              <a:rect l="l" t="t" r="r" b="b"/>
              <a:pathLst>
                <a:path w="572" h="490" extrusionOk="0">
                  <a:moveTo>
                    <a:pt x="287" y="1"/>
                  </a:moveTo>
                  <a:cubicBezTo>
                    <a:pt x="195" y="1"/>
                    <a:pt x="102" y="60"/>
                    <a:pt x="69" y="142"/>
                  </a:cubicBezTo>
                  <a:cubicBezTo>
                    <a:pt x="1" y="256"/>
                    <a:pt x="69" y="416"/>
                    <a:pt x="183" y="462"/>
                  </a:cubicBezTo>
                  <a:cubicBezTo>
                    <a:pt x="221" y="481"/>
                    <a:pt x="259" y="489"/>
                    <a:pt x="295" y="489"/>
                  </a:cubicBezTo>
                  <a:cubicBezTo>
                    <a:pt x="390" y="489"/>
                    <a:pt x="476" y="430"/>
                    <a:pt x="526" y="348"/>
                  </a:cubicBezTo>
                  <a:cubicBezTo>
                    <a:pt x="571" y="234"/>
                    <a:pt x="526" y="74"/>
                    <a:pt x="389" y="28"/>
                  </a:cubicBezTo>
                  <a:cubicBezTo>
                    <a:pt x="357" y="9"/>
                    <a:pt x="322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8"/>
            <p:cNvSpPr/>
            <p:nvPr/>
          </p:nvSpPr>
          <p:spPr>
            <a:xfrm>
              <a:off x="1053600" y="1629000"/>
              <a:ext cx="61075" cy="24550"/>
            </a:xfrm>
            <a:custGeom>
              <a:avLst/>
              <a:gdLst/>
              <a:ahLst/>
              <a:cxnLst/>
              <a:rect l="l" t="t" r="r" b="b"/>
              <a:pathLst>
                <a:path w="2443" h="982" extrusionOk="0">
                  <a:moveTo>
                    <a:pt x="2443" y="708"/>
                  </a:moveTo>
                  <a:cubicBezTo>
                    <a:pt x="2192" y="69"/>
                    <a:pt x="1530" y="69"/>
                    <a:pt x="891" y="69"/>
                  </a:cubicBezTo>
                  <a:lnTo>
                    <a:pt x="891" y="69"/>
                  </a:lnTo>
                  <a:cubicBezTo>
                    <a:pt x="571" y="69"/>
                    <a:pt x="252" y="69"/>
                    <a:pt x="1" y="0"/>
                  </a:cubicBezTo>
                  <a:lnTo>
                    <a:pt x="1" y="0"/>
                  </a:lnTo>
                  <a:cubicBezTo>
                    <a:pt x="571" y="617"/>
                    <a:pt x="1804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8"/>
            <p:cNvSpPr/>
            <p:nvPr/>
          </p:nvSpPr>
          <p:spPr>
            <a:xfrm>
              <a:off x="1163725" y="1674075"/>
              <a:ext cx="25150" cy="8575"/>
            </a:xfrm>
            <a:custGeom>
              <a:avLst/>
              <a:gdLst/>
              <a:ahLst/>
              <a:cxnLst/>
              <a:rect l="l" t="t" r="r" b="b"/>
              <a:pathLst>
                <a:path w="1006" h="343" extrusionOk="0">
                  <a:moveTo>
                    <a:pt x="1" y="206"/>
                  </a:moveTo>
                  <a:cubicBezTo>
                    <a:pt x="298" y="343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05" y="1"/>
                  </a:lnTo>
                  <a:cubicBezTo>
                    <a:pt x="435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8"/>
            <p:cNvSpPr/>
            <p:nvPr/>
          </p:nvSpPr>
          <p:spPr>
            <a:xfrm>
              <a:off x="871575" y="142300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31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0" y="3424"/>
                    <a:pt x="2648" y="3242"/>
                  </a:cubicBezTo>
                  <a:lnTo>
                    <a:pt x="2648" y="3242"/>
                  </a:lnTo>
                  <a:cubicBezTo>
                    <a:pt x="3036" y="3127"/>
                    <a:pt x="3333" y="3013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082" y="1142"/>
                    <a:pt x="1689" y="0"/>
                  </a:cubicBezTo>
                  <a:lnTo>
                    <a:pt x="1689" y="0"/>
                  </a:lnTo>
                  <a:cubicBezTo>
                    <a:pt x="1667" y="1256"/>
                    <a:pt x="2831" y="2557"/>
                    <a:pt x="2831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8"/>
            <p:cNvSpPr/>
            <p:nvPr/>
          </p:nvSpPr>
          <p:spPr>
            <a:xfrm>
              <a:off x="955450" y="148635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1" y="205"/>
                  </a:moveTo>
                  <a:cubicBezTo>
                    <a:pt x="617" y="3059"/>
                    <a:pt x="5319" y="7007"/>
                    <a:pt x="7967" y="4337"/>
                  </a:cubicBezTo>
                  <a:lnTo>
                    <a:pt x="7967" y="4337"/>
                  </a:lnTo>
                  <a:cubicBezTo>
                    <a:pt x="7533" y="2260"/>
                    <a:pt x="4223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4" y="68"/>
                    <a:pt x="1" y="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8"/>
            <p:cNvSpPr/>
            <p:nvPr/>
          </p:nvSpPr>
          <p:spPr>
            <a:xfrm>
              <a:off x="1118650" y="1571625"/>
              <a:ext cx="24575" cy="21750"/>
            </a:xfrm>
            <a:custGeom>
              <a:avLst/>
              <a:gdLst/>
              <a:ahLst/>
              <a:cxnLst/>
              <a:rect l="l" t="t" r="r" b="b"/>
              <a:pathLst>
                <a:path w="983" h="870" extrusionOk="0">
                  <a:moveTo>
                    <a:pt x="491" y="0"/>
                  </a:moveTo>
                  <a:cubicBezTo>
                    <a:pt x="326" y="0"/>
                    <a:pt x="159" y="90"/>
                    <a:pt x="92" y="241"/>
                  </a:cubicBezTo>
                  <a:cubicBezTo>
                    <a:pt x="1" y="469"/>
                    <a:pt x="92" y="720"/>
                    <a:pt x="297" y="835"/>
                  </a:cubicBezTo>
                  <a:cubicBezTo>
                    <a:pt x="356" y="858"/>
                    <a:pt x="417" y="869"/>
                    <a:pt x="476" y="869"/>
                  </a:cubicBezTo>
                  <a:cubicBezTo>
                    <a:pt x="646" y="869"/>
                    <a:pt x="806" y="776"/>
                    <a:pt x="891" y="606"/>
                  </a:cubicBezTo>
                  <a:cubicBezTo>
                    <a:pt x="982" y="401"/>
                    <a:pt x="891" y="127"/>
                    <a:pt x="663" y="36"/>
                  </a:cubicBezTo>
                  <a:cubicBezTo>
                    <a:pt x="609" y="12"/>
                    <a:pt x="550" y="0"/>
                    <a:pt x="4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8"/>
            <p:cNvSpPr/>
            <p:nvPr/>
          </p:nvSpPr>
          <p:spPr>
            <a:xfrm>
              <a:off x="1123800" y="157607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87" y="0"/>
                  </a:moveTo>
                  <a:cubicBezTo>
                    <a:pt x="188" y="0"/>
                    <a:pt x="103" y="52"/>
                    <a:pt x="69" y="154"/>
                  </a:cubicBezTo>
                  <a:cubicBezTo>
                    <a:pt x="0" y="268"/>
                    <a:pt x="46" y="428"/>
                    <a:pt x="183" y="474"/>
                  </a:cubicBezTo>
                  <a:cubicBezTo>
                    <a:pt x="214" y="493"/>
                    <a:pt x="249" y="501"/>
                    <a:pt x="284" y="501"/>
                  </a:cubicBezTo>
                  <a:cubicBezTo>
                    <a:pt x="376" y="501"/>
                    <a:pt x="469" y="442"/>
                    <a:pt x="502" y="360"/>
                  </a:cubicBezTo>
                  <a:cubicBezTo>
                    <a:pt x="571" y="223"/>
                    <a:pt x="502" y="86"/>
                    <a:pt x="388" y="17"/>
                  </a:cubicBezTo>
                  <a:cubicBezTo>
                    <a:pt x="354" y="6"/>
                    <a:pt x="320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8"/>
            <p:cNvSpPr/>
            <p:nvPr/>
          </p:nvSpPr>
          <p:spPr>
            <a:xfrm>
              <a:off x="1019375" y="1550250"/>
              <a:ext cx="61075" cy="24550"/>
            </a:xfrm>
            <a:custGeom>
              <a:avLst/>
              <a:gdLst/>
              <a:ahLst/>
              <a:cxnLst/>
              <a:rect l="l" t="t" r="r" b="b"/>
              <a:pathLst>
                <a:path w="2443" h="982" extrusionOk="0">
                  <a:moveTo>
                    <a:pt x="2442" y="708"/>
                  </a:moveTo>
                  <a:cubicBezTo>
                    <a:pt x="2168" y="69"/>
                    <a:pt x="1529" y="69"/>
                    <a:pt x="890" y="69"/>
                  </a:cubicBezTo>
                  <a:lnTo>
                    <a:pt x="890" y="69"/>
                  </a:lnTo>
                  <a:cubicBezTo>
                    <a:pt x="571" y="69"/>
                    <a:pt x="251" y="69"/>
                    <a:pt x="0" y="0"/>
                  </a:cubicBezTo>
                  <a:lnTo>
                    <a:pt x="0" y="0"/>
                  </a:lnTo>
                  <a:cubicBezTo>
                    <a:pt x="548" y="617"/>
                    <a:pt x="1803" y="982"/>
                    <a:pt x="2442" y="7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8"/>
            <p:cNvSpPr/>
            <p:nvPr/>
          </p:nvSpPr>
          <p:spPr>
            <a:xfrm>
              <a:off x="1129500" y="1594750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0" y="229"/>
                  </a:moveTo>
                  <a:cubicBezTo>
                    <a:pt x="274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8"/>
            <p:cNvSpPr/>
            <p:nvPr/>
          </p:nvSpPr>
          <p:spPr>
            <a:xfrm>
              <a:off x="1298400" y="1637550"/>
              <a:ext cx="93050" cy="90750"/>
            </a:xfrm>
            <a:custGeom>
              <a:avLst/>
              <a:gdLst/>
              <a:ahLst/>
              <a:cxnLst/>
              <a:rect l="l" t="t" r="r" b="b"/>
              <a:pathLst>
                <a:path w="3722" h="3630" extrusionOk="0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18" y="3447"/>
                    <a:pt x="2626" y="3242"/>
                  </a:cubicBezTo>
                  <a:lnTo>
                    <a:pt x="2626" y="3242"/>
                  </a:lnTo>
                  <a:cubicBezTo>
                    <a:pt x="3014" y="3128"/>
                    <a:pt x="3333" y="3036"/>
                    <a:pt x="3539" y="3059"/>
                  </a:cubicBezTo>
                  <a:lnTo>
                    <a:pt x="3539" y="3059"/>
                  </a:lnTo>
                  <a:lnTo>
                    <a:pt x="3721" y="2648"/>
                  </a:lnTo>
                  <a:cubicBezTo>
                    <a:pt x="2283" y="1644"/>
                    <a:pt x="3082" y="1142"/>
                    <a:pt x="1690" y="1"/>
                  </a:cubicBezTo>
                  <a:lnTo>
                    <a:pt x="1690" y="1"/>
                  </a:lnTo>
                  <a:cubicBezTo>
                    <a:pt x="1667" y="1279"/>
                    <a:pt x="2831" y="2580"/>
                    <a:pt x="2831" y="25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8"/>
            <p:cNvSpPr/>
            <p:nvPr/>
          </p:nvSpPr>
          <p:spPr>
            <a:xfrm>
              <a:off x="1381725" y="1701475"/>
              <a:ext cx="199725" cy="175200"/>
            </a:xfrm>
            <a:custGeom>
              <a:avLst/>
              <a:gdLst/>
              <a:ahLst/>
              <a:cxnLst/>
              <a:rect l="l" t="t" r="r" b="b"/>
              <a:pathLst>
                <a:path w="7989" h="7008" extrusionOk="0">
                  <a:moveTo>
                    <a:pt x="0" y="206"/>
                  </a:moveTo>
                  <a:cubicBezTo>
                    <a:pt x="639" y="3036"/>
                    <a:pt x="5318" y="7007"/>
                    <a:pt x="7989" y="4337"/>
                  </a:cubicBezTo>
                  <a:lnTo>
                    <a:pt x="7989" y="4337"/>
                  </a:lnTo>
                  <a:cubicBezTo>
                    <a:pt x="7555" y="2237"/>
                    <a:pt x="4246" y="0"/>
                    <a:pt x="1415" y="0"/>
                  </a:cubicBezTo>
                  <a:lnTo>
                    <a:pt x="1415" y="0"/>
                  </a:lnTo>
                  <a:cubicBezTo>
                    <a:pt x="913" y="0"/>
                    <a:pt x="457" y="46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8"/>
            <p:cNvSpPr/>
            <p:nvPr/>
          </p:nvSpPr>
          <p:spPr>
            <a:xfrm>
              <a:off x="1544925" y="1786175"/>
              <a:ext cx="25125" cy="22025"/>
            </a:xfrm>
            <a:custGeom>
              <a:avLst/>
              <a:gdLst/>
              <a:ahLst/>
              <a:cxnLst/>
              <a:rect l="l" t="t" r="r" b="b"/>
              <a:pathLst>
                <a:path w="1005" h="881" extrusionOk="0">
                  <a:moveTo>
                    <a:pt x="507" y="1"/>
                  </a:moveTo>
                  <a:cubicBezTo>
                    <a:pt x="338" y="1"/>
                    <a:pt x="182" y="95"/>
                    <a:pt x="114" y="264"/>
                  </a:cubicBezTo>
                  <a:cubicBezTo>
                    <a:pt x="0" y="492"/>
                    <a:pt x="114" y="744"/>
                    <a:pt x="320" y="835"/>
                  </a:cubicBezTo>
                  <a:cubicBezTo>
                    <a:pt x="382" y="866"/>
                    <a:pt x="446" y="880"/>
                    <a:pt x="508" y="880"/>
                  </a:cubicBezTo>
                  <a:cubicBezTo>
                    <a:pt x="675" y="880"/>
                    <a:pt x="830" y="779"/>
                    <a:pt x="913" y="629"/>
                  </a:cubicBezTo>
                  <a:cubicBezTo>
                    <a:pt x="1004" y="401"/>
                    <a:pt x="913" y="150"/>
                    <a:pt x="685" y="36"/>
                  </a:cubicBezTo>
                  <a:cubicBezTo>
                    <a:pt x="626" y="12"/>
                    <a:pt x="565" y="1"/>
                    <a:pt x="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8"/>
            <p:cNvSpPr/>
            <p:nvPr/>
          </p:nvSpPr>
          <p:spPr>
            <a:xfrm>
              <a:off x="1550625" y="1790950"/>
              <a:ext cx="14300" cy="12550"/>
            </a:xfrm>
            <a:custGeom>
              <a:avLst/>
              <a:gdLst/>
              <a:ahLst/>
              <a:cxnLst/>
              <a:rect l="l" t="t" r="r" b="b"/>
              <a:pathLst>
                <a:path w="572" h="502" extrusionOk="0">
                  <a:moveTo>
                    <a:pt x="277" y="0"/>
                  </a:moveTo>
                  <a:cubicBezTo>
                    <a:pt x="181" y="0"/>
                    <a:pt x="96" y="59"/>
                    <a:pt x="46" y="142"/>
                  </a:cubicBezTo>
                  <a:cubicBezTo>
                    <a:pt x="0" y="279"/>
                    <a:pt x="46" y="416"/>
                    <a:pt x="183" y="484"/>
                  </a:cubicBezTo>
                  <a:cubicBezTo>
                    <a:pt x="212" y="495"/>
                    <a:pt x="243" y="501"/>
                    <a:pt x="275" y="501"/>
                  </a:cubicBezTo>
                  <a:cubicBezTo>
                    <a:pt x="370" y="501"/>
                    <a:pt x="468" y="450"/>
                    <a:pt x="503" y="347"/>
                  </a:cubicBezTo>
                  <a:cubicBezTo>
                    <a:pt x="571" y="233"/>
                    <a:pt x="503" y="73"/>
                    <a:pt x="388" y="28"/>
                  </a:cubicBezTo>
                  <a:cubicBezTo>
                    <a:pt x="351" y="9"/>
                    <a:pt x="313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8"/>
            <p:cNvSpPr/>
            <p:nvPr/>
          </p:nvSpPr>
          <p:spPr>
            <a:xfrm>
              <a:off x="1446200" y="1764800"/>
              <a:ext cx="61075" cy="24575"/>
            </a:xfrm>
            <a:custGeom>
              <a:avLst/>
              <a:gdLst/>
              <a:ahLst/>
              <a:cxnLst/>
              <a:rect l="l" t="t" r="r" b="b"/>
              <a:pathLst>
                <a:path w="2443" h="983" extrusionOk="0">
                  <a:moveTo>
                    <a:pt x="2443" y="708"/>
                  </a:moveTo>
                  <a:cubicBezTo>
                    <a:pt x="2169" y="92"/>
                    <a:pt x="1507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48" y="617"/>
                    <a:pt x="1781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8"/>
            <p:cNvSpPr/>
            <p:nvPr/>
          </p:nvSpPr>
          <p:spPr>
            <a:xfrm>
              <a:off x="1556325" y="1809875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1" y="206"/>
                  </a:moveTo>
                  <a:cubicBezTo>
                    <a:pt x="275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12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8"/>
            <p:cNvSpPr/>
            <p:nvPr/>
          </p:nvSpPr>
          <p:spPr>
            <a:xfrm>
              <a:off x="1235625" y="1828150"/>
              <a:ext cx="93625" cy="90750"/>
            </a:xfrm>
            <a:custGeom>
              <a:avLst/>
              <a:gdLst/>
              <a:ahLst/>
              <a:cxnLst/>
              <a:rect l="l" t="t" r="r" b="b"/>
              <a:pathLst>
                <a:path w="3745" h="3630" extrusionOk="0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41" y="3447"/>
                    <a:pt x="2649" y="3242"/>
                  </a:cubicBezTo>
                  <a:lnTo>
                    <a:pt x="2649" y="3242"/>
                  </a:lnTo>
                  <a:cubicBezTo>
                    <a:pt x="3037" y="3127"/>
                    <a:pt x="3333" y="3036"/>
                    <a:pt x="3562" y="3059"/>
                  </a:cubicBezTo>
                  <a:lnTo>
                    <a:pt x="3562" y="3059"/>
                  </a:lnTo>
                  <a:lnTo>
                    <a:pt x="3744" y="2648"/>
                  </a:lnTo>
                  <a:cubicBezTo>
                    <a:pt x="2283" y="1644"/>
                    <a:pt x="3105" y="1164"/>
                    <a:pt x="1690" y="0"/>
                  </a:cubicBezTo>
                  <a:lnTo>
                    <a:pt x="1690" y="0"/>
                  </a:lnTo>
                  <a:cubicBezTo>
                    <a:pt x="1667" y="1279"/>
                    <a:pt x="2831" y="2580"/>
                    <a:pt x="2831" y="25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8"/>
            <p:cNvSpPr/>
            <p:nvPr/>
          </p:nvSpPr>
          <p:spPr>
            <a:xfrm>
              <a:off x="1319525" y="1892050"/>
              <a:ext cx="199175" cy="175225"/>
            </a:xfrm>
            <a:custGeom>
              <a:avLst/>
              <a:gdLst/>
              <a:ahLst/>
              <a:cxnLst/>
              <a:rect l="l" t="t" r="r" b="b"/>
              <a:pathLst>
                <a:path w="7967" h="7009" extrusionOk="0">
                  <a:moveTo>
                    <a:pt x="0" y="206"/>
                  </a:moveTo>
                  <a:cubicBezTo>
                    <a:pt x="616" y="3037"/>
                    <a:pt x="5318" y="7008"/>
                    <a:pt x="7966" y="4338"/>
                  </a:cubicBezTo>
                  <a:lnTo>
                    <a:pt x="7966" y="4338"/>
                  </a:lnTo>
                  <a:cubicBezTo>
                    <a:pt x="7533" y="2238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8"/>
            <p:cNvSpPr/>
            <p:nvPr/>
          </p:nvSpPr>
          <p:spPr>
            <a:xfrm>
              <a:off x="1482725" y="1976775"/>
              <a:ext cx="24550" cy="22000"/>
            </a:xfrm>
            <a:custGeom>
              <a:avLst/>
              <a:gdLst/>
              <a:ahLst/>
              <a:cxnLst/>
              <a:rect l="l" t="t" r="r" b="b"/>
              <a:pathLst>
                <a:path w="982" h="880" extrusionOk="0">
                  <a:moveTo>
                    <a:pt x="494" y="1"/>
                  </a:moveTo>
                  <a:cubicBezTo>
                    <a:pt x="327" y="1"/>
                    <a:pt x="159" y="95"/>
                    <a:pt x="92" y="264"/>
                  </a:cubicBezTo>
                  <a:cubicBezTo>
                    <a:pt x="0" y="492"/>
                    <a:pt x="92" y="743"/>
                    <a:pt x="320" y="834"/>
                  </a:cubicBezTo>
                  <a:cubicBezTo>
                    <a:pt x="376" y="866"/>
                    <a:pt x="437" y="880"/>
                    <a:pt x="498" y="880"/>
                  </a:cubicBezTo>
                  <a:cubicBezTo>
                    <a:pt x="661" y="880"/>
                    <a:pt x="824" y="779"/>
                    <a:pt x="890" y="629"/>
                  </a:cubicBezTo>
                  <a:cubicBezTo>
                    <a:pt x="982" y="401"/>
                    <a:pt x="890" y="150"/>
                    <a:pt x="662" y="36"/>
                  </a:cubicBezTo>
                  <a:cubicBezTo>
                    <a:pt x="609" y="12"/>
                    <a:pt x="551" y="1"/>
                    <a:pt x="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8"/>
            <p:cNvSpPr/>
            <p:nvPr/>
          </p:nvSpPr>
          <p:spPr>
            <a:xfrm>
              <a:off x="1487850" y="1981775"/>
              <a:ext cx="14300" cy="12300"/>
            </a:xfrm>
            <a:custGeom>
              <a:avLst/>
              <a:gdLst/>
              <a:ahLst/>
              <a:cxnLst/>
              <a:rect l="l" t="t" r="r" b="b"/>
              <a:pathLst>
                <a:path w="572" h="492" extrusionOk="0">
                  <a:moveTo>
                    <a:pt x="294" y="1"/>
                  </a:moveTo>
                  <a:cubicBezTo>
                    <a:pt x="200" y="1"/>
                    <a:pt x="103" y="48"/>
                    <a:pt x="69" y="132"/>
                  </a:cubicBezTo>
                  <a:cubicBezTo>
                    <a:pt x="1" y="269"/>
                    <a:pt x="46" y="406"/>
                    <a:pt x="183" y="475"/>
                  </a:cubicBezTo>
                  <a:cubicBezTo>
                    <a:pt x="212" y="486"/>
                    <a:pt x="243" y="492"/>
                    <a:pt x="275" y="492"/>
                  </a:cubicBezTo>
                  <a:cubicBezTo>
                    <a:pt x="370" y="492"/>
                    <a:pt x="469" y="440"/>
                    <a:pt x="503" y="338"/>
                  </a:cubicBezTo>
                  <a:cubicBezTo>
                    <a:pt x="571" y="224"/>
                    <a:pt x="503" y="87"/>
                    <a:pt x="389" y="18"/>
                  </a:cubicBezTo>
                  <a:cubicBezTo>
                    <a:pt x="359" y="6"/>
                    <a:pt x="327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8"/>
            <p:cNvSpPr/>
            <p:nvPr/>
          </p:nvSpPr>
          <p:spPr>
            <a:xfrm>
              <a:off x="1383425" y="1955400"/>
              <a:ext cx="61075" cy="24550"/>
            </a:xfrm>
            <a:custGeom>
              <a:avLst/>
              <a:gdLst/>
              <a:ahLst/>
              <a:cxnLst/>
              <a:rect l="l" t="t" r="r" b="b"/>
              <a:pathLst>
                <a:path w="2443" h="982" extrusionOk="0">
                  <a:moveTo>
                    <a:pt x="2443" y="708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2" y="92"/>
                    <a:pt x="1" y="0"/>
                  </a:cubicBezTo>
                  <a:lnTo>
                    <a:pt x="1" y="0"/>
                  </a:lnTo>
                  <a:cubicBezTo>
                    <a:pt x="548" y="617"/>
                    <a:pt x="1804" y="982"/>
                    <a:pt x="2443" y="7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8"/>
            <p:cNvSpPr/>
            <p:nvPr/>
          </p:nvSpPr>
          <p:spPr>
            <a:xfrm>
              <a:off x="1493550" y="2000475"/>
              <a:ext cx="25150" cy="8575"/>
            </a:xfrm>
            <a:custGeom>
              <a:avLst/>
              <a:gdLst/>
              <a:ahLst/>
              <a:cxnLst/>
              <a:rect l="l" t="t" r="r" b="b"/>
              <a:pathLst>
                <a:path w="1006" h="343" extrusionOk="0">
                  <a:moveTo>
                    <a:pt x="1" y="206"/>
                  </a:moveTo>
                  <a:cubicBezTo>
                    <a:pt x="298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5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8"/>
            <p:cNvSpPr/>
            <p:nvPr/>
          </p:nvSpPr>
          <p:spPr>
            <a:xfrm>
              <a:off x="1436500" y="183385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54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1005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6" y="3014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2" y="1"/>
                  </a:cubicBezTo>
                  <a:lnTo>
                    <a:pt x="1712" y="1"/>
                  </a:lnTo>
                  <a:cubicBezTo>
                    <a:pt x="1667" y="1256"/>
                    <a:pt x="2854" y="2557"/>
                    <a:pt x="2854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1520375" y="189720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1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60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4" y="69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1683575" y="1982475"/>
              <a:ext cx="25150" cy="21750"/>
            </a:xfrm>
            <a:custGeom>
              <a:avLst/>
              <a:gdLst/>
              <a:ahLst/>
              <a:cxnLst/>
              <a:rect l="l" t="t" r="r" b="b"/>
              <a:pathLst>
                <a:path w="1006" h="870" extrusionOk="0">
                  <a:moveTo>
                    <a:pt x="504" y="0"/>
                  </a:moveTo>
                  <a:cubicBezTo>
                    <a:pt x="335" y="0"/>
                    <a:pt x="176" y="90"/>
                    <a:pt x="92" y="241"/>
                  </a:cubicBezTo>
                  <a:cubicBezTo>
                    <a:pt x="1" y="469"/>
                    <a:pt x="92" y="721"/>
                    <a:pt x="320" y="835"/>
                  </a:cubicBezTo>
                  <a:cubicBezTo>
                    <a:pt x="373" y="858"/>
                    <a:pt x="431" y="870"/>
                    <a:pt x="489" y="870"/>
                  </a:cubicBezTo>
                  <a:cubicBezTo>
                    <a:pt x="655" y="870"/>
                    <a:pt x="823" y="776"/>
                    <a:pt x="891" y="606"/>
                  </a:cubicBezTo>
                  <a:cubicBezTo>
                    <a:pt x="1005" y="401"/>
                    <a:pt x="891" y="127"/>
                    <a:pt x="685" y="36"/>
                  </a:cubicBezTo>
                  <a:cubicBezTo>
                    <a:pt x="625" y="12"/>
                    <a:pt x="564" y="0"/>
                    <a:pt x="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1688725" y="198692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97" y="0"/>
                  </a:moveTo>
                  <a:cubicBezTo>
                    <a:pt x="201" y="0"/>
                    <a:pt x="103" y="52"/>
                    <a:pt x="69" y="155"/>
                  </a:cubicBezTo>
                  <a:cubicBezTo>
                    <a:pt x="0" y="269"/>
                    <a:pt x="69" y="428"/>
                    <a:pt x="183" y="474"/>
                  </a:cubicBezTo>
                  <a:cubicBezTo>
                    <a:pt x="220" y="493"/>
                    <a:pt x="258" y="501"/>
                    <a:pt x="294" y="501"/>
                  </a:cubicBezTo>
                  <a:cubicBezTo>
                    <a:pt x="390" y="501"/>
                    <a:pt x="476" y="443"/>
                    <a:pt x="525" y="360"/>
                  </a:cubicBezTo>
                  <a:cubicBezTo>
                    <a:pt x="571" y="223"/>
                    <a:pt x="525" y="86"/>
                    <a:pt x="388" y="18"/>
                  </a:cubicBezTo>
                  <a:cubicBezTo>
                    <a:pt x="360" y="6"/>
                    <a:pt x="328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1584300" y="1961100"/>
              <a:ext cx="61075" cy="24575"/>
            </a:xfrm>
            <a:custGeom>
              <a:avLst/>
              <a:gdLst/>
              <a:ahLst/>
              <a:cxnLst/>
              <a:rect l="l" t="t" r="r" b="b"/>
              <a:pathLst>
                <a:path w="2443" h="983" extrusionOk="0">
                  <a:moveTo>
                    <a:pt x="2442" y="708"/>
                  </a:moveTo>
                  <a:cubicBezTo>
                    <a:pt x="2191" y="69"/>
                    <a:pt x="1529" y="69"/>
                    <a:pt x="890" y="69"/>
                  </a:cubicBezTo>
                  <a:lnTo>
                    <a:pt x="890" y="69"/>
                  </a:lnTo>
                  <a:cubicBezTo>
                    <a:pt x="571" y="69"/>
                    <a:pt x="251" y="69"/>
                    <a:pt x="0" y="1"/>
                  </a:cubicBezTo>
                  <a:lnTo>
                    <a:pt x="0" y="1"/>
                  </a:lnTo>
                  <a:cubicBezTo>
                    <a:pt x="571" y="617"/>
                    <a:pt x="1803" y="982"/>
                    <a:pt x="2442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8"/>
            <p:cNvSpPr/>
            <p:nvPr/>
          </p:nvSpPr>
          <p:spPr>
            <a:xfrm>
              <a:off x="1694425" y="2005600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0" y="229"/>
                  </a:moveTo>
                  <a:cubicBezTo>
                    <a:pt x="297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8"/>
            <p:cNvSpPr/>
            <p:nvPr/>
          </p:nvSpPr>
          <p:spPr>
            <a:xfrm>
              <a:off x="1405100" y="1904600"/>
              <a:ext cx="93625" cy="90775"/>
            </a:xfrm>
            <a:custGeom>
              <a:avLst/>
              <a:gdLst/>
              <a:ahLst/>
              <a:cxnLst/>
              <a:rect l="l" t="t" r="r" b="b"/>
              <a:pathLst>
                <a:path w="3745" h="3631" extrusionOk="0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41" y="3448"/>
                    <a:pt x="2649" y="3242"/>
                  </a:cubicBezTo>
                  <a:lnTo>
                    <a:pt x="2649" y="3242"/>
                  </a:lnTo>
                  <a:cubicBezTo>
                    <a:pt x="3037" y="3128"/>
                    <a:pt x="3333" y="3014"/>
                    <a:pt x="3562" y="3060"/>
                  </a:cubicBezTo>
                  <a:lnTo>
                    <a:pt x="3562" y="3060"/>
                  </a:lnTo>
                  <a:lnTo>
                    <a:pt x="3744" y="2649"/>
                  </a:lnTo>
                  <a:cubicBezTo>
                    <a:pt x="2284" y="1622"/>
                    <a:pt x="3105" y="1142"/>
                    <a:pt x="1690" y="1"/>
                  </a:cubicBezTo>
                  <a:lnTo>
                    <a:pt x="1690" y="1"/>
                  </a:lnTo>
                  <a:cubicBezTo>
                    <a:pt x="1667" y="1279"/>
                    <a:pt x="2831" y="2580"/>
                    <a:pt x="2831" y="25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8"/>
            <p:cNvSpPr/>
            <p:nvPr/>
          </p:nvSpPr>
          <p:spPr>
            <a:xfrm>
              <a:off x="1489000" y="1968525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0" y="206"/>
                  </a:moveTo>
                  <a:cubicBezTo>
                    <a:pt x="639" y="3036"/>
                    <a:pt x="5319" y="7008"/>
                    <a:pt x="7966" y="4337"/>
                  </a:cubicBezTo>
                  <a:lnTo>
                    <a:pt x="7966" y="4337"/>
                  </a:lnTo>
                  <a:cubicBezTo>
                    <a:pt x="7533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3" y="0"/>
                    <a:pt x="434" y="46"/>
                    <a:pt x="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1652200" y="2053250"/>
              <a:ext cx="24550" cy="22000"/>
            </a:xfrm>
            <a:custGeom>
              <a:avLst/>
              <a:gdLst/>
              <a:ahLst/>
              <a:cxnLst/>
              <a:rect l="l" t="t" r="r" b="b"/>
              <a:pathLst>
                <a:path w="982" h="880" extrusionOk="0">
                  <a:moveTo>
                    <a:pt x="494" y="0"/>
                  </a:moveTo>
                  <a:cubicBezTo>
                    <a:pt x="328" y="0"/>
                    <a:pt x="159" y="94"/>
                    <a:pt x="92" y="263"/>
                  </a:cubicBezTo>
                  <a:cubicBezTo>
                    <a:pt x="0" y="469"/>
                    <a:pt x="92" y="743"/>
                    <a:pt x="320" y="834"/>
                  </a:cubicBezTo>
                  <a:cubicBezTo>
                    <a:pt x="376" y="865"/>
                    <a:pt x="437" y="879"/>
                    <a:pt x="498" y="879"/>
                  </a:cubicBezTo>
                  <a:cubicBezTo>
                    <a:pt x="661" y="879"/>
                    <a:pt x="824" y="778"/>
                    <a:pt x="891" y="629"/>
                  </a:cubicBezTo>
                  <a:cubicBezTo>
                    <a:pt x="982" y="400"/>
                    <a:pt x="891" y="149"/>
                    <a:pt x="662" y="35"/>
                  </a:cubicBezTo>
                  <a:cubicBezTo>
                    <a:pt x="609" y="12"/>
                    <a:pt x="552" y="0"/>
                    <a:pt x="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8"/>
            <p:cNvSpPr/>
            <p:nvPr/>
          </p:nvSpPr>
          <p:spPr>
            <a:xfrm>
              <a:off x="1657325" y="2058000"/>
              <a:ext cx="14300" cy="12550"/>
            </a:xfrm>
            <a:custGeom>
              <a:avLst/>
              <a:gdLst/>
              <a:ahLst/>
              <a:cxnLst/>
              <a:rect l="l" t="t" r="r" b="b"/>
              <a:pathLst>
                <a:path w="572" h="502" extrusionOk="0">
                  <a:moveTo>
                    <a:pt x="288" y="0"/>
                  </a:moveTo>
                  <a:cubicBezTo>
                    <a:pt x="195" y="0"/>
                    <a:pt x="102" y="59"/>
                    <a:pt x="69" y="142"/>
                  </a:cubicBezTo>
                  <a:cubicBezTo>
                    <a:pt x="1" y="279"/>
                    <a:pt x="69" y="416"/>
                    <a:pt x="183" y="484"/>
                  </a:cubicBezTo>
                  <a:cubicBezTo>
                    <a:pt x="212" y="496"/>
                    <a:pt x="243" y="501"/>
                    <a:pt x="275" y="501"/>
                  </a:cubicBezTo>
                  <a:cubicBezTo>
                    <a:pt x="370" y="501"/>
                    <a:pt x="469" y="450"/>
                    <a:pt x="503" y="347"/>
                  </a:cubicBezTo>
                  <a:cubicBezTo>
                    <a:pt x="571" y="233"/>
                    <a:pt x="503" y="73"/>
                    <a:pt x="389" y="28"/>
                  </a:cubicBezTo>
                  <a:cubicBezTo>
                    <a:pt x="357" y="9"/>
                    <a:pt x="323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8"/>
            <p:cNvSpPr/>
            <p:nvPr/>
          </p:nvSpPr>
          <p:spPr>
            <a:xfrm>
              <a:off x="1552900" y="2031850"/>
              <a:ext cx="61100" cy="24575"/>
            </a:xfrm>
            <a:custGeom>
              <a:avLst/>
              <a:gdLst/>
              <a:ahLst/>
              <a:cxnLst/>
              <a:rect l="l" t="t" r="r" b="b"/>
              <a:pathLst>
                <a:path w="2444" h="983" extrusionOk="0">
                  <a:moveTo>
                    <a:pt x="2443" y="709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2" y="92"/>
                    <a:pt x="1" y="1"/>
                  </a:cubicBezTo>
                  <a:lnTo>
                    <a:pt x="1" y="1"/>
                  </a:lnTo>
                  <a:cubicBezTo>
                    <a:pt x="549" y="617"/>
                    <a:pt x="1804" y="982"/>
                    <a:pt x="2443" y="7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8"/>
            <p:cNvSpPr/>
            <p:nvPr/>
          </p:nvSpPr>
          <p:spPr>
            <a:xfrm>
              <a:off x="1663050" y="2076950"/>
              <a:ext cx="25125" cy="8575"/>
            </a:xfrm>
            <a:custGeom>
              <a:avLst/>
              <a:gdLst/>
              <a:ahLst/>
              <a:cxnLst/>
              <a:rect l="l" t="t" r="r" b="b"/>
              <a:pathLst>
                <a:path w="1005" h="343" extrusionOk="0">
                  <a:moveTo>
                    <a:pt x="0" y="206"/>
                  </a:moveTo>
                  <a:cubicBezTo>
                    <a:pt x="297" y="343"/>
                    <a:pt x="890" y="114"/>
                    <a:pt x="890" y="114"/>
                  </a:cubicBezTo>
                  <a:lnTo>
                    <a:pt x="890" y="114"/>
                  </a:lnTo>
                  <a:lnTo>
                    <a:pt x="1004" y="0"/>
                  </a:lnTo>
                  <a:cubicBezTo>
                    <a:pt x="434" y="228"/>
                    <a:pt x="0" y="206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1708700" y="1793350"/>
              <a:ext cx="93600" cy="90175"/>
            </a:xfrm>
            <a:custGeom>
              <a:avLst/>
              <a:gdLst/>
              <a:ahLst/>
              <a:cxnLst/>
              <a:rect l="l" t="t" r="r" b="b"/>
              <a:pathLst>
                <a:path w="3744" h="3607" extrusionOk="0">
                  <a:moveTo>
                    <a:pt x="2853" y="2556"/>
                  </a:moveTo>
                  <a:cubicBezTo>
                    <a:pt x="1278" y="3218"/>
                    <a:pt x="0" y="2922"/>
                    <a:pt x="0" y="2922"/>
                  </a:cubicBezTo>
                  <a:lnTo>
                    <a:pt x="0" y="2922"/>
                  </a:lnTo>
                  <a:cubicBezTo>
                    <a:pt x="1004" y="3606"/>
                    <a:pt x="1940" y="3424"/>
                    <a:pt x="2648" y="3218"/>
                  </a:cubicBezTo>
                  <a:lnTo>
                    <a:pt x="2648" y="3218"/>
                  </a:lnTo>
                  <a:cubicBezTo>
                    <a:pt x="3036" y="3104"/>
                    <a:pt x="3355" y="3013"/>
                    <a:pt x="3561" y="3036"/>
                  </a:cubicBezTo>
                  <a:lnTo>
                    <a:pt x="3561" y="3036"/>
                  </a:lnTo>
                  <a:lnTo>
                    <a:pt x="3743" y="2625"/>
                  </a:lnTo>
                  <a:cubicBezTo>
                    <a:pt x="2305" y="1621"/>
                    <a:pt x="3104" y="1141"/>
                    <a:pt x="1712" y="0"/>
                  </a:cubicBezTo>
                  <a:lnTo>
                    <a:pt x="1712" y="0"/>
                  </a:lnTo>
                  <a:cubicBezTo>
                    <a:pt x="1666" y="1255"/>
                    <a:pt x="2853" y="2556"/>
                    <a:pt x="2853" y="255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1792575" y="1856675"/>
              <a:ext cx="199750" cy="175200"/>
            </a:xfrm>
            <a:custGeom>
              <a:avLst/>
              <a:gdLst/>
              <a:ahLst/>
              <a:cxnLst/>
              <a:rect l="l" t="t" r="r" b="b"/>
              <a:pathLst>
                <a:path w="7990" h="7008" extrusionOk="0">
                  <a:moveTo>
                    <a:pt x="0" y="206"/>
                  </a:moveTo>
                  <a:cubicBezTo>
                    <a:pt x="639" y="3059"/>
                    <a:pt x="5319" y="7008"/>
                    <a:pt x="7989" y="4337"/>
                  </a:cubicBezTo>
                  <a:lnTo>
                    <a:pt x="7989" y="4337"/>
                  </a:lnTo>
                  <a:cubicBezTo>
                    <a:pt x="7556" y="2237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1955775" y="1941625"/>
              <a:ext cx="25125" cy="21875"/>
            </a:xfrm>
            <a:custGeom>
              <a:avLst/>
              <a:gdLst/>
              <a:ahLst/>
              <a:cxnLst/>
              <a:rect l="l" t="t" r="r" b="b"/>
              <a:pathLst>
                <a:path w="1005" h="875" extrusionOk="0">
                  <a:moveTo>
                    <a:pt x="484" y="0"/>
                  </a:moveTo>
                  <a:cubicBezTo>
                    <a:pt x="324" y="0"/>
                    <a:pt x="179" y="93"/>
                    <a:pt x="115" y="255"/>
                  </a:cubicBezTo>
                  <a:cubicBezTo>
                    <a:pt x="0" y="483"/>
                    <a:pt x="92" y="734"/>
                    <a:pt x="320" y="825"/>
                  </a:cubicBezTo>
                  <a:cubicBezTo>
                    <a:pt x="387" y="859"/>
                    <a:pt x="455" y="874"/>
                    <a:pt x="521" y="874"/>
                  </a:cubicBezTo>
                  <a:cubicBezTo>
                    <a:pt x="681" y="874"/>
                    <a:pt x="826" y="781"/>
                    <a:pt x="891" y="620"/>
                  </a:cubicBezTo>
                  <a:cubicBezTo>
                    <a:pt x="1005" y="392"/>
                    <a:pt x="913" y="141"/>
                    <a:pt x="685" y="49"/>
                  </a:cubicBezTo>
                  <a:cubicBezTo>
                    <a:pt x="619" y="16"/>
                    <a:pt x="550" y="0"/>
                    <a:pt x="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1961475" y="1946400"/>
              <a:ext cx="13725" cy="12300"/>
            </a:xfrm>
            <a:custGeom>
              <a:avLst/>
              <a:gdLst/>
              <a:ahLst/>
              <a:cxnLst/>
              <a:rect l="l" t="t" r="r" b="b"/>
              <a:pathLst>
                <a:path w="549" h="492" extrusionOk="0">
                  <a:moveTo>
                    <a:pt x="287" y="1"/>
                  </a:moveTo>
                  <a:cubicBezTo>
                    <a:pt x="188" y="1"/>
                    <a:pt x="98" y="52"/>
                    <a:pt x="46" y="155"/>
                  </a:cubicBezTo>
                  <a:cubicBezTo>
                    <a:pt x="1" y="269"/>
                    <a:pt x="46" y="406"/>
                    <a:pt x="183" y="475"/>
                  </a:cubicBezTo>
                  <a:cubicBezTo>
                    <a:pt x="213" y="486"/>
                    <a:pt x="244" y="492"/>
                    <a:pt x="275" y="492"/>
                  </a:cubicBezTo>
                  <a:cubicBezTo>
                    <a:pt x="364" y="492"/>
                    <a:pt x="452" y="445"/>
                    <a:pt x="503" y="360"/>
                  </a:cubicBezTo>
                  <a:cubicBezTo>
                    <a:pt x="548" y="223"/>
                    <a:pt x="503" y="86"/>
                    <a:pt x="389" y="18"/>
                  </a:cubicBezTo>
                  <a:cubicBezTo>
                    <a:pt x="354" y="7"/>
                    <a:pt x="320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1856475" y="1920025"/>
              <a:ext cx="61650" cy="24550"/>
            </a:xfrm>
            <a:custGeom>
              <a:avLst/>
              <a:gdLst/>
              <a:ahLst/>
              <a:cxnLst/>
              <a:rect l="l" t="t" r="r" b="b"/>
              <a:pathLst>
                <a:path w="2466" h="982" extrusionOk="0">
                  <a:moveTo>
                    <a:pt x="2466" y="708"/>
                  </a:moveTo>
                  <a:cubicBezTo>
                    <a:pt x="2192" y="92"/>
                    <a:pt x="1530" y="92"/>
                    <a:pt x="914" y="92"/>
                  </a:cubicBezTo>
                  <a:lnTo>
                    <a:pt x="914" y="92"/>
                  </a:lnTo>
                  <a:cubicBezTo>
                    <a:pt x="594" y="92"/>
                    <a:pt x="275" y="92"/>
                    <a:pt x="1" y="0"/>
                  </a:cubicBezTo>
                  <a:lnTo>
                    <a:pt x="1" y="0"/>
                  </a:lnTo>
                  <a:cubicBezTo>
                    <a:pt x="571" y="616"/>
                    <a:pt x="1804" y="982"/>
                    <a:pt x="2466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1967175" y="1965100"/>
              <a:ext cx="25150" cy="8575"/>
            </a:xfrm>
            <a:custGeom>
              <a:avLst/>
              <a:gdLst/>
              <a:ahLst/>
              <a:cxnLst/>
              <a:rect l="l" t="t" r="r" b="b"/>
              <a:pathLst>
                <a:path w="1006" h="343" extrusionOk="0">
                  <a:moveTo>
                    <a:pt x="1" y="206"/>
                  </a:moveTo>
                  <a:cubicBezTo>
                    <a:pt x="275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0"/>
                  </a:lnTo>
                  <a:cubicBezTo>
                    <a:pt x="412" y="229"/>
                    <a:pt x="1" y="206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8"/>
            <p:cNvSpPr/>
            <p:nvPr/>
          </p:nvSpPr>
          <p:spPr>
            <a:xfrm>
              <a:off x="1783450" y="196110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53" y="2557"/>
                  </a:moveTo>
                  <a:cubicBezTo>
                    <a:pt x="1278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0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5" y="3014"/>
                    <a:pt x="3561" y="3036"/>
                  </a:cubicBezTo>
                  <a:lnTo>
                    <a:pt x="3561" y="3036"/>
                  </a:lnTo>
                  <a:lnTo>
                    <a:pt x="3744" y="2626"/>
                  </a:lnTo>
                  <a:cubicBezTo>
                    <a:pt x="2283" y="1621"/>
                    <a:pt x="3104" y="1142"/>
                    <a:pt x="1712" y="1"/>
                  </a:cubicBezTo>
                  <a:lnTo>
                    <a:pt x="1712" y="1"/>
                  </a:lnTo>
                  <a:cubicBezTo>
                    <a:pt x="1666" y="1256"/>
                    <a:pt x="2853" y="2557"/>
                    <a:pt x="2853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8"/>
            <p:cNvSpPr/>
            <p:nvPr/>
          </p:nvSpPr>
          <p:spPr>
            <a:xfrm>
              <a:off x="1867325" y="202445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0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3" y="0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8"/>
            <p:cNvSpPr/>
            <p:nvPr/>
          </p:nvSpPr>
          <p:spPr>
            <a:xfrm>
              <a:off x="2030525" y="2109475"/>
              <a:ext cx="24550" cy="22000"/>
            </a:xfrm>
            <a:custGeom>
              <a:avLst/>
              <a:gdLst/>
              <a:ahLst/>
              <a:cxnLst/>
              <a:rect l="l" t="t" r="r" b="b"/>
              <a:pathLst>
                <a:path w="982" h="880" extrusionOk="0">
                  <a:moveTo>
                    <a:pt x="497" y="1"/>
                  </a:moveTo>
                  <a:cubicBezTo>
                    <a:pt x="330" y="1"/>
                    <a:pt x="175" y="102"/>
                    <a:pt x="92" y="251"/>
                  </a:cubicBezTo>
                  <a:cubicBezTo>
                    <a:pt x="1" y="480"/>
                    <a:pt x="92" y="731"/>
                    <a:pt x="320" y="845"/>
                  </a:cubicBezTo>
                  <a:cubicBezTo>
                    <a:pt x="373" y="868"/>
                    <a:pt x="431" y="880"/>
                    <a:pt x="489" y="880"/>
                  </a:cubicBezTo>
                  <a:cubicBezTo>
                    <a:pt x="655" y="880"/>
                    <a:pt x="823" y="786"/>
                    <a:pt x="891" y="616"/>
                  </a:cubicBezTo>
                  <a:cubicBezTo>
                    <a:pt x="982" y="388"/>
                    <a:pt x="891" y="137"/>
                    <a:pt x="685" y="46"/>
                  </a:cubicBezTo>
                  <a:cubicBezTo>
                    <a:pt x="623" y="15"/>
                    <a:pt x="559" y="1"/>
                    <a:pt x="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8"/>
            <p:cNvSpPr/>
            <p:nvPr/>
          </p:nvSpPr>
          <p:spPr>
            <a:xfrm>
              <a:off x="2035650" y="2114175"/>
              <a:ext cx="14300" cy="12300"/>
            </a:xfrm>
            <a:custGeom>
              <a:avLst/>
              <a:gdLst/>
              <a:ahLst/>
              <a:cxnLst/>
              <a:rect l="l" t="t" r="r" b="b"/>
              <a:pathLst>
                <a:path w="572" h="492" extrusionOk="0">
                  <a:moveTo>
                    <a:pt x="297" y="1"/>
                  </a:moveTo>
                  <a:cubicBezTo>
                    <a:pt x="202" y="1"/>
                    <a:pt x="104" y="52"/>
                    <a:pt x="69" y="155"/>
                  </a:cubicBezTo>
                  <a:cubicBezTo>
                    <a:pt x="1" y="269"/>
                    <a:pt x="69" y="406"/>
                    <a:pt x="184" y="474"/>
                  </a:cubicBezTo>
                  <a:cubicBezTo>
                    <a:pt x="219" y="486"/>
                    <a:pt x="254" y="492"/>
                    <a:pt x="288" y="492"/>
                  </a:cubicBezTo>
                  <a:cubicBezTo>
                    <a:pt x="385" y="492"/>
                    <a:pt x="469" y="445"/>
                    <a:pt x="503" y="360"/>
                  </a:cubicBezTo>
                  <a:cubicBezTo>
                    <a:pt x="572" y="223"/>
                    <a:pt x="526" y="86"/>
                    <a:pt x="389" y="18"/>
                  </a:cubicBezTo>
                  <a:cubicBezTo>
                    <a:pt x="360" y="6"/>
                    <a:pt x="329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8"/>
            <p:cNvSpPr/>
            <p:nvPr/>
          </p:nvSpPr>
          <p:spPr>
            <a:xfrm>
              <a:off x="1931225" y="2087775"/>
              <a:ext cx="61100" cy="24575"/>
            </a:xfrm>
            <a:custGeom>
              <a:avLst/>
              <a:gdLst/>
              <a:ahLst/>
              <a:cxnLst/>
              <a:rect l="l" t="t" r="r" b="b"/>
              <a:pathLst>
                <a:path w="2444" h="983" extrusionOk="0">
                  <a:moveTo>
                    <a:pt x="2443" y="708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2" y="92"/>
                    <a:pt x="252" y="92"/>
                    <a:pt x="1" y="1"/>
                  </a:cubicBezTo>
                  <a:lnTo>
                    <a:pt x="1" y="1"/>
                  </a:lnTo>
                  <a:cubicBezTo>
                    <a:pt x="572" y="617"/>
                    <a:pt x="1804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8"/>
            <p:cNvSpPr/>
            <p:nvPr/>
          </p:nvSpPr>
          <p:spPr>
            <a:xfrm>
              <a:off x="2041375" y="2132875"/>
              <a:ext cx="25125" cy="8575"/>
            </a:xfrm>
            <a:custGeom>
              <a:avLst/>
              <a:gdLst/>
              <a:ahLst/>
              <a:cxnLst/>
              <a:rect l="l" t="t" r="r" b="b"/>
              <a:pathLst>
                <a:path w="1005" h="343" extrusionOk="0">
                  <a:moveTo>
                    <a:pt x="0" y="205"/>
                  </a:moveTo>
                  <a:cubicBezTo>
                    <a:pt x="297" y="342"/>
                    <a:pt x="890" y="114"/>
                    <a:pt x="890" y="114"/>
                  </a:cubicBezTo>
                  <a:lnTo>
                    <a:pt x="890" y="114"/>
                  </a:lnTo>
                  <a:lnTo>
                    <a:pt x="1005" y="0"/>
                  </a:lnTo>
                  <a:cubicBezTo>
                    <a:pt x="434" y="228"/>
                    <a:pt x="0" y="205"/>
                    <a:pt x="0" y="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8"/>
            <p:cNvSpPr/>
            <p:nvPr/>
          </p:nvSpPr>
          <p:spPr>
            <a:xfrm>
              <a:off x="1883300" y="162785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54" y="2557"/>
                  </a:moveTo>
                  <a:cubicBezTo>
                    <a:pt x="1279" y="3219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1005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6" y="3014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2" y="1"/>
                  </a:cubicBezTo>
                  <a:lnTo>
                    <a:pt x="1712" y="1"/>
                  </a:lnTo>
                  <a:cubicBezTo>
                    <a:pt x="1667" y="1256"/>
                    <a:pt x="2854" y="2557"/>
                    <a:pt x="2854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8"/>
            <p:cNvSpPr/>
            <p:nvPr/>
          </p:nvSpPr>
          <p:spPr>
            <a:xfrm>
              <a:off x="1967175" y="169120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1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5" y="69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8"/>
            <p:cNvSpPr/>
            <p:nvPr/>
          </p:nvSpPr>
          <p:spPr>
            <a:xfrm>
              <a:off x="2130375" y="1776225"/>
              <a:ext cx="25150" cy="22000"/>
            </a:xfrm>
            <a:custGeom>
              <a:avLst/>
              <a:gdLst/>
              <a:ahLst/>
              <a:cxnLst/>
              <a:rect l="l" t="t" r="r" b="b"/>
              <a:pathLst>
                <a:path w="1006" h="880" extrusionOk="0">
                  <a:moveTo>
                    <a:pt x="497" y="1"/>
                  </a:moveTo>
                  <a:cubicBezTo>
                    <a:pt x="331" y="1"/>
                    <a:pt x="175" y="102"/>
                    <a:pt x="92" y="251"/>
                  </a:cubicBezTo>
                  <a:cubicBezTo>
                    <a:pt x="1" y="480"/>
                    <a:pt x="92" y="731"/>
                    <a:pt x="321" y="845"/>
                  </a:cubicBezTo>
                  <a:cubicBezTo>
                    <a:pt x="374" y="868"/>
                    <a:pt x="431" y="880"/>
                    <a:pt x="489" y="880"/>
                  </a:cubicBezTo>
                  <a:cubicBezTo>
                    <a:pt x="655" y="880"/>
                    <a:pt x="823" y="786"/>
                    <a:pt x="891" y="617"/>
                  </a:cubicBezTo>
                  <a:cubicBezTo>
                    <a:pt x="1005" y="411"/>
                    <a:pt x="891" y="137"/>
                    <a:pt x="686" y="46"/>
                  </a:cubicBezTo>
                  <a:cubicBezTo>
                    <a:pt x="624" y="15"/>
                    <a:pt x="560" y="1"/>
                    <a:pt x="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8"/>
            <p:cNvSpPr/>
            <p:nvPr/>
          </p:nvSpPr>
          <p:spPr>
            <a:xfrm>
              <a:off x="2135525" y="178092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97" y="1"/>
                  </a:moveTo>
                  <a:cubicBezTo>
                    <a:pt x="202" y="1"/>
                    <a:pt x="103" y="52"/>
                    <a:pt x="69" y="155"/>
                  </a:cubicBezTo>
                  <a:cubicBezTo>
                    <a:pt x="0" y="269"/>
                    <a:pt x="69" y="429"/>
                    <a:pt x="183" y="474"/>
                  </a:cubicBezTo>
                  <a:cubicBezTo>
                    <a:pt x="221" y="493"/>
                    <a:pt x="258" y="501"/>
                    <a:pt x="295" y="501"/>
                  </a:cubicBezTo>
                  <a:cubicBezTo>
                    <a:pt x="390" y="501"/>
                    <a:pt x="476" y="443"/>
                    <a:pt x="525" y="360"/>
                  </a:cubicBezTo>
                  <a:cubicBezTo>
                    <a:pt x="571" y="223"/>
                    <a:pt x="525" y="86"/>
                    <a:pt x="388" y="18"/>
                  </a:cubicBezTo>
                  <a:cubicBezTo>
                    <a:pt x="360" y="6"/>
                    <a:pt x="328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8"/>
            <p:cNvSpPr/>
            <p:nvPr/>
          </p:nvSpPr>
          <p:spPr>
            <a:xfrm>
              <a:off x="2031100" y="1754525"/>
              <a:ext cx="61075" cy="25150"/>
            </a:xfrm>
            <a:custGeom>
              <a:avLst/>
              <a:gdLst/>
              <a:ahLst/>
              <a:cxnLst/>
              <a:rect l="l" t="t" r="r" b="b"/>
              <a:pathLst>
                <a:path w="2443" h="1006" extrusionOk="0">
                  <a:moveTo>
                    <a:pt x="2443" y="731"/>
                  </a:moveTo>
                  <a:cubicBezTo>
                    <a:pt x="2192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71" y="617"/>
                    <a:pt x="1804" y="1005"/>
                    <a:pt x="2443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8"/>
            <p:cNvSpPr/>
            <p:nvPr/>
          </p:nvSpPr>
          <p:spPr>
            <a:xfrm>
              <a:off x="2141225" y="1799625"/>
              <a:ext cx="25125" cy="8575"/>
            </a:xfrm>
            <a:custGeom>
              <a:avLst/>
              <a:gdLst/>
              <a:ahLst/>
              <a:cxnLst/>
              <a:rect l="l" t="t" r="r" b="b"/>
              <a:pathLst>
                <a:path w="1005" h="343" extrusionOk="0">
                  <a:moveTo>
                    <a:pt x="1" y="228"/>
                  </a:moveTo>
                  <a:cubicBezTo>
                    <a:pt x="297" y="342"/>
                    <a:pt x="891" y="114"/>
                    <a:pt x="891" y="114"/>
                  </a:cubicBezTo>
                  <a:lnTo>
                    <a:pt x="891" y="114"/>
                  </a:lnTo>
                  <a:lnTo>
                    <a:pt x="1005" y="0"/>
                  </a:lnTo>
                  <a:cubicBezTo>
                    <a:pt x="434" y="228"/>
                    <a:pt x="1" y="228"/>
                    <a:pt x="1" y="2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8"/>
            <p:cNvSpPr/>
            <p:nvPr/>
          </p:nvSpPr>
          <p:spPr>
            <a:xfrm>
              <a:off x="2065900" y="1698050"/>
              <a:ext cx="90750" cy="91900"/>
            </a:xfrm>
            <a:custGeom>
              <a:avLst/>
              <a:gdLst/>
              <a:ahLst/>
              <a:cxnLst/>
              <a:rect l="l" t="t" r="r" b="b"/>
              <a:pathLst>
                <a:path w="3630" h="3676" extrusionOk="0">
                  <a:moveTo>
                    <a:pt x="2717" y="2328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8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09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47" y="1256"/>
                    <a:pt x="2717" y="2328"/>
                    <a:pt x="2717" y="23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8"/>
            <p:cNvSpPr/>
            <p:nvPr/>
          </p:nvSpPr>
          <p:spPr>
            <a:xfrm>
              <a:off x="2147500" y="1745400"/>
              <a:ext cx="214025" cy="158100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26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7" y="1"/>
                    <a:pt x="2397" y="1"/>
                  </a:cubicBezTo>
                  <a:lnTo>
                    <a:pt x="2397" y="1"/>
                  </a:lnTo>
                  <a:cubicBezTo>
                    <a:pt x="1530" y="1"/>
                    <a:pt x="708" y="160"/>
                    <a:pt x="1" y="52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8"/>
            <p:cNvSpPr/>
            <p:nvPr/>
          </p:nvSpPr>
          <p:spPr>
            <a:xfrm>
              <a:off x="2323825" y="1806825"/>
              <a:ext cx="24575" cy="21800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8"/>
                  </a:cubicBezTo>
                  <a:cubicBezTo>
                    <a:pt x="1" y="557"/>
                    <a:pt x="138" y="808"/>
                    <a:pt x="389" y="853"/>
                  </a:cubicBezTo>
                  <a:cubicBezTo>
                    <a:pt x="429" y="865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22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8"/>
            <p:cNvSpPr/>
            <p:nvPr/>
          </p:nvSpPr>
          <p:spPr>
            <a:xfrm>
              <a:off x="2328975" y="1811500"/>
              <a:ext cx="13700" cy="12400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91" y="0"/>
                  </a:moveTo>
                  <a:cubicBezTo>
                    <a:pt x="173" y="0"/>
                    <a:pt x="66" y="67"/>
                    <a:pt x="46" y="187"/>
                  </a:cubicBezTo>
                  <a:cubicBezTo>
                    <a:pt x="0" y="324"/>
                    <a:pt x="91" y="461"/>
                    <a:pt x="228" y="484"/>
                  </a:cubicBezTo>
                  <a:cubicBezTo>
                    <a:pt x="253" y="492"/>
                    <a:pt x="277" y="496"/>
                    <a:pt x="300" y="496"/>
                  </a:cubicBezTo>
                  <a:cubicBezTo>
                    <a:pt x="404" y="496"/>
                    <a:pt x="488" y="418"/>
                    <a:pt x="525" y="324"/>
                  </a:cubicBezTo>
                  <a:cubicBezTo>
                    <a:pt x="548" y="187"/>
                    <a:pt x="479" y="50"/>
                    <a:pt x="343" y="4"/>
                  </a:cubicBezTo>
                  <a:cubicBezTo>
                    <a:pt x="325" y="2"/>
                    <a:pt x="308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8"/>
            <p:cNvSpPr/>
            <p:nvPr/>
          </p:nvSpPr>
          <p:spPr>
            <a:xfrm>
              <a:off x="2220550" y="1801325"/>
              <a:ext cx="63350" cy="20575"/>
            </a:xfrm>
            <a:custGeom>
              <a:avLst/>
              <a:gdLst/>
              <a:ahLst/>
              <a:cxnLst/>
              <a:rect l="l" t="t" r="r" b="b"/>
              <a:pathLst>
                <a:path w="2534" h="823" extrusionOk="0">
                  <a:moveTo>
                    <a:pt x="913" y="92"/>
                  </a:moveTo>
                  <a:cubicBezTo>
                    <a:pt x="594" y="138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4" y="46"/>
                    <a:pt x="913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8"/>
            <p:cNvSpPr/>
            <p:nvPr/>
          </p:nvSpPr>
          <p:spPr>
            <a:xfrm>
              <a:off x="2338100" y="1825875"/>
              <a:ext cx="23425" cy="12000"/>
            </a:xfrm>
            <a:custGeom>
              <a:avLst/>
              <a:gdLst/>
              <a:ahLst/>
              <a:cxnLst/>
              <a:rect l="l" t="t" r="r" b="b"/>
              <a:pathLst>
                <a:path w="937" h="480" extrusionOk="0">
                  <a:moveTo>
                    <a:pt x="0" y="388"/>
                  </a:moveTo>
                  <a:cubicBezTo>
                    <a:pt x="297" y="479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2"/>
                    <a:pt x="0" y="388"/>
                    <a:pt x="0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8"/>
            <p:cNvSpPr/>
            <p:nvPr/>
          </p:nvSpPr>
          <p:spPr>
            <a:xfrm>
              <a:off x="1934650" y="2110600"/>
              <a:ext cx="90775" cy="93050"/>
            </a:xfrm>
            <a:custGeom>
              <a:avLst/>
              <a:gdLst/>
              <a:ahLst/>
              <a:cxnLst/>
              <a:rect l="l" t="t" r="r" b="b"/>
              <a:pathLst>
                <a:path w="3631" h="3722" extrusionOk="0">
                  <a:moveTo>
                    <a:pt x="2808" y="2786"/>
                  </a:moveTo>
                  <a:cubicBezTo>
                    <a:pt x="1119" y="2922"/>
                    <a:pt x="1" y="2238"/>
                    <a:pt x="1" y="2238"/>
                  </a:cubicBezTo>
                  <a:lnTo>
                    <a:pt x="1" y="2238"/>
                  </a:lnTo>
                  <a:cubicBezTo>
                    <a:pt x="1119" y="3721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30" y="3151"/>
                  </a:lnTo>
                  <a:cubicBezTo>
                    <a:pt x="2580" y="1713"/>
                    <a:pt x="3516" y="1530"/>
                    <a:pt x="2557" y="1"/>
                  </a:cubicBezTo>
                  <a:lnTo>
                    <a:pt x="2557" y="1"/>
                  </a:lnTo>
                  <a:cubicBezTo>
                    <a:pt x="2124" y="1188"/>
                    <a:pt x="2808" y="2786"/>
                    <a:pt x="2808" y="278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8"/>
            <p:cNvSpPr/>
            <p:nvPr/>
          </p:nvSpPr>
          <p:spPr>
            <a:xfrm>
              <a:off x="2007700" y="2188775"/>
              <a:ext cx="171225" cy="203750"/>
            </a:xfrm>
            <a:custGeom>
              <a:avLst/>
              <a:gdLst/>
              <a:ahLst/>
              <a:cxnLst/>
              <a:rect l="l" t="t" r="r" b="b"/>
              <a:pathLst>
                <a:path w="6849" h="8150" extrusionOk="0">
                  <a:moveTo>
                    <a:pt x="6529" y="6483"/>
                  </a:moveTo>
                  <a:cubicBezTo>
                    <a:pt x="6848" y="3995"/>
                    <a:pt x="3493" y="47"/>
                    <a:pt x="320" y="1"/>
                  </a:cubicBezTo>
                  <a:lnTo>
                    <a:pt x="320" y="1"/>
                  </a:lnTo>
                  <a:cubicBezTo>
                    <a:pt x="1" y="2900"/>
                    <a:pt x="3150" y="8150"/>
                    <a:pt x="6529" y="6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8"/>
            <p:cNvSpPr/>
            <p:nvPr/>
          </p:nvSpPr>
          <p:spPr>
            <a:xfrm>
              <a:off x="2140075" y="2320525"/>
              <a:ext cx="24575" cy="21850"/>
            </a:xfrm>
            <a:custGeom>
              <a:avLst/>
              <a:gdLst/>
              <a:ahLst/>
              <a:cxnLst/>
              <a:rect l="l" t="t" r="r" b="b"/>
              <a:pathLst>
                <a:path w="983" h="874" extrusionOk="0">
                  <a:moveTo>
                    <a:pt x="494" y="1"/>
                  </a:moveTo>
                  <a:cubicBezTo>
                    <a:pt x="379" y="1"/>
                    <a:pt x="266" y="46"/>
                    <a:pt x="184" y="140"/>
                  </a:cubicBezTo>
                  <a:cubicBezTo>
                    <a:pt x="1" y="300"/>
                    <a:pt x="24" y="597"/>
                    <a:pt x="184" y="757"/>
                  </a:cubicBezTo>
                  <a:cubicBezTo>
                    <a:pt x="272" y="834"/>
                    <a:pt x="381" y="874"/>
                    <a:pt x="492" y="874"/>
                  </a:cubicBezTo>
                  <a:cubicBezTo>
                    <a:pt x="610" y="874"/>
                    <a:pt x="728" y="828"/>
                    <a:pt x="823" y="734"/>
                  </a:cubicBezTo>
                  <a:cubicBezTo>
                    <a:pt x="982" y="551"/>
                    <a:pt x="960" y="277"/>
                    <a:pt x="800" y="118"/>
                  </a:cubicBezTo>
                  <a:cubicBezTo>
                    <a:pt x="712" y="40"/>
                    <a:pt x="602" y="1"/>
                    <a:pt x="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8"/>
            <p:cNvSpPr/>
            <p:nvPr/>
          </p:nvSpPr>
          <p:spPr>
            <a:xfrm>
              <a:off x="2145800" y="2325175"/>
              <a:ext cx="13725" cy="12500"/>
            </a:xfrm>
            <a:custGeom>
              <a:avLst/>
              <a:gdLst/>
              <a:ahLst/>
              <a:cxnLst/>
              <a:rect l="l" t="t" r="r" b="b"/>
              <a:pathLst>
                <a:path w="549" h="500" extrusionOk="0">
                  <a:moveTo>
                    <a:pt x="263" y="0"/>
                  </a:moveTo>
                  <a:cubicBezTo>
                    <a:pt x="200" y="0"/>
                    <a:pt x="137" y="23"/>
                    <a:pt x="92" y="69"/>
                  </a:cubicBezTo>
                  <a:cubicBezTo>
                    <a:pt x="0" y="183"/>
                    <a:pt x="0" y="343"/>
                    <a:pt x="92" y="434"/>
                  </a:cubicBezTo>
                  <a:cubicBezTo>
                    <a:pt x="145" y="477"/>
                    <a:pt x="204" y="500"/>
                    <a:pt x="264" y="500"/>
                  </a:cubicBezTo>
                  <a:cubicBezTo>
                    <a:pt x="330" y="500"/>
                    <a:pt x="396" y="471"/>
                    <a:pt x="457" y="411"/>
                  </a:cubicBezTo>
                  <a:cubicBezTo>
                    <a:pt x="548" y="320"/>
                    <a:pt x="525" y="160"/>
                    <a:pt x="434" y="69"/>
                  </a:cubicBezTo>
                  <a:cubicBezTo>
                    <a:pt x="388" y="23"/>
                    <a:pt x="325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8"/>
            <p:cNvSpPr/>
            <p:nvPr/>
          </p:nvSpPr>
          <p:spPr>
            <a:xfrm>
              <a:off x="2057350" y="2264675"/>
              <a:ext cx="51950" cy="37700"/>
            </a:xfrm>
            <a:custGeom>
              <a:avLst/>
              <a:gdLst/>
              <a:ahLst/>
              <a:cxnLst/>
              <a:rect l="l" t="t" r="r" b="b"/>
              <a:pathLst>
                <a:path w="2078" h="1508" extrusionOk="0">
                  <a:moveTo>
                    <a:pt x="2077" y="1461"/>
                  </a:moveTo>
                  <a:cubicBezTo>
                    <a:pt x="2009" y="434"/>
                    <a:pt x="639" y="480"/>
                    <a:pt x="0" y="1"/>
                  </a:cubicBezTo>
                  <a:lnTo>
                    <a:pt x="0" y="1"/>
                  </a:lnTo>
                  <a:cubicBezTo>
                    <a:pt x="320" y="754"/>
                    <a:pt x="1393" y="1507"/>
                    <a:pt x="2077" y="14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8"/>
            <p:cNvSpPr/>
            <p:nvPr/>
          </p:nvSpPr>
          <p:spPr>
            <a:xfrm>
              <a:off x="2145225" y="2348000"/>
              <a:ext cx="25700" cy="5150"/>
            </a:xfrm>
            <a:custGeom>
              <a:avLst/>
              <a:gdLst/>
              <a:ahLst/>
              <a:cxnLst/>
              <a:rect l="l" t="t" r="r" b="b"/>
              <a:pathLst>
                <a:path w="1028" h="206" extrusionOk="0">
                  <a:moveTo>
                    <a:pt x="891" y="183"/>
                  </a:moveTo>
                  <a:lnTo>
                    <a:pt x="1028" y="114"/>
                  </a:lnTo>
                  <a:cubicBezTo>
                    <a:pt x="411" y="160"/>
                    <a:pt x="0" y="0"/>
                    <a:pt x="0" y="0"/>
                  </a:cubicBezTo>
                  <a:lnTo>
                    <a:pt x="0" y="0"/>
                  </a:lnTo>
                  <a:cubicBezTo>
                    <a:pt x="229" y="206"/>
                    <a:pt x="891" y="183"/>
                    <a:pt x="891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8"/>
            <p:cNvSpPr/>
            <p:nvPr/>
          </p:nvSpPr>
          <p:spPr>
            <a:xfrm>
              <a:off x="2153775" y="2023875"/>
              <a:ext cx="90775" cy="93600"/>
            </a:xfrm>
            <a:custGeom>
              <a:avLst/>
              <a:gdLst/>
              <a:ahLst/>
              <a:cxnLst/>
              <a:rect l="l" t="t" r="r" b="b"/>
              <a:pathLst>
                <a:path w="3631" h="3744" extrusionOk="0">
                  <a:moveTo>
                    <a:pt x="2808" y="2808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44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30" y="3173"/>
                  </a:lnTo>
                  <a:cubicBezTo>
                    <a:pt x="2603" y="1735"/>
                    <a:pt x="3516" y="1530"/>
                    <a:pt x="2557" y="0"/>
                  </a:cubicBezTo>
                  <a:lnTo>
                    <a:pt x="2557" y="0"/>
                  </a:lnTo>
                  <a:cubicBezTo>
                    <a:pt x="2124" y="1187"/>
                    <a:pt x="2808" y="2808"/>
                    <a:pt x="2808" y="28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8"/>
            <p:cNvSpPr/>
            <p:nvPr/>
          </p:nvSpPr>
          <p:spPr>
            <a:xfrm>
              <a:off x="2226825" y="2102050"/>
              <a:ext cx="171225" cy="204300"/>
            </a:xfrm>
            <a:custGeom>
              <a:avLst/>
              <a:gdLst/>
              <a:ahLst/>
              <a:cxnLst/>
              <a:rect l="l" t="t" r="r" b="b"/>
              <a:pathLst>
                <a:path w="6849" h="8172" extrusionOk="0">
                  <a:moveTo>
                    <a:pt x="6528" y="6506"/>
                  </a:moveTo>
                  <a:cubicBezTo>
                    <a:pt x="6848" y="4018"/>
                    <a:pt x="3493" y="69"/>
                    <a:pt x="320" y="0"/>
                  </a:cubicBezTo>
                  <a:lnTo>
                    <a:pt x="320" y="0"/>
                  </a:lnTo>
                  <a:cubicBezTo>
                    <a:pt x="0" y="2899"/>
                    <a:pt x="3150" y="8172"/>
                    <a:pt x="6528" y="6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8"/>
            <p:cNvSpPr/>
            <p:nvPr/>
          </p:nvSpPr>
          <p:spPr>
            <a:xfrm>
              <a:off x="2359775" y="2233800"/>
              <a:ext cx="24000" cy="22075"/>
            </a:xfrm>
            <a:custGeom>
              <a:avLst/>
              <a:gdLst/>
              <a:ahLst/>
              <a:cxnLst/>
              <a:rect l="l" t="t" r="r" b="b"/>
              <a:pathLst>
                <a:path w="960" h="883" extrusionOk="0">
                  <a:moveTo>
                    <a:pt x="471" y="0"/>
                  </a:moveTo>
                  <a:cubicBezTo>
                    <a:pt x="356" y="0"/>
                    <a:pt x="243" y="46"/>
                    <a:pt x="160" y="140"/>
                  </a:cubicBezTo>
                  <a:cubicBezTo>
                    <a:pt x="1" y="323"/>
                    <a:pt x="1" y="597"/>
                    <a:pt x="183" y="756"/>
                  </a:cubicBezTo>
                  <a:cubicBezTo>
                    <a:pt x="258" y="842"/>
                    <a:pt x="358" y="882"/>
                    <a:pt x="462" y="882"/>
                  </a:cubicBezTo>
                  <a:cubicBezTo>
                    <a:pt x="580" y="882"/>
                    <a:pt x="703" y="830"/>
                    <a:pt x="800" y="734"/>
                  </a:cubicBezTo>
                  <a:cubicBezTo>
                    <a:pt x="959" y="574"/>
                    <a:pt x="959" y="300"/>
                    <a:pt x="777" y="117"/>
                  </a:cubicBezTo>
                  <a:cubicBezTo>
                    <a:pt x="689" y="40"/>
                    <a:pt x="579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8"/>
            <p:cNvSpPr/>
            <p:nvPr/>
          </p:nvSpPr>
          <p:spPr>
            <a:xfrm>
              <a:off x="2364925" y="2238500"/>
              <a:ext cx="13700" cy="12500"/>
            </a:xfrm>
            <a:custGeom>
              <a:avLst/>
              <a:gdLst/>
              <a:ahLst/>
              <a:cxnLst/>
              <a:rect l="l" t="t" r="r" b="b"/>
              <a:pathLst>
                <a:path w="548" h="500" extrusionOk="0">
                  <a:moveTo>
                    <a:pt x="273" y="0"/>
                  </a:moveTo>
                  <a:cubicBezTo>
                    <a:pt x="207" y="0"/>
                    <a:pt x="140" y="29"/>
                    <a:pt x="91" y="89"/>
                  </a:cubicBezTo>
                  <a:cubicBezTo>
                    <a:pt x="0" y="180"/>
                    <a:pt x="0" y="340"/>
                    <a:pt x="91" y="431"/>
                  </a:cubicBezTo>
                  <a:cubicBezTo>
                    <a:pt x="149" y="477"/>
                    <a:pt x="217" y="500"/>
                    <a:pt x="283" y="500"/>
                  </a:cubicBezTo>
                  <a:cubicBezTo>
                    <a:pt x="348" y="500"/>
                    <a:pt x="411" y="477"/>
                    <a:pt x="457" y="431"/>
                  </a:cubicBezTo>
                  <a:cubicBezTo>
                    <a:pt x="548" y="317"/>
                    <a:pt x="548" y="180"/>
                    <a:pt x="434" y="66"/>
                  </a:cubicBezTo>
                  <a:cubicBezTo>
                    <a:pt x="391" y="23"/>
                    <a:pt x="332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8"/>
            <p:cNvSpPr/>
            <p:nvPr/>
          </p:nvSpPr>
          <p:spPr>
            <a:xfrm>
              <a:off x="2276475" y="2177950"/>
              <a:ext cx="51950" cy="38250"/>
            </a:xfrm>
            <a:custGeom>
              <a:avLst/>
              <a:gdLst/>
              <a:ahLst/>
              <a:cxnLst/>
              <a:rect l="l" t="t" r="r" b="b"/>
              <a:pathLst>
                <a:path w="2078" h="1530" extrusionOk="0">
                  <a:moveTo>
                    <a:pt x="2077" y="1484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20" y="776"/>
                    <a:pt x="1393" y="1530"/>
                    <a:pt x="2077" y="1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8"/>
            <p:cNvSpPr/>
            <p:nvPr/>
          </p:nvSpPr>
          <p:spPr>
            <a:xfrm>
              <a:off x="2364350" y="2261250"/>
              <a:ext cx="25700" cy="5725"/>
            </a:xfrm>
            <a:custGeom>
              <a:avLst/>
              <a:gdLst/>
              <a:ahLst/>
              <a:cxnLst/>
              <a:rect l="l" t="t" r="r" b="b"/>
              <a:pathLst>
                <a:path w="1028" h="229" extrusionOk="0">
                  <a:moveTo>
                    <a:pt x="891" y="206"/>
                  </a:moveTo>
                  <a:lnTo>
                    <a:pt x="1027" y="138"/>
                  </a:lnTo>
                  <a:cubicBezTo>
                    <a:pt x="411" y="160"/>
                    <a:pt x="0" y="1"/>
                    <a:pt x="0" y="1"/>
                  </a:cubicBezTo>
                  <a:lnTo>
                    <a:pt x="0" y="1"/>
                  </a:lnTo>
                  <a:cubicBezTo>
                    <a:pt x="229" y="229"/>
                    <a:pt x="891" y="206"/>
                    <a:pt x="89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8"/>
            <p:cNvSpPr/>
            <p:nvPr/>
          </p:nvSpPr>
          <p:spPr>
            <a:xfrm>
              <a:off x="2049925" y="1984500"/>
              <a:ext cx="91325" cy="93600"/>
            </a:xfrm>
            <a:custGeom>
              <a:avLst/>
              <a:gdLst/>
              <a:ahLst/>
              <a:cxnLst/>
              <a:rect l="l" t="t" r="r" b="b"/>
              <a:pathLst>
                <a:path w="3653" h="3744" extrusionOk="0">
                  <a:moveTo>
                    <a:pt x="2831" y="2808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44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53" y="3173"/>
                  </a:lnTo>
                  <a:cubicBezTo>
                    <a:pt x="2603" y="1735"/>
                    <a:pt x="3516" y="1530"/>
                    <a:pt x="2580" y="0"/>
                  </a:cubicBezTo>
                  <a:lnTo>
                    <a:pt x="2580" y="0"/>
                  </a:lnTo>
                  <a:cubicBezTo>
                    <a:pt x="2123" y="1187"/>
                    <a:pt x="2831" y="2808"/>
                    <a:pt x="2831" y="28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8"/>
            <p:cNvSpPr/>
            <p:nvPr/>
          </p:nvSpPr>
          <p:spPr>
            <a:xfrm>
              <a:off x="2122975" y="2062675"/>
              <a:ext cx="171200" cy="204300"/>
            </a:xfrm>
            <a:custGeom>
              <a:avLst/>
              <a:gdLst/>
              <a:ahLst/>
              <a:cxnLst/>
              <a:rect l="l" t="t" r="r" b="b"/>
              <a:pathLst>
                <a:path w="6848" h="8172" extrusionOk="0">
                  <a:moveTo>
                    <a:pt x="6528" y="6506"/>
                  </a:moveTo>
                  <a:cubicBezTo>
                    <a:pt x="6848" y="4018"/>
                    <a:pt x="3515" y="69"/>
                    <a:pt x="320" y="1"/>
                  </a:cubicBezTo>
                  <a:lnTo>
                    <a:pt x="320" y="1"/>
                  </a:lnTo>
                  <a:cubicBezTo>
                    <a:pt x="0" y="2899"/>
                    <a:pt x="3173" y="8172"/>
                    <a:pt x="6528" y="6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8"/>
            <p:cNvSpPr/>
            <p:nvPr/>
          </p:nvSpPr>
          <p:spPr>
            <a:xfrm>
              <a:off x="2255925" y="2194425"/>
              <a:ext cx="24000" cy="21850"/>
            </a:xfrm>
            <a:custGeom>
              <a:avLst/>
              <a:gdLst/>
              <a:ahLst/>
              <a:cxnLst/>
              <a:rect l="l" t="t" r="r" b="b"/>
              <a:pathLst>
                <a:path w="960" h="874" extrusionOk="0">
                  <a:moveTo>
                    <a:pt x="480" y="0"/>
                  </a:moveTo>
                  <a:cubicBezTo>
                    <a:pt x="362" y="0"/>
                    <a:pt x="243" y="46"/>
                    <a:pt x="160" y="140"/>
                  </a:cubicBezTo>
                  <a:cubicBezTo>
                    <a:pt x="1" y="323"/>
                    <a:pt x="1" y="597"/>
                    <a:pt x="183" y="756"/>
                  </a:cubicBezTo>
                  <a:cubicBezTo>
                    <a:pt x="271" y="834"/>
                    <a:pt x="381" y="874"/>
                    <a:pt x="489" y="874"/>
                  </a:cubicBezTo>
                  <a:cubicBezTo>
                    <a:pt x="604" y="874"/>
                    <a:pt x="717" y="828"/>
                    <a:pt x="799" y="734"/>
                  </a:cubicBezTo>
                  <a:cubicBezTo>
                    <a:pt x="959" y="574"/>
                    <a:pt x="959" y="300"/>
                    <a:pt x="777" y="117"/>
                  </a:cubicBezTo>
                  <a:cubicBezTo>
                    <a:pt x="699" y="40"/>
                    <a:pt x="590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8"/>
            <p:cNvSpPr/>
            <p:nvPr/>
          </p:nvSpPr>
          <p:spPr>
            <a:xfrm>
              <a:off x="2261050" y="2199125"/>
              <a:ext cx="13725" cy="12500"/>
            </a:xfrm>
            <a:custGeom>
              <a:avLst/>
              <a:gdLst/>
              <a:ahLst/>
              <a:cxnLst/>
              <a:rect l="l" t="t" r="r" b="b"/>
              <a:pathLst>
                <a:path w="549" h="500" extrusionOk="0">
                  <a:moveTo>
                    <a:pt x="277" y="0"/>
                  </a:moveTo>
                  <a:cubicBezTo>
                    <a:pt x="208" y="0"/>
                    <a:pt x="140" y="29"/>
                    <a:pt x="92" y="89"/>
                  </a:cubicBezTo>
                  <a:cubicBezTo>
                    <a:pt x="1" y="180"/>
                    <a:pt x="1" y="340"/>
                    <a:pt x="115" y="431"/>
                  </a:cubicBezTo>
                  <a:cubicBezTo>
                    <a:pt x="161" y="477"/>
                    <a:pt x="223" y="500"/>
                    <a:pt x="286" y="500"/>
                  </a:cubicBezTo>
                  <a:cubicBezTo>
                    <a:pt x="349" y="500"/>
                    <a:pt x="412" y="477"/>
                    <a:pt x="457" y="431"/>
                  </a:cubicBezTo>
                  <a:cubicBezTo>
                    <a:pt x="549" y="317"/>
                    <a:pt x="549" y="180"/>
                    <a:pt x="457" y="66"/>
                  </a:cubicBezTo>
                  <a:cubicBezTo>
                    <a:pt x="404" y="23"/>
                    <a:pt x="340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8"/>
            <p:cNvSpPr/>
            <p:nvPr/>
          </p:nvSpPr>
          <p:spPr>
            <a:xfrm>
              <a:off x="2172625" y="2138575"/>
              <a:ext cx="52500" cy="38250"/>
            </a:xfrm>
            <a:custGeom>
              <a:avLst/>
              <a:gdLst/>
              <a:ahLst/>
              <a:cxnLst/>
              <a:rect l="l" t="t" r="r" b="b"/>
              <a:pathLst>
                <a:path w="2100" h="1530" extrusionOk="0">
                  <a:moveTo>
                    <a:pt x="2100" y="1484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42" y="776"/>
                    <a:pt x="1392" y="1530"/>
                    <a:pt x="2100" y="148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8"/>
            <p:cNvSpPr/>
            <p:nvPr/>
          </p:nvSpPr>
          <p:spPr>
            <a:xfrm>
              <a:off x="2261050" y="2221875"/>
              <a:ext cx="25150" cy="5750"/>
            </a:xfrm>
            <a:custGeom>
              <a:avLst/>
              <a:gdLst/>
              <a:ahLst/>
              <a:cxnLst/>
              <a:rect l="l" t="t" r="r" b="b"/>
              <a:pathLst>
                <a:path w="1006" h="230" extrusionOk="0">
                  <a:moveTo>
                    <a:pt x="868" y="206"/>
                  </a:moveTo>
                  <a:lnTo>
                    <a:pt x="1005" y="138"/>
                  </a:lnTo>
                  <a:cubicBezTo>
                    <a:pt x="389" y="161"/>
                    <a:pt x="1" y="1"/>
                    <a:pt x="1" y="1"/>
                  </a:cubicBezTo>
                  <a:lnTo>
                    <a:pt x="1" y="1"/>
                  </a:lnTo>
                  <a:cubicBezTo>
                    <a:pt x="229" y="229"/>
                    <a:pt x="868" y="206"/>
                    <a:pt x="868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8"/>
            <p:cNvSpPr/>
            <p:nvPr/>
          </p:nvSpPr>
          <p:spPr>
            <a:xfrm>
              <a:off x="2225100" y="1817875"/>
              <a:ext cx="91325" cy="93025"/>
            </a:xfrm>
            <a:custGeom>
              <a:avLst/>
              <a:gdLst/>
              <a:ahLst/>
              <a:cxnLst/>
              <a:rect l="l" t="t" r="r" b="b"/>
              <a:pathLst>
                <a:path w="3653" h="3721" extrusionOk="0">
                  <a:moveTo>
                    <a:pt x="2831" y="2785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21"/>
                    <a:pt x="2808" y="3196"/>
                    <a:pt x="3333" y="3470"/>
                  </a:cubicBezTo>
                  <a:lnTo>
                    <a:pt x="3333" y="3470"/>
                  </a:lnTo>
                  <a:lnTo>
                    <a:pt x="3653" y="3150"/>
                  </a:lnTo>
                  <a:cubicBezTo>
                    <a:pt x="2603" y="1712"/>
                    <a:pt x="3516" y="1530"/>
                    <a:pt x="2580" y="0"/>
                  </a:cubicBezTo>
                  <a:lnTo>
                    <a:pt x="2580" y="0"/>
                  </a:lnTo>
                  <a:cubicBezTo>
                    <a:pt x="2124" y="1165"/>
                    <a:pt x="2831" y="2785"/>
                    <a:pt x="2831" y="27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8"/>
            <p:cNvSpPr/>
            <p:nvPr/>
          </p:nvSpPr>
          <p:spPr>
            <a:xfrm>
              <a:off x="2298150" y="1896050"/>
              <a:ext cx="171225" cy="203750"/>
            </a:xfrm>
            <a:custGeom>
              <a:avLst/>
              <a:gdLst/>
              <a:ahLst/>
              <a:cxnLst/>
              <a:rect l="l" t="t" r="r" b="b"/>
              <a:pathLst>
                <a:path w="6849" h="8150" extrusionOk="0">
                  <a:moveTo>
                    <a:pt x="6529" y="6483"/>
                  </a:moveTo>
                  <a:cubicBezTo>
                    <a:pt x="6848" y="3995"/>
                    <a:pt x="3516" y="46"/>
                    <a:pt x="320" y="1"/>
                  </a:cubicBezTo>
                  <a:lnTo>
                    <a:pt x="320" y="1"/>
                  </a:lnTo>
                  <a:cubicBezTo>
                    <a:pt x="1" y="2899"/>
                    <a:pt x="3173" y="8149"/>
                    <a:pt x="6529" y="6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8"/>
            <p:cNvSpPr/>
            <p:nvPr/>
          </p:nvSpPr>
          <p:spPr>
            <a:xfrm>
              <a:off x="2431100" y="2027800"/>
              <a:ext cx="24000" cy="21850"/>
            </a:xfrm>
            <a:custGeom>
              <a:avLst/>
              <a:gdLst/>
              <a:ahLst/>
              <a:cxnLst/>
              <a:rect l="l" t="t" r="r" b="b"/>
              <a:pathLst>
                <a:path w="960" h="874" extrusionOk="0">
                  <a:moveTo>
                    <a:pt x="480" y="0"/>
                  </a:moveTo>
                  <a:cubicBezTo>
                    <a:pt x="362" y="0"/>
                    <a:pt x="243" y="46"/>
                    <a:pt x="161" y="140"/>
                  </a:cubicBezTo>
                  <a:cubicBezTo>
                    <a:pt x="1" y="300"/>
                    <a:pt x="1" y="574"/>
                    <a:pt x="183" y="756"/>
                  </a:cubicBezTo>
                  <a:cubicBezTo>
                    <a:pt x="272" y="834"/>
                    <a:pt x="381" y="874"/>
                    <a:pt x="489" y="874"/>
                  </a:cubicBezTo>
                  <a:cubicBezTo>
                    <a:pt x="604" y="874"/>
                    <a:pt x="717" y="828"/>
                    <a:pt x="800" y="734"/>
                  </a:cubicBezTo>
                  <a:cubicBezTo>
                    <a:pt x="960" y="551"/>
                    <a:pt x="960" y="277"/>
                    <a:pt x="777" y="117"/>
                  </a:cubicBezTo>
                  <a:cubicBezTo>
                    <a:pt x="700" y="40"/>
                    <a:pt x="591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8"/>
            <p:cNvSpPr/>
            <p:nvPr/>
          </p:nvSpPr>
          <p:spPr>
            <a:xfrm>
              <a:off x="2436250" y="2032425"/>
              <a:ext cx="13725" cy="12525"/>
            </a:xfrm>
            <a:custGeom>
              <a:avLst/>
              <a:gdLst/>
              <a:ahLst/>
              <a:cxnLst/>
              <a:rect l="l" t="t" r="r" b="b"/>
              <a:pathLst>
                <a:path w="549" h="501" extrusionOk="0">
                  <a:moveTo>
                    <a:pt x="266" y="1"/>
                  </a:moveTo>
                  <a:cubicBezTo>
                    <a:pt x="200" y="1"/>
                    <a:pt x="137" y="24"/>
                    <a:pt x="92" y="69"/>
                  </a:cubicBezTo>
                  <a:cubicBezTo>
                    <a:pt x="0" y="183"/>
                    <a:pt x="0" y="343"/>
                    <a:pt x="114" y="434"/>
                  </a:cubicBezTo>
                  <a:cubicBezTo>
                    <a:pt x="158" y="478"/>
                    <a:pt x="216" y="500"/>
                    <a:pt x="275" y="500"/>
                  </a:cubicBezTo>
                  <a:cubicBezTo>
                    <a:pt x="341" y="500"/>
                    <a:pt x="409" y="472"/>
                    <a:pt x="457" y="412"/>
                  </a:cubicBezTo>
                  <a:cubicBezTo>
                    <a:pt x="548" y="320"/>
                    <a:pt x="548" y="161"/>
                    <a:pt x="457" y="69"/>
                  </a:cubicBezTo>
                  <a:cubicBezTo>
                    <a:pt x="400" y="24"/>
                    <a:pt x="331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2347800" y="1971950"/>
              <a:ext cx="52525" cy="37675"/>
            </a:xfrm>
            <a:custGeom>
              <a:avLst/>
              <a:gdLst/>
              <a:ahLst/>
              <a:cxnLst/>
              <a:rect l="l" t="t" r="r" b="b"/>
              <a:pathLst>
                <a:path w="2101" h="1507" extrusionOk="0">
                  <a:moveTo>
                    <a:pt x="2100" y="1461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43" y="754"/>
                    <a:pt x="1393" y="1507"/>
                    <a:pt x="2100" y="14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2436250" y="2055250"/>
              <a:ext cx="25125" cy="5175"/>
            </a:xfrm>
            <a:custGeom>
              <a:avLst/>
              <a:gdLst/>
              <a:ahLst/>
              <a:cxnLst/>
              <a:rect l="l" t="t" r="r" b="b"/>
              <a:pathLst>
                <a:path w="1005" h="207" extrusionOk="0">
                  <a:moveTo>
                    <a:pt x="868" y="183"/>
                  </a:moveTo>
                  <a:lnTo>
                    <a:pt x="1005" y="115"/>
                  </a:lnTo>
                  <a:cubicBezTo>
                    <a:pt x="388" y="161"/>
                    <a:pt x="0" y="1"/>
                    <a:pt x="0" y="1"/>
                  </a:cubicBezTo>
                  <a:lnTo>
                    <a:pt x="0" y="1"/>
                  </a:lnTo>
                  <a:cubicBezTo>
                    <a:pt x="229" y="206"/>
                    <a:pt x="868" y="183"/>
                    <a:pt x="868" y="18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1965475" y="178250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31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7"/>
                    <a:pt x="3333" y="3013"/>
                    <a:pt x="3538" y="3059"/>
                  </a:cubicBezTo>
                  <a:lnTo>
                    <a:pt x="3538" y="3059"/>
                  </a:lnTo>
                  <a:lnTo>
                    <a:pt x="3744" y="2648"/>
                  </a:lnTo>
                  <a:cubicBezTo>
                    <a:pt x="2283" y="1621"/>
                    <a:pt x="3082" y="1142"/>
                    <a:pt x="1690" y="0"/>
                  </a:cubicBezTo>
                  <a:lnTo>
                    <a:pt x="1690" y="0"/>
                  </a:lnTo>
                  <a:cubicBezTo>
                    <a:pt x="1667" y="1256"/>
                    <a:pt x="2831" y="2557"/>
                    <a:pt x="2831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2048775" y="1845825"/>
              <a:ext cx="199750" cy="175225"/>
            </a:xfrm>
            <a:custGeom>
              <a:avLst/>
              <a:gdLst/>
              <a:ahLst/>
              <a:cxnLst/>
              <a:rect l="l" t="t" r="r" b="b"/>
              <a:pathLst>
                <a:path w="7990" h="7009" extrusionOk="0">
                  <a:moveTo>
                    <a:pt x="1" y="206"/>
                  </a:moveTo>
                  <a:cubicBezTo>
                    <a:pt x="640" y="3060"/>
                    <a:pt x="5342" y="7008"/>
                    <a:pt x="7990" y="4338"/>
                  </a:cubicBezTo>
                  <a:lnTo>
                    <a:pt x="7990" y="4338"/>
                  </a:lnTo>
                  <a:cubicBezTo>
                    <a:pt x="7556" y="2238"/>
                    <a:pt x="4246" y="1"/>
                    <a:pt x="1416" y="1"/>
                  </a:cubicBezTo>
                  <a:lnTo>
                    <a:pt x="1416" y="1"/>
                  </a:lnTo>
                  <a:cubicBezTo>
                    <a:pt x="914" y="1"/>
                    <a:pt x="457" y="69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2212550" y="1930875"/>
              <a:ext cx="24575" cy="22000"/>
            </a:xfrm>
            <a:custGeom>
              <a:avLst/>
              <a:gdLst/>
              <a:ahLst/>
              <a:cxnLst/>
              <a:rect l="l" t="t" r="r" b="b"/>
              <a:pathLst>
                <a:path w="983" h="880" extrusionOk="0">
                  <a:moveTo>
                    <a:pt x="485" y="0"/>
                  </a:moveTo>
                  <a:cubicBezTo>
                    <a:pt x="322" y="0"/>
                    <a:pt x="159" y="101"/>
                    <a:pt x="92" y="251"/>
                  </a:cubicBezTo>
                  <a:cubicBezTo>
                    <a:pt x="1" y="479"/>
                    <a:pt x="92" y="730"/>
                    <a:pt x="298" y="844"/>
                  </a:cubicBezTo>
                  <a:cubicBezTo>
                    <a:pt x="356" y="868"/>
                    <a:pt x="417" y="879"/>
                    <a:pt x="476" y="879"/>
                  </a:cubicBezTo>
                  <a:cubicBezTo>
                    <a:pt x="646" y="879"/>
                    <a:pt x="806" y="785"/>
                    <a:pt x="891" y="616"/>
                  </a:cubicBezTo>
                  <a:cubicBezTo>
                    <a:pt x="982" y="411"/>
                    <a:pt x="891" y="137"/>
                    <a:pt x="663" y="46"/>
                  </a:cubicBezTo>
                  <a:cubicBezTo>
                    <a:pt x="607" y="14"/>
                    <a:pt x="546" y="0"/>
                    <a:pt x="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2217700" y="193557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87" y="0"/>
                  </a:moveTo>
                  <a:cubicBezTo>
                    <a:pt x="187" y="0"/>
                    <a:pt x="97" y="52"/>
                    <a:pt x="46" y="154"/>
                  </a:cubicBezTo>
                  <a:cubicBezTo>
                    <a:pt x="0" y="268"/>
                    <a:pt x="46" y="428"/>
                    <a:pt x="183" y="474"/>
                  </a:cubicBezTo>
                  <a:cubicBezTo>
                    <a:pt x="214" y="493"/>
                    <a:pt x="249" y="501"/>
                    <a:pt x="284" y="501"/>
                  </a:cubicBezTo>
                  <a:cubicBezTo>
                    <a:pt x="376" y="501"/>
                    <a:pt x="469" y="442"/>
                    <a:pt x="502" y="360"/>
                  </a:cubicBezTo>
                  <a:cubicBezTo>
                    <a:pt x="571" y="223"/>
                    <a:pt x="502" y="86"/>
                    <a:pt x="388" y="17"/>
                  </a:cubicBezTo>
                  <a:cubicBezTo>
                    <a:pt x="354" y="6"/>
                    <a:pt x="320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2113275" y="1909175"/>
              <a:ext cx="61075" cy="25125"/>
            </a:xfrm>
            <a:custGeom>
              <a:avLst/>
              <a:gdLst/>
              <a:ahLst/>
              <a:cxnLst/>
              <a:rect l="l" t="t" r="r" b="b"/>
              <a:pathLst>
                <a:path w="2443" h="1005" extrusionOk="0">
                  <a:moveTo>
                    <a:pt x="2442" y="731"/>
                  </a:moveTo>
                  <a:cubicBezTo>
                    <a:pt x="2169" y="92"/>
                    <a:pt x="1529" y="92"/>
                    <a:pt x="890" y="92"/>
                  </a:cubicBezTo>
                  <a:lnTo>
                    <a:pt x="890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48" y="617"/>
                    <a:pt x="1803" y="1005"/>
                    <a:pt x="2442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2223400" y="1954250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0" y="229"/>
                  </a:moveTo>
                  <a:cubicBezTo>
                    <a:pt x="274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843600" y="1576500"/>
              <a:ext cx="93625" cy="87900"/>
            </a:xfrm>
            <a:custGeom>
              <a:avLst/>
              <a:gdLst/>
              <a:ahLst/>
              <a:cxnLst/>
              <a:rect l="l" t="t" r="r" b="b"/>
              <a:pathLst>
                <a:path w="3745" h="3516" extrusionOk="0">
                  <a:moveTo>
                    <a:pt x="2877" y="2717"/>
                  </a:moveTo>
                  <a:cubicBezTo>
                    <a:pt x="1233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41" y="3424"/>
                    <a:pt x="2671" y="3333"/>
                  </a:cubicBezTo>
                  <a:lnTo>
                    <a:pt x="2671" y="3333"/>
                  </a:lnTo>
                  <a:cubicBezTo>
                    <a:pt x="3014" y="3287"/>
                    <a:pt x="3311" y="3242"/>
                    <a:pt x="3493" y="3310"/>
                  </a:cubicBezTo>
                  <a:lnTo>
                    <a:pt x="3493" y="3310"/>
                  </a:lnTo>
                  <a:lnTo>
                    <a:pt x="3744" y="2945"/>
                  </a:lnTo>
                  <a:cubicBezTo>
                    <a:pt x="2466" y="1712"/>
                    <a:pt x="3333" y="1347"/>
                    <a:pt x="2146" y="0"/>
                  </a:cubicBezTo>
                  <a:lnTo>
                    <a:pt x="2146" y="0"/>
                  </a:lnTo>
                  <a:cubicBezTo>
                    <a:pt x="1918" y="1256"/>
                    <a:pt x="2877" y="2717"/>
                    <a:pt x="2877" y="27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926925" y="1649550"/>
              <a:ext cx="181475" cy="190025"/>
            </a:xfrm>
            <a:custGeom>
              <a:avLst/>
              <a:gdLst/>
              <a:ahLst/>
              <a:cxnLst/>
              <a:rect l="l" t="t" r="r" b="b"/>
              <a:pathLst>
                <a:path w="7259" h="7601" extrusionOk="0">
                  <a:moveTo>
                    <a:pt x="0" y="46"/>
                  </a:moveTo>
                  <a:cubicBezTo>
                    <a:pt x="206" y="2967"/>
                    <a:pt x="4223" y="7601"/>
                    <a:pt x="7259" y="5387"/>
                  </a:cubicBezTo>
                  <a:lnTo>
                    <a:pt x="7259" y="5387"/>
                  </a:lnTo>
                  <a:cubicBezTo>
                    <a:pt x="7145" y="3036"/>
                    <a:pt x="3675" y="0"/>
                    <a:pt x="662" y="0"/>
                  </a:cubicBezTo>
                  <a:lnTo>
                    <a:pt x="662" y="0"/>
                  </a:lnTo>
                  <a:cubicBezTo>
                    <a:pt x="434" y="0"/>
                    <a:pt x="229" y="23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8"/>
            <p:cNvSpPr/>
            <p:nvPr/>
          </p:nvSpPr>
          <p:spPr>
            <a:xfrm>
              <a:off x="1074150" y="1757000"/>
              <a:ext cx="25125" cy="21775"/>
            </a:xfrm>
            <a:custGeom>
              <a:avLst/>
              <a:gdLst/>
              <a:ahLst/>
              <a:cxnLst/>
              <a:rect l="l" t="t" r="r" b="b"/>
              <a:pathLst>
                <a:path w="1005" h="871" extrusionOk="0">
                  <a:moveTo>
                    <a:pt x="511" y="1"/>
                  </a:moveTo>
                  <a:cubicBezTo>
                    <a:pt x="370" y="1"/>
                    <a:pt x="225" y="67"/>
                    <a:pt x="137" y="199"/>
                  </a:cubicBezTo>
                  <a:cubicBezTo>
                    <a:pt x="0" y="404"/>
                    <a:pt x="69" y="678"/>
                    <a:pt x="251" y="792"/>
                  </a:cubicBezTo>
                  <a:cubicBezTo>
                    <a:pt x="330" y="845"/>
                    <a:pt x="419" y="870"/>
                    <a:pt x="507" y="870"/>
                  </a:cubicBezTo>
                  <a:cubicBezTo>
                    <a:pt x="647" y="870"/>
                    <a:pt x="783" y="804"/>
                    <a:pt x="868" y="678"/>
                  </a:cubicBezTo>
                  <a:cubicBezTo>
                    <a:pt x="1005" y="473"/>
                    <a:pt x="936" y="199"/>
                    <a:pt x="731" y="62"/>
                  </a:cubicBezTo>
                  <a:cubicBezTo>
                    <a:pt x="665" y="21"/>
                    <a:pt x="589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8"/>
            <p:cNvSpPr/>
            <p:nvPr/>
          </p:nvSpPr>
          <p:spPr>
            <a:xfrm>
              <a:off x="1079850" y="1761550"/>
              <a:ext cx="13725" cy="12475"/>
            </a:xfrm>
            <a:custGeom>
              <a:avLst/>
              <a:gdLst/>
              <a:ahLst/>
              <a:cxnLst/>
              <a:rect l="l" t="t" r="r" b="b"/>
              <a:pathLst>
                <a:path w="549" h="499" extrusionOk="0">
                  <a:moveTo>
                    <a:pt x="271" y="1"/>
                  </a:moveTo>
                  <a:cubicBezTo>
                    <a:pt x="190" y="1"/>
                    <a:pt x="112" y="37"/>
                    <a:pt x="69" y="108"/>
                  </a:cubicBezTo>
                  <a:cubicBezTo>
                    <a:pt x="1" y="222"/>
                    <a:pt x="23" y="382"/>
                    <a:pt x="138" y="450"/>
                  </a:cubicBezTo>
                  <a:cubicBezTo>
                    <a:pt x="179" y="484"/>
                    <a:pt x="227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48" y="268"/>
                    <a:pt x="526" y="131"/>
                    <a:pt x="411" y="39"/>
                  </a:cubicBezTo>
                  <a:cubicBezTo>
                    <a:pt x="369" y="14"/>
                    <a:pt x="319" y="1"/>
                    <a:pt x="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8"/>
            <p:cNvSpPr/>
            <p:nvPr/>
          </p:nvSpPr>
          <p:spPr>
            <a:xfrm>
              <a:off x="981125" y="1718575"/>
              <a:ext cx="58225" cy="31425"/>
            </a:xfrm>
            <a:custGeom>
              <a:avLst/>
              <a:gdLst/>
              <a:ahLst/>
              <a:cxnLst/>
              <a:rect l="l" t="t" r="r" b="b"/>
              <a:pathLst>
                <a:path w="2329" h="1257" extrusionOk="0">
                  <a:moveTo>
                    <a:pt x="2329" y="1074"/>
                  </a:moveTo>
                  <a:cubicBezTo>
                    <a:pt x="2055" y="69"/>
                    <a:pt x="731" y="366"/>
                    <a:pt x="1" y="1"/>
                  </a:cubicBezTo>
                  <a:lnTo>
                    <a:pt x="1" y="1"/>
                  </a:lnTo>
                  <a:cubicBezTo>
                    <a:pt x="480" y="686"/>
                    <a:pt x="1644" y="1256"/>
                    <a:pt x="2329" y="10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8"/>
            <p:cNvSpPr/>
            <p:nvPr/>
          </p:nvSpPr>
          <p:spPr>
            <a:xfrm>
              <a:off x="1082700" y="1784200"/>
              <a:ext cx="25700" cy="5175"/>
            </a:xfrm>
            <a:custGeom>
              <a:avLst/>
              <a:gdLst/>
              <a:ahLst/>
              <a:cxnLst/>
              <a:rect l="l" t="t" r="r" b="b"/>
              <a:pathLst>
                <a:path w="1028" h="207" extrusionOk="0">
                  <a:moveTo>
                    <a:pt x="1" y="46"/>
                  </a:moveTo>
                  <a:cubicBezTo>
                    <a:pt x="252" y="206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38"/>
                    <a:pt x="1" y="46"/>
                    <a:pt x="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8"/>
            <p:cNvSpPr/>
            <p:nvPr/>
          </p:nvSpPr>
          <p:spPr>
            <a:xfrm>
              <a:off x="1265300" y="1920025"/>
              <a:ext cx="93625" cy="87900"/>
            </a:xfrm>
            <a:custGeom>
              <a:avLst/>
              <a:gdLst/>
              <a:ahLst/>
              <a:cxnLst/>
              <a:rect l="l" t="t" r="r" b="b"/>
              <a:pathLst>
                <a:path w="3745" h="3516" extrusionOk="0">
                  <a:moveTo>
                    <a:pt x="2854" y="2716"/>
                  </a:moveTo>
                  <a:cubicBezTo>
                    <a:pt x="1211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7"/>
                    <a:pt x="3310" y="3241"/>
                    <a:pt x="3493" y="3310"/>
                  </a:cubicBezTo>
                  <a:lnTo>
                    <a:pt x="3493" y="3310"/>
                  </a:lnTo>
                  <a:lnTo>
                    <a:pt x="3744" y="2922"/>
                  </a:lnTo>
                  <a:cubicBezTo>
                    <a:pt x="2466" y="1712"/>
                    <a:pt x="3333" y="1347"/>
                    <a:pt x="2124" y="0"/>
                  </a:cubicBezTo>
                  <a:lnTo>
                    <a:pt x="2124" y="0"/>
                  </a:lnTo>
                  <a:cubicBezTo>
                    <a:pt x="1895" y="1256"/>
                    <a:pt x="2854" y="2716"/>
                    <a:pt x="2854" y="27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8"/>
            <p:cNvSpPr/>
            <p:nvPr/>
          </p:nvSpPr>
          <p:spPr>
            <a:xfrm>
              <a:off x="1348625" y="1993050"/>
              <a:ext cx="180900" cy="190050"/>
            </a:xfrm>
            <a:custGeom>
              <a:avLst/>
              <a:gdLst/>
              <a:ahLst/>
              <a:cxnLst/>
              <a:rect l="l" t="t" r="r" b="b"/>
              <a:pathLst>
                <a:path w="7236" h="7602" extrusionOk="0">
                  <a:moveTo>
                    <a:pt x="0" y="46"/>
                  </a:moveTo>
                  <a:cubicBezTo>
                    <a:pt x="183" y="2968"/>
                    <a:pt x="4200" y="7602"/>
                    <a:pt x="7236" y="5388"/>
                  </a:cubicBezTo>
                  <a:lnTo>
                    <a:pt x="7236" y="5388"/>
                  </a:lnTo>
                  <a:cubicBezTo>
                    <a:pt x="7122" y="3037"/>
                    <a:pt x="3675" y="1"/>
                    <a:pt x="639" y="1"/>
                  </a:cubicBezTo>
                  <a:lnTo>
                    <a:pt x="639" y="1"/>
                  </a:lnTo>
                  <a:cubicBezTo>
                    <a:pt x="434" y="1"/>
                    <a:pt x="206" y="24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8"/>
            <p:cNvSpPr/>
            <p:nvPr/>
          </p:nvSpPr>
          <p:spPr>
            <a:xfrm>
              <a:off x="1495850" y="2100275"/>
              <a:ext cx="24550" cy="22025"/>
            </a:xfrm>
            <a:custGeom>
              <a:avLst/>
              <a:gdLst/>
              <a:ahLst/>
              <a:cxnLst/>
              <a:rect l="l" t="t" r="r" b="b"/>
              <a:pathLst>
                <a:path w="982" h="881" extrusionOk="0">
                  <a:moveTo>
                    <a:pt x="496" y="0"/>
                  </a:moveTo>
                  <a:cubicBezTo>
                    <a:pt x="348" y="0"/>
                    <a:pt x="203" y="76"/>
                    <a:pt x="114" y="208"/>
                  </a:cubicBezTo>
                  <a:cubicBezTo>
                    <a:pt x="0" y="414"/>
                    <a:pt x="46" y="665"/>
                    <a:pt x="251" y="802"/>
                  </a:cubicBezTo>
                  <a:cubicBezTo>
                    <a:pt x="330" y="854"/>
                    <a:pt x="416" y="880"/>
                    <a:pt x="499" y="880"/>
                  </a:cubicBezTo>
                  <a:cubicBezTo>
                    <a:pt x="633" y="880"/>
                    <a:pt x="760" y="814"/>
                    <a:pt x="845" y="688"/>
                  </a:cubicBezTo>
                  <a:cubicBezTo>
                    <a:pt x="982" y="482"/>
                    <a:pt x="936" y="208"/>
                    <a:pt x="731" y="71"/>
                  </a:cubicBezTo>
                  <a:cubicBezTo>
                    <a:pt x="658" y="23"/>
                    <a:pt x="576" y="0"/>
                    <a:pt x="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8"/>
            <p:cNvSpPr/>
            <p:nvPr/>
          </p:nvSpPr>
          <p:spPr>
            <a:xfrm>
              <a:off x="1500975" y="2105075"/>
              <a:ext cx="14300" cy="12475"/>
            </a:xfrm>
            <a:custGeom>
              <a:avLst/>
              <a:gdLst/>
              <a:ahLst/>
              <a:cxnLst/>
              <a:rect l="l" t="t" r="r" b="b"/>
              <a:pathLst>
                <a:path w="572" h="499" extrusionOk="0">
                  <a:moveTo>
                    <a:pt x="277" y="1"/>
                  </a:moveTo>
                  <a:cubicBezTo>
                    <a:pt x="201" y="1"/>
                    <a:pt x="126" y="36"/>
                    <a:pt x="69" y="108"/>
                  </a:cubicBezTo>
                  <a:cubicBezTo>
                    <a:pt x="1" y="222"/>
                    <a:pt x="23" y="382"/>
                    <a:pt x="138" y="450"/>
                  </a:cubicBezTo>
                  <a:cubicBezTo>
                    <a:pt x="179" y="484"/>
                    <a:pt x="228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71" y="267"/>
                    <a:pt x="526" y="108"/>
                    <a:pt x="411" y="39"/>
                  </a:cubicBezTo>
                  <a:cubicBezTo>
                    <a:pt x="369" y="14"/>
                    <a:pt x="323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8"/>
            <p:cNvSpPr/>
            <p:nvPr/>
          </p:nvSpPr>
          <p:spPr>
            <a:xfrm>
              <a:off x="1402825" y="2062100"/>
              <a:ext cx="57675" cy="31425"/>
            </a:xfrm>
            <a:custGeom>
              <a:avLst/>
              <a:gdLst/>
              <a:ahLst/>
              <a:cxnLst/>
              <a:rect l="l" t="t" r="r" b="b"/>
              <a:pathLst>
                <a:path w="2307" h="1257" extrusionOk="0">
                  <a:moveTo>
                    <a:pt x="2306" y="1073"/>
                  </a:moveTo>
                  <a:cubicBezTo>
                    <a:pt x="2055" y="69"/>
                    <a:pt x="708" y="366"/>
                    <a:pt x="1" y="1"/>
                  </a:cubicBezTo>
                  <a:lnTo>
                    <a:pt x="1" y="1"/>
                  </a:lnTo>
                  <a:cubicBezTo>
                    <a:pt x="457" y="685"/>
                    <a:pt x="1621" y="1256"/>
                    <a:pt x="2306" y="10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8"/>
            <p:cNvSpPr/>
            <p:nvPr/>
          </p:nvSpPr>
          <p:spPr>
            <a:xfrm>
              <a:off x="1503825" y="2127725"/>
              <a:ext cx="25700" cy="5175"/>
            </a:xfrm>
            <a:custGeom>
              <a:avLst/>
              <a:gdLst/>
              <a:ahLst/>
              <a:cxnLst/>
              <a:rect l="l" t="t" r="r" b="b"/>
              <a:pathLst>
                <a:path w="1028" h="207" extrusionOk="0">
                  <a:moveTo>
                    <a:pt x="1" y="46"/>
                  </a:moveTo>
                  <a:cubicBezTo>
                    <a:pt x="275" y="206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38"/>
                    <a:pt x="1" y="46"/>
                    <a:pt x="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8"/>
            <p:cNvSpPr/>
            <p:nvPr/>
          </p:nvSpPr>
          <p:spPr>
            <a:xfrm>
              <a:off x="1483850" y="2037575"/>
              <a:ext cx="93625" cy="87900"/>
            </a:xfrm>
            <a:custGeom>
              <a:avLst/>
              <a:gdLst/>
              <a:ahLst/>
              <a:cxnLst/>
              <a:rect l="l" t="t" r="r" b="b"/>
              <a:pathLst>
                <a:path w="3745" h="3516" extrusionOk="0">
                  <a:moveTo>
                    <a:pt x="2854" y="2716"/>
                  </a:moveTo>
                  <a:cubicBezTo>
                    <a:pt x="1211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7"/>
                    <a:pt x="3311" y="3241"/>
                    <a:pt x="3493" y="3310"/>
                  </a:cubicBezTo>
                  <a:lnTo>
                    <a:pt x="3493" y="3310"/>
                  </a:lnTo>
                  <a:lnTo>
                    <a:pt x="3744" y="2922"/>
                  </a:lnTo>
                  <a:cubicBezTo>
                    <a:pt x="2466" y="1689"/>
                    <a:pt x="3333" y="1347"/>
                    <a:pt x="2124" y="0"/>
                  </a:cubicBezTo>
                  <a:lnTo>
                    <a:pt x="2124" y="0"/>
                  </a:lnTo>
                  <a:cubicBezTo>
                    <a:pt x="1895" y="1233"/>
                    <a:pt x="2854" y="2716"/>
                    <a:pt x="2854" y="27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8"/>
            <p:cNvSpPr/>
            <p:nvPr/>
          </p:nvSpPr>
          <p:spPr>
            <a:xfrm>
              <a:off x="1567175" y="2110600"/>
              <a:ext cx="180900" cy="190050"/>
            </a:xfrm>
            <a:custGeom>
              <a:avLst/>
              <a:gdLst/>
              <a:ahLst/>
              <a:cxnLst/>
              <a:rect l="l" t="t" r="r" b="b"/>
              <a:pathLst>
                <a:path w="7236" h="7602" extrusionOk="0">
                  <a:moveTo>
                    <a:pt x="0" y="46"/>
                  </a:moveTo>
                  <a:cubicBezTo>
                    <a:pt x="183" y="2968"/>
                    <a:pt x="4200" y="7602"/>
                    <a:pt x="7236" y="5365"/>
                  </a:cubicBezTo>
                  <a:lnTo>
                    <a:pt x="7236" y="5365"/>
                  </a:lnTo>
                  <a:cubicBezTo>
                    <a:pt x="7145" y="3037"/>
                    <a:pt x="3675" y="1"/>
                    <a:pt x="639" y="1"/>
                  </a:cubicBezTo>
                  <a:lnTo>
                    <a:pt x="639" y="1"/>
                  </a:lnTo>
                  <a:cubicBezTo>
                    <a:pt x="434" y="1"/>
                    <a:pt x="206" y="24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8"/>
            <p:cNvSpPr/>
            <p:nvPr/>
          </p:nvSpPr>
          <p:spPr>
            <a:xfrm>
              <a:off x="1714400" y="2217825"/>
              <a:ext cx="24550" cy="22025"/>
            </a:xfrm>
            <a:custGeom>
              <a:avLst/>
              <a:gdLst/>
              <a:ahLst/>
              <a:cxnLst/>
              <a:rect l="l" t="t" r="r" b="b"/>
              <a:pathLst>
                <a:path w="982" h="881" extrusionOk="0">
                  <a:moveTo>
                    <a:pt x="496" y="0"/>
                  </a:moveTo>
                  <a:cubicBezTo>
                    <a:pt x="348" y="0"/>
                    <a:pt x="203" y="76"/>
                    <a:pt x="114" y="208"/>
                  </a:cubicBezTo>
                  <a:cubicBezTo>
                    <a:pt x="0" y="391"/>
                    <a:pt x="46" y="665"/>
                    <a:pt x="251" y="802"/>
                  </a:cubicBezTo>
                  <a:cubicBezTo>
                    <a:pt x="330" y="854"/>
                    <a:pt x="419" y="880"/>
                    <a:pt x="506" y="880"/>
                  </a:cubicBezTo>
                  <a:cubicBezTo>
                    <a:pt x="644" y="880"/>
                    <a:pt x="775" y="814"/>
                    <a:pt x="845" y="688"/>
                  </a:cubicBezTo>
                  <a:cubicBezTo>
                    <a:pt x="982" y="482"/>
                    <a:pt x="936" y="208"/>
                    <a:pt x="731" y="71"/>
                  </a:cubicBezTo>
                  <a:cubicBezTo>
                    <a:pt x="658" y="23"/>
                    <a:pt x="577" y="0"/>
                    <a:pt x="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8"/>
            <p:cNvSpPr/>
            <p:nvPr/>
          </p:nvSpPr>
          <p:spPr>
            <a:xfrm>
              <a:off x="1719525" y="2222625"/>
              <a:ext cx="14300" cy="12475"/>
            </a:xfrm>
            <a:custGeom>
              <a:avLst/>
              <a:gdLst/>
              <a:ahLst/>
              <a:cxnLst/>
              <a:rect l="l" t="t" r="r" b="b"/>
              <a:pathLst>
                <a:path w="572" h="499" extrusionOk="0">
                  <a:moveTo>
                    <a:pt x="277" y="1"/>
                  </a:moveTo>
                  <a:cubicBezTo>
                    <a:pt x="201" y="1"/>
                    <a:pt x="126" y="36"/>
                    <a:pt x="69" y="108"/>
                  </a:cubicBezTo>
                  <a:cubicBezTo>
                    <a:pt x="1" y="222"/>
                    <a:pt x="24" y="382"/>
                    <a:pt x="138" y="450"/>
                  </a:cubicBezTo>
                  <a:cubicBezTo>
                    <a:pt x="180" y="484"/>
                    <a:pt x="228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71" y="268"/>
                    <a:pt x="526" y="108"/>
                    <a:pt x="412" y="39"/>
                  </a:cubicBezTo>
                  <a:cubicBezTo>
                    <a:pt x="369" y="14"/>
                    <a:pt x="323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8"/>
            <p:cNvSpPr/>
            <p:nvPr/>
          </p:nvSpPr>
          <p:spPr>
            <a:xfrm>
              <a:off x="1621375" y="2179650"/>
              <a:ext cx="57675" cy="31425"/>
            </a:xfrm>
            <a:custGeom>
              <a:avLst/>
              <a:gdLst/>
              <a:ahLst/>
              <a:cxnLst/>
              <a:rect l="l" t="t" r="r" b="b"/>
              <a:pathLst>
                <a:path w="2307" h="1257" extrusionOk="0">
                  <a:moveTo>
                    <a:pt x="2306" y="1073"/>
                  </a:moveTo>
                  <a:cubicBezTo>
                    <a:pt x="2055" y="69"/>
                    <a:pt x="708" y="366"/>
                    <a:pt x="1" y="1"/>
                  </a:cubicBezTo>
                  <a:lnTo>
                    <a:pt x="1" y="1"/>
                  </a:lnTo>
                  <a:cubicBezTo>
                    <a:pt x="457" y="685"/>
                    <a:pt x="1621" y="1256"/>
                    <a:pt x="2306" y="10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8"/>
            <p:cNvSpPr/>
            <p:nvPr/>
          </p:nvSpPr>
          <p:spPr>
            <a:xfrm>
              <a:off x="1722375" y="2244700"/>
              <a:ext cx="25700" cy="5750"/>
            </a:xfrm>
            <a:custGeom>
              <a:avLst/>
              <a:gdLst/>
              <a:ahLst/>
              <a:cxnLst/>
              <a:rect l="l" t="t" r="r" b="b"/>
              <a:pathLst>
                <a:path w="1028" h="230" extrusionOk="0">
                  <a:moveTo>
                    <a:pt x="1" y="69"/>
                  </a:moveTo>
                  <a:cubicBezTo>
                    <a:pt x="275" y="229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61"/>
                    <a:pt x="1" y="69"/>
                    <a:pt x="1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8"/>
            <p:cNvSpPr/>
            <p:nvPr/>
          </p:nvSpPr>
          <p:spPr>
            <a:xfrm>
              <a:off x="1618525" y="2059825"/>
              <a:ext cx="93600" cy="87325"/>
            </a:xfrm>
            <a:custGeom>
              <a:avLst/>
              <a:gdLst/>
              <a:ahLst/>
              <a:cxnLst/>
              <a:rect l="l" t="t" r="r" b="b"/>
              <a:pathLst>
                <a:path w="3744" h="3493" extrusionOk="0">
                  <a:moveTo>
                    <a:pt x="2877" y="2694"/>
                  </a:moveTo>
                  <a:cubicBezTo>
                    <a:pt x="1210" y="3105"/>
                    <a:pt x="1" y="2625"/>
                    <a:pt x="1" y="2625"/>
                  </a:cubicBezTo>
                  <a:lnTo>
                    <a:pt x="1" y="2625"/>
                  </a:lnTo>
                  <a:cubicBezTo>
                    <a:pt x="914" y="3493"/>
                    <a:pt x="1918" y="3401"/>
                    <a:pt x="2671" y="3310"/>
                  </a:cubicBezTo>
                  <a:lnTo>
                    <a:pt x="2671" y="3310"/>
                  </a:lnTo>
                  <a:cubicBezTo>
                    <a:pt x="3014" y="3264"/>
                    <a:pt x="3310" y="3242"/>
                    <a:pt x="3493" y="3287"/>
                  </a:cubicBezTo>
                  <a:lnTo>
                    <a:pt x="3493" y="3287"/>
                  </a:lnTo>
                  <a:lnTo>
                    <a:pt x="3744" y="2922"/>
                  </a:lnTo>
                  <a:cubicBezTo>
                    <a:pt x="2466" y="1689"/>
                    <a:pt x="3333" y="1347"/>
                    <a:pt x="2146" y="0"/>
                  </a:cubicBezTo>
                  <a:lnTo>
                    <a:pt x="2146" y="0"/>
                  </a:lnTo>
                  <a:cubicBezTo>
                    <a:pt x="1918" y="1233"/>
                    <a:pt x="2877" y="2694"/>
                    <a:pt x="2877" y="269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8"/>
            <p:cNvSpPr/>
            <p:nvPr/>
          </p:nvSpPr>
          <p:spPr>
            <a:xfrm>
              <a:off x="1701850" y="2132875"/>
              <a:ext cx="180900" cy="189475"/>
            </a:xfrm>
            <a:custGeom>
              <a:avLst/>
              <a:gdLst/>
              <a:ahLst/>
              <a:cxnLst/>
              <a:rect l="l" t="t" r="r" b="b"/>
              <a:pathLst>
                <a:path w="7236" h="7579" extrusionOk="0">
                  <a:moveTo>
                    <a:pt x="0" y="46"/>
                  </a:moveTo>
                  <a:cubicBezTo>
                    <a:pt x="206" y="2944"/>
                    <a:pt x="4200" y="7578"/>
                    <a:pt x="7236" y="5364"/>
                  </a:cubicBezTo>
                  <a:lnTo>
                    <a:pt x="7236" y="5364"/>
                  </a:lnTo>
                  <a:cubicBezTo>
                    <a:pt x="7144" y="3036"/>
                    <a:pt x="3675" y="0"/>
                    <a:pt x="662" y="0"/>
                  </a:cubicBezTo>
                  <a:lnTo>
                    <a:pt x="662" y="0"/>
                  </a:lnTo>
                  <a:cubicBezTo>
                    <a:pt x="434" y="0"/>
                    <a:pt x="228" y="0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8"/>
            <p:cNvSpPr/>
            <p:nvPr/>
          </p:nvSpPr>
          <p:spPr>
            <a:xfrm>
              <a:off x="1849075" y="2239900"/>
              <a:ext cx="25125" cy="21775"/>
            </a:xfrm>
            <a:custGeom>
              <a:avLst/>
              <a:gdLst/>
              <a:ahLst/>
              <a:cxnLst/>
              <a:rect l="l" t="t" r="r" b="b"/>
              <a:pathLst>
                <a:path w="1005" h="871" extrusionOk="0">
                  <a:moveTo>
                    <a:pt x="493" y="0"/>
                  </a:moveTo>
                  <a:cubicBezTo>
                    <a:pt x="358" y="0"/>
                    <a:pt x="221" y="66"/>
                    <a:pt x="137" y="193"/>
                  </a:cubicBezTo>
                  <a:cubicBezTo>
                    <a:pt x="0" y="398"/>
                    <a:pt x="46" y="672"/>
                    <a:pt x="251" y="809"/>
                  </a:cubicBezTo>
                  <a:cubicBezTo>
                    <a:pt x="325" y="850"/>
                    <a:pt x="407" y="870"/>
                    <a:pt x="488" y="870"/>
                  </a:cubicBezTo>
                  <a:cubicBezTo>
                    <a:pt x="635" y="870"/>
                    <a:pt x="779" y="804"/>
                    <a:pt x="867" y="672"/>
                  </a:cubicBezTo>
                  <a:cubicBezTo>
                    <a:pt x="1004" y="467"/>
                    <a:pt x="936" y="193"/>
                    <a:pt x="730" y="79"/>
                  </a:cubicBezTo>
                  <a:cubicBezTo>
                    <a:pt x="660" y="26"/>
                    <a:pt x="577" y="0"/>
                    <a:pt x="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8"/>
            <p:cNvSpPr/>
            <p:nvPr/>
          </p:nvSpPr>
          <p:spPr>
            <a:xfrm>
              <a:off x="1854200" y="2244625"/>
              <a:ext cx="14300" cy="12475"/>
            </a:xfrm>
            <a:custGeom>
              <a:avLst/>
              <a:gdLst/>
              <a:ahLst/>
              <a:cxnLst/>
              <a:rect l="l" t="t" r="r" b="b"/>
              <a:pathLst>
                <a:path w="572" h="499" extrusionOk="0">
                  <a:moveTo>
                    <a:pt x="297" y="1"/>
                  </a:moveTo>
                  <a:cubicBezTo>
                    <a:pt x="215" y="1"/>
                    <a:pt x="135" y="46"/>
                    <a:pt x="92" y="118"/>
                  </a:cubicBezTo>
                  <a:cubicBezTo>
                    <a:pt x="0" y="232"/>
                    <a:pt x="46" y="369"/>
                    <a:pt x="160" y="460"/>
                  </a:cubicBezTo>
                  <a:cubicBezTo>
                    <a:pt x="203" y="486"/>
                    <a:pt x="252" y="499"/>
                    <a:pt x="301" y="499"/>
                  </a:cubicBezTo>
                  <a:cubicBezTo>
                    <a:pt x="381" y="499"/>
                    <a:pt x="460" y="463"/>
                    <a:pt x="503" y="392"/>
                  </a:cubicBezTo>
                  <a:cubicBezTo>
                    <a:pt x="571" y="278"/>
                    <a:pt x="548" y="118"/>
                    <a:pt x="434" y="49"/>
                  </a:cubicBezTo>
                  <a:cubicBezTo>
                    <a:pt x="392" y="16"/>
                    <a:pt x="344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8"/>
            <p:cNvSpPr/>
            <p:nvPr/>
          </p:nvSpPr>
          <p:spPr>
            <a:xfrm>
              <a:off x="1756050" y="2201350"/>
              <a:ext cx="58225" cy="31400"/>
            </a:xfrm>
            <a:custGeom>
              <a:avLst/>
              <a:gdLst/>
              <a:ahLst/>
              <a:cxnLst/>
              <a:rect l="l" t="t" r="r" b="b"/>
              <a:pathLst>
                <a:path w="2329" h="1256" extrusionOk="0">
                  <a:moveTo>
                    <a:pt x="2329" y="1096"/>
                  </a:moveTo>
                  <a:cubicBezTo>
                    <a:pt x="2055" y="91"/>
                    <a:pt x="731" y="365"/>
                    <a:pt x="1" y="0"/>
                  </a:cubicBezTo>
                  <a:lnTo>
                    <a:pt x="1" y="0"/>
                  </a:lnTo>
                  <a:cubicBezTo>
                    <a:pt x="457" y="708"/>
                    <a:pt x="1644" y="1255"/>
                    <a:pt x="2329" y="10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8"/>
            <p:cNvSpPr/>
            <p:nvPr/>
          </p:nvSpPr>
          <p:spPr>
            <a:xfrm>
              <a:off x="1857625" y="2266950"/>
              <a:ext cx="25125" cy="5750"/>
            </a:xfrm>
            <a:custGeom>
              <a:avLst/>
              <a:gdLst/>
              <a:ahLst/>
              <a:cxnLst/>
              <a:rect l="l" t="t" r="r" b="b"/>
              <a:pathLst>
                <a:path w="1005" h="230" extrusionOk="0">
                  <a:moveTo>
                    <a:pt x="0" y="47"/>
                  </a:moveTo>
                  <a:cubicBezTo>
                    <a:pt x="252" y="229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05" y="1"/>
                  </a:lnTo>
                  <a:cubicBezTo>
                    <a:pt x="411" y="138"/>
                    <a:pt x="0" y="47"/>
                    <a:pt x="0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8"/>
            <p:cNvSpPr/>
            <p:nvPr/>
          </p:nvSpPr>
          <p:spPr>
            <a:xfrm>
              <a:off x="2150350" y="2414750"/>
              <a:ext cx="93625" cy="88475"/>
            </a:xfrm>
            <a:custGeom>
              <a:avLst/>
              <a:gdLst/>
              <a:ahLst/>
              <a:cxnLst/>
              <a:rect l="l" t="t" r="r" b="b"/>
              <a:pathLst>
                <a:path w="3745" h="3539" extrusionOk="0">
                  <a:moveTo>
                    <a:pt x="2854" y="2717"/>
                  </a:moveTo>
                  <a:cubicBezTo>
                    <a:pt x="1233" y="3151"/>
                    <a:pt x="1" y="2694"/>
                    <a:pt x="1" y="2694"/>
                  </a:cubicBezTo>
                  <a:lnTo>
                    <a:pt x="1" y="2694"/>
                  </a:lnTo>
                  <a:cubicBezTo>
                    <a:pt x="914" y="3539"/>
                    <a:pt x="1918" y="3424"/>
                    <a:pt x="2671" y="3333"/>
                  </a:cubicBezTo>
                  <a:lnTo>
                    <a:pt x="2671" y="3333"/>
                  </a:lnTo>
                  <a:cubicBezTo>
                    <a:pt x="3014" y="3288"/>
                    <a:pt x="3311" y="3219"/>
                    <a:pt x="3493" y="3288"/>
                  </a:cubicBezTo>
                  <a:lnTo>
                    <a:pt x="3493" y="3288"/>
                  </a:lnTo>
                  <a:lnTo>
                    <a:pt x="3744" y="2900"/>
                  </a:lnTo>
                  <a:cubicBezTo>
                    <a:pt x="2443" y="1690"/>
                    <a:pt x="3311" y="1325"/>
                    <a:pt x="2101" y="1"/>
                  </a:cubicBezTo>
                  <a:lnTo>
                    <a:pt x="2101" y="1"/>
                  </a:lnTo>
                  <a:cubicBezTo>
                    <a:pt x="1873" y="1256"/>
                    <a:pt x="2854" y="2717"/>
                    <a:pt x="2854" y="27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8"/>
            <p:cNvSpPr/>
            <p:nvPr/>
          </p:nvSpPr>
          <p:spPr>
            <a:xfrm>
              <a:off x="2233675" y="2487225"/>
              <a:ext cx="183200" cy="188325"/>
            </a:xfrm>
            <a:custGeom>
              <a:avLst/>
              <a:gdLst/>
              <a:ahLst/>
              <a:cxnLst/>
              <a:rect l="l" t="t" r="r" b="b"/>
              <a:pathLst>
                <a:path w="7328" h="7533" extrusionOk="0">
                  <a:moveTo>
                    <a:pt x="0" y="69"/>
                  </a:moveTo>
                  <a:cubicBezTo>
                    <a:pt x="251" y="2968"/>
                    <a:pt x="4337" y="7533"/>
                    <a:pt x="7327" y="5250"/>
                  </a:cubicBezTo>
                  <a:lnTo>
                    <a:pt x="7327" y="5250"/>
                  </a:lnTo>
                  <a:cubicBezTo>
                    <a:pt x="7190" y="2945"/>
                    <a:pt x="3744" y="1"/>
                    <a:pt x="731" y="1"/>
                  </a:cubicBezTo>
                  <a:lnTo>
                    <a:pt x="731" y="1"/>
                  </a:lnTo>
                  <a:cubicBezTo>
                    <a:pt x="480" y="1"/>
                    <a:pt x="251" y="23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8"/>
            <p:cNvSpPr/>
            <p:nvPr/>
          </p:nvSpPr>
          <p:spPr>
            <a:xfrm>
              <a:off x="2382600" y="2592150"/>
              <a:ext cx="25150" cy="21850"/>
            </a:xfrm>
            <a:custGeom>
              <a:avLst/>
              <a:gdLst/>
              <a:ahLst/>
              <a:cxnLst/>
              <a:rect l="l" t="t" r="r" b="b"/>
              <a:pathLst>
                <a:path w="1006" h="874" extrusionOk="0">
                  <a:moveTo>
                    <a:pt x="503" y="1"/>
                  </a:moveTo>
                  <a:cubicBezTo>
                    <a:pt x="362" y="1"/>
                    <a:pt x="226" y="76"/>
                    <a:pt x="138" y="209"/>
                  </a:cubicBezTo>
                  <a:cubicBezTo>
                    <a:pt x="1" y="414"/>
                    <a:pt x="69" y="665"/>
                    <a:pt x="275" y="802"/>
                  </a:cubicBezTo>
                  <a:cubicBezTo>
                    <a:pt x="347" y="851"/>
                    <a:pt x="429" y="874"/>
                    <a:pt x="509" y="874"/>
                  </a:cubicBezTo>
                  <a:cubicBezTo>
                    <a:pt x="654" y="874"/>
                    <a:pt x="794" y="798"/>
                    <a:pt x="868" y="665"/>
                  </a:cubicBezTo>
                  <a:cubicBezTo>
                    <a:pt x="1005" y="460"/>
                    <a:pt x="937" y="186"/>
                    <a:pt x="731" y="72"/>
                  </a:cubicBezTo>
                  <a:cubicBezTo>
                    <a:pt x="658" y="23"/>
                    <a:pt x="580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8"/>
            <p:cNvSpPr/>
            <p:nvPr/>
          </p:nvSpPr>
          <p:spPr>
            <a:xfrm>
              <a:off x="2388300" y="2596725"/>
              <a:ext cx="14300" cy="12450"/>
            </a:xfrm>
            <a:custGeom>
              <a:avLst/>
              <a:gdLst/>
              <a:ahLst/>
              <a:cxnLst/>
              <a:rect l="l" t="t" r="r" b="b"/>
              <a:pathLst>
                <a:path w="572" h="498" extrusionOk="0">
                  <a:moveTo>
                    <a:pt x="275" y="0"/>
                  </a:moveTo>
                  <a:cubicBezTo>
                    <a:pt x="193" y="0"/>
                    <a:pt x="113" y="45"/>
                    <a:pt x="69" y="117"/>
                  </a:cubicBezTo>
                  <a:cubicBezTo>
                    <a:pt x="1" y="231"/>
                    <a:pt x="24" y="391"/>
                    <a:pt x="138" y="459"/>
                  </a:cubicBezTo>
                  <a:cubicBezTo>
                    <a:pt x="181" y="485"/>
                    <a:pt x="230" y="498"/>
                    <a:pt x="278" y="498"/>
                  </a:cubicBezTo>
                  <a:cubicBezTo>
                    <a:pt x="359" y="498"/>
                    <a:pt x="438" y="462"/>
                    <a:pt x="480" y="391"/>
                  </a:cubicBezTo>
                  <a:cubicBezTo>
                    <a:pt x="572" y="277"/>
                    <a:pt x="526" y="117"/>
                    <a:pt x="412" y="49"/>
                  </a:cubicBezTo>
                  <a:cubicBezTo>
                    <a:pt x="370" y="15"/>
                    <a:pt x="322" y="0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8"/>
            <p:cNvSpPr/>
            <p:nvPr/>
          </p:nvSpPr>
          <p:spPr>
            <a:xfrm>
              <a:off x="2289025" y="2555125"/>
              <a:ext cx="58225" cy="30850"/>
            </a:xfrm>
            <a:custGeom>
              <a:avLst/>
              <a:gdLst/>
              <a:ahLst/>
              <a:cxnLst/>
              <a:rect l="l" t="t" r="r" b="b"/>
              <a:pathLst>
                <a:path w="2329" h="1234" extrusionOk="0">
                  <a:moveTo>
                    <a:pt x="2329" y="1051"/>
                  </a:moveTo>
                  <a:cubicBezTo>
                    <a:pt x="2055" y="69"/>
                    <a:pt x="731" y="366"/>
                    <a:pt x="0" y="1"/>
                  </a:cubicBezTo>
                  <a:lnTo>
                    <a:pt x="0" y="1"/>
                  </a:lnTo>
                  <a:cubicBezTo>
                    <a:pt x="480" y="708"/>
                    <a:pt x="1644" y="1233"/>
                    <a:pt x="2329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8"/>
            <p:cNvSpPr/>
            <p:nvPr/>
          </p:nvSpPr>
          <p:spPr>
            <a:xfrm>
              <a:off x="2391175" y="2618475"/>
              <a:ext cx="25700" cy="6300"/>
            </a:xfrm>
            <a:custGeom>
              <a:avLst/>
              <a:gdLst/>
              <a:ahLst/>
              <a:cxnLst/>
              <a:rect l="l" t="t" r="r" b="b"/>
              <a:pathLst>
                <a:path w="1028" h="252" extrusionOk="0">
                  <a:moveTo>
                    <a:pt x="0" y="92"/>
                  </a:moveTo>
                  <a:cubicBezTo>
                    <a:pt x="274" y="251"/>
                    <a:pt x="913" y="114"/>
                    <a:pt x="913" y="114"/>
                  </a:cubicBezTo>
                  <a:lnTo>
                    <a:pt x="913" y="114"/>
                  </a:lnTo>
                  <a:lnTo>
                    <a:pt x="1027" y="0"/>
                  </a:lnTo>
                  <a:cubicBezTo>
                    <a:pt x="434" y="160"/>
                    <a:pt x="0" y="92"/>
                    <a:pt x="0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8"/>
            <p:cNvSpPr/>
            <p:nvPr/>
          </p:nvSpPr>
          <p:spPr>
            <a:xfrm>
              <a:off x="2310700" y="2617900"/>
              <a:ext cx="90750" cy="91325"/>
            </a:xfrm>
            <a:custGeom>
              <a:avLst/>
              <a:gdLst/>
              <a:ahLst/>
              <a:cxnLst/>
              <a:rect l="l" t="t" r="r" b="b"/>
              <a:pathLst>
                <a:path w="3630" h="3653" extrusionOk="0">
                  <a:moveTo>
                    <a:pt x="2740" y="2329"/>
                  </a:moveTo>
                  <a:cubicBezTo>
                    <a:pt x="1325" y="3242"/>
                    <a:pt x="1" y="3173"/>
                    <a:pt x="1" y="3173"/>
                  </a:cubicBezTo>
                  <a:lnTo>
                    <a:pt x="1" y="3173"/>
                  </a:lnTo>
                  <a:cubicBezTo>
                    <a:pt x="1051" y="3653"/>
                    <a:pt x="1918" y="3356"/>
                    <a:pt x="2557" y="3059"/>
                  </a:cubicBezTo>
                  <a:lnTo>
                    <a:pt x="2557" y="3059"/>
                  </a:lnTo>
                  <a:cubicBezTo>
                    <a:pt x="2968" y="2876"/>
                    <a:pt x="3288" y="2671"/>
                    <a:pt x="3516" y="2671"/>
                  </a:cubicBezTo>
                  <a:lnTo>
                    <a:pt x="3516" y="2671"/>
                  </a:lnTo>
                  <a:lnTo>
                    <a:pt x="3630" y="2237"/>
                  </a:lnTo>
                  <a:cubicBezTo>
                    <a:pt x="2032" y="1484"/>
                    <a:pt x="2740" y="868"/>
                    <a:pt x="1165" y="1"/>
                  </a:cubicBezTo>
                  <a:lnTo>
                    <a:pt x="1165" y="1"/>
                  </a:lnTo>
                  <a:cubicBezTo>
                    <a:pt x="1347" y="1233"/>
                    <a:pt x="2740" y="2329"/>
                    <a:pt x="2740" y="2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8"/>
            <p:cNvSpPr/>
            <p:nvPr/>
          </p:nvSpPr>
          <p:spPr>
            <a:xfrm>
              <a:off x="2392300" y="2664700"/>
              <a:ext cx="214600" cy="158075"/>
            </a:xfrm>
            <a:custGeom>
              <a:avLst/>
              <a:gdLst/>
              <a:ahLst/>
              <a:cxnLst/>
              <a:rect l="l" t="t" r="r" b="b"/>
              <a:pathLst>
                <a:path w="8584" h="6323" extrusionOk="0">
                  <a:moveTo>
                    <a:pt x="1" y="548"/>
                  </a:moveTo>
                  <a:cubicBezTo>
                    <a:pt x="1119" y="3241"/>
                    <a:pt x="6437" y="6323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5000" y="0"/>
                    <a:pt x="2397" y="0"/>
                  </a:cubicBezTo>
                  <a:lnTo>
                    <a:pt x="2397" y="0"/>
                  </a:lnTo>
                  <a:cubicBezTo>
                    <a:pt x="1553" y="0"/>
                    <a:pt x="708" y="160"/>
                    <a:pt x="1" y="54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8"/>
            <p:cNvSpPr/>
            <p:nvPr/>
          </p:nvSpPr>
          <p:spPr>
            <a:xfrm>
              <a:off x="2569200" y="2726100"/>
              <a:ext cx="24000" cy="21800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1" y="557"/>
                    <a:pt x="138" y="808"/>
                    <a:pt x="366" y="854"/>
                  </a:cubicBezTo>
                  <a:cubicBezTo>
                    <a:pt x="410" y="866"/>
                    <a:pt x="453" y="872"/>
                    <a:pt x="495" y="872"/>
                  </a:cubicBezTo>
                  <a:cubicBezTo>
                    <a:pt x="692" y="872"/>
                    <a:pt x="857" y="745"/>
                    <a:pt x="914" y="557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5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8"/>
            <p:cNvSpPr/>
            <p:nvPr/>
          </p:nvSpPr>
          <p:spPr>
            <a:xfrm>
              <a:off x="2574350" y="2730775"/>
              <a:ext cx="13700" cy="12425"/>
            </a:xfrm>
            <a:custGeom>
              <a:avLst/>
              <a:gdLst/>
              <a:ahLst/>
              <a:cxnLst/>
              <a:rect l="l" t="t" r="r" b="b"/>
              <a:pathLst>
                <a:path w="548" h="497" extrusionOk="0">
                  <a:moveTo>
                    <a:pt x="290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0" y="324"/>
                    <a:pt x="91" y="461"/>
                    <a:pt x="205" y="484"/>
                  </a:cubicBezTo>
                  <a:cubicBezTo>
                    <a:pt x="230" y="492"/>
                    <a:pt x="255" y="496"/>
                    <a:pt x="279" y="496"/>
                  </a:cubicBezTo>
                  <a:cubicBezTo>
                    <a:pt x="389" y="496"/>
                    <a:pt x="488" y="418"/>
                    <a:pt x="525" y="324"/>
                  </a:cubicBezTo>
                  <a:cubicBezTo>
                    <a:pt x="548" y="188"/>
                    <a:pt x="479" y="51"/>
                    <a:pt x="342" y="5"/>
                  </a:cubicBezTo>
                  <a:cubicBezTo>
                    <a:pt x="325" y="2"/>
                    <a:pt x="308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8"/>
            <p:cNvSpPr/>
            <p:nvPr/>
          </p:nvSpPr>
          <p:spPr>
            <a:xfrm>
              <a:off x="2465925" y="2720625"/>
              <a:ext cx="63350" cy="20550"/>
            </a:xfrm>
            <a:custGeom>
              <a:avLst/>
              <a:gdLst/>
              <a:ahLst/>
              <a:cxnLst/>
              <a:rect l="l" t="t" r="r" b="b"/>
              <a:pathLst>
                <a:path w="2534" h="822" extrusionOk="0">
                  <a:moveTo>
                    <a:pt x="890" y="91"/>
                  </a:moveTo>
                  <a:cubicBezTo>
                    <a:pt x="571" y="137"/>
                    <a:pt x="251" y="205"/>
                    <a:pt x="0" y="160"/>
                  </a:cubicBezTo>
                  <a:lnTo>
                    <a:pt x="0" y="160"/>
                  </a:lnTo>
                  <a:cubicBezTo>
                    <a:pt x="639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6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3" y="0"/>
                    <a:pt x="1141" y="46"/>
                    <a:pt x="890" y="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8"/>
            <p:cNvSpPr/>
            <p:nvPr/>
          </p:nvSpPr>
          <p:spPr>
            <a:xfrm>
              <a:off x="2582900" y="27451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0" y="389"/>
                  </a:moveTo>
                  <a:cubicBezTo>
                    <a:pt x="297" y="480"/>
                    <a:pt x="868" y="137"/>
                    <a:pt x="868" y="137"/>
                  </a:cubicBezTo>
                  <a:lnTo>
                    <a:pt x="868" y="137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8"/>
            <p:cNvSpPr/>
            <p:nvPr/>
          </p:nvSpPr>
          <p:spPr>
            <a:xfrm>
              <a:off x="1998000" y="2537450"/>
              <a:ext cx="91325" cy="91900"/>
            </a:xfrm>
            <a:custGeom>
              <a:avLst/>
              <a:gdLst/>
              <a:ahLst/>
              <a:cxnLst/>
              <a:rect l="l" t="t" r="r" b="b"/>
              <a:pathLst>
                <a:path w="3653" h="3676" extrusionOk="0">
                  <a:moveTo>
                    <a:pt x="2740" y="2328"/>
                  </a:moveTo>
                  <a:cubicBezTo>
                    <a:pt x="1324" y="3264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50" y="3675"/>
                    <a:pt x="1918" y="3378"/>
                    <a:pt x="2580" y="3082"/>
                  </a:cubicBezTo>
                  <a:lnTo>
                    <a:pt x="2580" y="3082"/>
                  </a:lnTo>
                  <a:cubicBezTo>
                    <a:pt x="2968" y="2876"/>
                    <a:pt x="3310" y="2694"/>
                    <a:pt x="3538" y="2694"/>
                  </a:cubicBezTo>
                  <a:lnTo>
                    <a:pt x="3538" y="2694"/>
                  </a:lnTo>
                  <a:lnTo>
                    <a:pt x="3653" y="2260"/>
                  </a:lnTo>
                  <a:cubicBezTo>
                    <a:pt x="2032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70" y="1256"/>
                    <a:pt x="2740" y="2328"/>
                    <a:pt x="2740" y="23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8"/>
            <p:cNvSpPr/>
            <p:nvPr/>
          </p:nvSpPr>
          <p:spPr>
            <a:xfrm>
              <a:off x="2079600" y="2584800"/>
              <a:ext cx="214575" cy="157525"/>
            </a:xfrm>
            <a:custGeom>
              <a:avLst/>
              <a:gdLst/>
              <a:ahLst/>
              <a:cxnLst/>
              <a:rect l="l" t="t" r="r" b="b"/>
              <a:pathLst>
                <a:path w="8583" h="6301" extrusionOk="0">
                  <a:moveTo>
                    <a:pt x="0" y="526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1"/>
                    <a:pt x="2420" y="1"/>
                  </a:cubicBezTo>
                  <a:lnTo>
                    <a:pt x="2420" y="1"/>
                  </a:lnTo>
                  <a:cubicBezTo>
                    <a:pt x="1553" y="1"/>
                    <a:pt x="708" y="160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8"/>
            <p:cNvSpPr/>
            <p:nvPr/>
          </p:nvSpPr>
          <p:spPr>
            <a:xfrm>
              <a:off x="2256500" y="2646025"/>
              <a:ext cx="23975" cy="21975"/>
            </a:xfrm>
            <a:custGeom>
              <a:avLst/>
              <a:gdLst/>
              <a:ahLst/>
              <a:cxnLst/>
              <a:rect l="l" t="t" r="r" b="b"/>
              <a:pathLst>
                <a:path w="959" h="879" extrusionOk="0">
                  <a:moveTo>
                    <a:pt x="484" y="1"/>
                  </a:moveTo>
                  <a:cubicBezTo>
                    <a:pt x="291" y="1"/>
                    <a:pt x="107" y="144"/>
                    <a:pt x="69" y="336"/>
                  </a:cubicBezTo>
                  <a:cubicBezTo>
                    <a:pt x="0" y="565"/>
                    <a:pt x="137" y="816"/>
                    <a:pt x="366" y="861"/>
                  </a:cubicBezTo>
                  <a:cubicBezTo>
                    <a:pt x="409" y="873"/>
                    <a:pt x="452" y="879"/>
                    <a:pt x="493" y="879"/>
                  </a:cubicBezTo>
                  <a:cubicBezTo>
                    <a:pt x="691" y="879"/>
                    <a:pt x="857" y="749"/>
                    <a:pt x="913" y="542"/>
                  </a:cubicBezTo>
                  <a:cubicBezTo>
                    <a:pt x="959" y="313"/>
                    <a:pt x="822" y="85"/>
                    <a:pt x="594" y="17"/>
                  </a:cubicBezTo>
                  <a:cubicBezTo>
                    <a:pt x="558" y="6"/>
                    <a:pt x="521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8"/>
            <p:cNvSpPr/>
            <p:nvPr/>
          </p:nvSpPr>
          <p:spPr>
            <a:xfrm>
              <a:off x="2261625" y="2650900"/>
              <a:ext cx="13725" cy="12400"/>
            </a:xfrm>
            <a:custGeom>
              <a:avLst/>
              <a:gdLst/>
              <a:ahLst/>
              <a:cxnLst/>
              <a:rect l="l" t="t" r="r" b="b"/>
              <a:pathLst>
                <a:path w="549" h="496" extrusionOk="0">
                  <a:moveTo>
                    <a:pt x="291" y="0"/>
                  </a:moveTo>
                  <a:cubicBezTo>
                    <a:pt x="173" y="0"/>
                    <a:pt x="66" y="67"/>
                    <a:pt x="46" y="187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1"/>
                  </a:cubicBezTo>
                  <a:cubicBezTo>
                    <a:pt x="549" y="187"/>
                    <a:pt x="480" y="50"/>
                    <a:pt x="343" y="4"/>
                  </a:cubicBezTo>
                  <a:cubicBezTo>
                    <a:pt x="326" y="1"/>
                    <a:pt x="308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8"/>
            <p:cNvSpPr/>
            <p:nvPr/>
          </p:nvSpPr>
          <p:spPr>
            <a:xfrm>
              <a:off x="2153200" y="2640725"/>
              <a:ext cx="63375" cy="20000"/>
            </a:xfrm>
            <a:custGeom>
              <a:avLst/>
              <a:gdLst/>
              <a:ahLst/>
              <a:cxnLst/>
              <a:rect l="l" t="t" r="r" b="b"/>
              <a:pathLst>
                <a:path w="2535" h="800" extrusionOk="0">
                  <a:moveTo>
                    <a:pt x="891" y="69"/>
                  </a:moveTo>
                  <a:cubicBezTo>
                    <a:pt x="572" y="137"/>
                    <a:pt x="275" y="183"/>
                    <a:pt x="1" y="160"/>
                  </a:cubicBezTo>
                  <a:lnTo>
                    <a:pt x="1" y="160"/>
                  </a:lnTo>
                  <a:cubicBezTo>
                    <a:pt x="663" y="662"/>
                    <a:pt x="1941" y="799"/>
                    <a:pt x="2535" y="434"/>
                  </a:cubicBezTo>
                  <a:lnTo>
                    <a:pt x="2535" y="434"/>
                  </a:lnTo>
                  <a:cubicBezTo>
                    <a:pt x="2306" y="92"/>
                    <a:pt x="1987" y="1"/>
                    <a:pt x="1644" y="1"/>
                  </a:cubicBezTo>
                  <a:lnTo>
                    <a:pt x="1644" y="1"/>
                  </a:lnTo>
                  <a:cubicBezTo>
                    <a:pt x="1393" y="1"/>
                    <a:pt x="1142" y="46"/>
                    <a:pt x="891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8"/>
            <p:cNvSpPr/>
            <p:nvPr/>
          </p:nvSpPr>
          <p:spPr>
            <a:xfrm>
              <a:off x="2270200" y="2665250"/>
              <a:ext cx="23975" cy="11450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320" y="458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8"/>
            <p:cNvSpPr/>
            <p:nvPr/>
          </p:nvSpPr>
          <p:spPr>
            <a:xfrm>
              <a:off x="2572050" y="2530025"/>
              <a:ext cx="90750" cy="91900"/>
            </a:xfrm>
            <a:custGeom>
              <a:avLst/>
              <a:gdLst/>
              <a:ahLst/>
              <a:cxnLst/>
              <a:rect l="l" t="t" r="r" b="b"/>
              <a:pathLst>
                <a:path w="3630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5"/>
                    <a:pt x="1918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32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7" y="1256"/>
                    <a:pt x="2740" y="2351"/>
                    <a:pt x="2740" y="23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8"/>
            <p:cNvSpPr/>
            <p:nvPr/>
          </p:nvSpPr>
          <p:spPr>
            <a:xfrm>
              <a:off x="2653650" y="2577375"/>
              <a:ext cx="214600" cy="158100"/>
            </a:xfrm>
            <a:custGeom>
              <a:avLst/>
              <a:gdLst/>
              <a:ahLst/>
              <a:cxnLst/>
              <a:rect l="l" t="t" r="r" b="b"/>
              <a:pathLst>
                <a:path w="8584" h="6324" extrusionOk="0">
                  <a:moveTo>
                    <a:pt x="1" y="549"/>
                  </a:moveTo>
                  <a:cubicBezTo>
                    <a:pt x="1119" y="3219"/>
                    <a:pt x="6415" y="6324"/>
                    <a:pt x="8583" y="3219"/>
                  </a:cubicBezTo>
                  <a:lnTo>
                    <a:pt x="8583" y="3219"/>
                  </a:lnTo>
                  <a:cubicBezTo>
                    <a:pt x="7875" y="1485"/>
                    <a:pt x="4999" y="1"/>
                    <a:pt x="2397" y="1"/>
                  </a:cubicBezTo>
                  <a:lnTo>
                    <a:pt x="2397" y="1"/>
                  </a:lnTo>
                  <a:cubicBezTo>
                    <a:pt x="1530" y="1"/>
                    <a:pt x="708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8"/>
            <p:cNvSpPr/>
            <p:nvPr/>
          </p:nvSpPr>
          <p:spPr>
            <a:xfrm>
              <a:off x="2830550" y="2638800"/>
              <a:ext cx="24000" cy="21800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498" y="0"/>
                  </a:moveTo>
                  <a:cubicBezTo>
                    <a:pt x="287" y="0"/>
                    <a:pt x="106" y="130"/>
                    <a:pt x="46" y="329"/>
                  </a:cubicBezTo>
                  <a:cubicBezTo>
                    <a:pt x="1" y="557"/>
                    <a:pt x="138" y="808"/>
                    <a:pt x="366" y="854"/>
                  </a:cubicBezTo>
                  <a:cubicBezTo>
                    <a:pt x="406" y="866"/>
                    <a:pt x="446" y="871"/>
                    <a:pt x="487" y="871"/>
                  </a:cubicBezTo>
                  <a:cubicBezTo>
                    <a:pt x="676" y="871"/>
                    <a:pt x="853" y="745"/>
                    <a:pt x="891" y="557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2" y="3"/>
                    <a:pt x="530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8"/>
            <p:cNvSpPr/>
            <p:nvPr/>
          </p:nvSpPr>
          <p:spPr>
            <a:xfrm>
              <a:off x="2835700" y="2643475"/>
              <a:ext cx="13700" cy="12400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75" y="0"/>
                  </a:moveTo>
                  <a:cubicBezTo>
                    <a:pt x="172" y="0"/>
                    <a:pt x="63" y="68"/>
                    <a:pt x="23" y="187"/>
                  </a:cubicBezTo>
                  <a:cubicBezTo>
                    <a:pt x="0" y="324"/>
                    <a:pt x="69" y="461"/>
                    <a:pt x="205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7" y="496"/>
                    <a:pt x="483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5" y="2"/>
                    <a:pt x="290" y="0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8"/>
            <p:cNvSpPr/>
            <p:nvPr/>
          </p:nvSpPr>
          <p:spPr>
            <a:xfrm>
              <a:off x="2726700" y="2633300"/>
              <a:ext cx="63350" cy="20575"/>
            </a:xfrm>
            <a:custGeom>
              <a:avLst/>
              <a:gdLst/>
              <a:ahLst/>
              <a:cxnLst/>
              <a:rect l="l" t="t" r="r" b="b"/>
              <a:pathLst>
                <a:path w="2534" h="823" extrusionOk="0">
                  <a:moveTo>
                    <a:pt x="913" y="92"/>
                  </a:moveTo>
                  <a:cubicBezTo>
                    <a:pt x="594" y="138"/>
                    <a:pt x="274" y="183"/>
                    <a:pt x="0" y="161"/>
                  </a:cubicBezTo>
                  <a:lnTo>
                    <a:pt x="0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29" y="92"/>
                    <a:pt x="2009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4" y="46"/>
                    <a:pt x="913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8"/>
            <p:cNvSpPr/>
            <p:nvPr/>
          </p:nvSpPr>
          <p:spPr>
            <a:xfrm>
              <a:off x="2844250" y="2657850"/>
              <a:ext cx="24000" cy="11425"/>
            </a:xfrm>
            <a:custGeom>
              <a:avLst/>
              <a:gdLst/>
              <a:ahLst/>
              <a:cxnLst/>
              <a:rect l="l" t="t" r="r" b="b"/>
              <a:pathLst>
                <a:path w="960" h="457" extrusionOk="0">
                  <a:moveTo>
                    <a:pt x="0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59" y="0"/>
                  </a:lnTo>
                  <a:cubicBezTo>
                    <a:pt x="411" y="343"/>
                    <a:pt x="0" y="388"/>
                    <a:pt x="0" y="3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8"/>
            <p:cNvSpPr/>
            <p:nvPr/>
          </p:nvSpPr>
          <p:spPr>
            <a:xfrm>
              <a:off x="2674775" y="2682375"/>
              <a:ext cx="90750" cy="91900"/>
            </a:xfrm>
            <a:custGeom>
              <a:avLst/>
              <a:gdLst/>
              <a:ahLst/>
              <a:cxnLst/>
              <a:rect l="l" t="t" r="r" b="b"/>
              <a:pathLst>
                <a:path w="3630" h="3676" extrusionOk="0">
                  <a:moveTo>
                    <a:pt x="2716" y="2352"/>
                  </a:moveTo>
                  <a:cubicBezTo>
                    <a:pt x="1301" y="3265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27" y="3676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7"/>
                    <a:pt x="3287" y="2694"/>
                    <a:pt x="3515" y="2694"/>
                  </a:cubicBezTo>
                  <a:lnTo>
                    <a:pt x="3515" y="2694"/>
                  </a:lnTo>
                  <a:lnTo>
                    <a:pt x="3630" y="2260"/>
                  </a:lnTo>
                  <a:cubicBezTo>
                    <a:pt x="2009" y="1507"/>
                    <a:pt x="2716" y="891"/>
                    <a:pt x="1164" y="1"/>
                  </a:cubicBezTo>
                  <a:lnTo>
                    <a:pt x="1164" y="1"/>
                  </a:lnTo>
                  <a:cubicBezTo>
                    <a:pt x="1347" y="1256"/>
                    <a:pt x="2716" y="2352"/>
                    <a:pt x="2716" y="23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8"/>
            <p:cNvSpPr/>
            <p:nvPr/>
          </p:nvSpPr>
          <p:spPr>
            <a:xfrm>
              <a:off x="2756375" y="2729750"/>
              <a:ext cx="214000" cy="157525"/>
            </a:xfrm>
            <a:custGeom>
              <a:avLst/>
              <a:gdLst/>
              <a:ahLst/>
              <a:cxnLst/>
              <a:rect l="l" t="t" r="r" b="b"/>
              <a:pathLst>
                <a:path w="8560" h="6301" extrusionOk="0">
                  <a:moveTo>
                    <a:pt x="0" y="525"/>
                  </a:moveTo>
                  <a:cubicBezTo>
                    <a:pt x="1119" y="3219"/>
                    <a:pt x="6414" y="6300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6" y="0"/>
                    <a:pt x="2397" y="0"/>
                  </a:cubicBezTo>
                  <a:lnTo>
                    <a:pt x="2397" y="0"/>
                  </a:lnTo>
                  <a:cubicBezTo>
                    <a:pt x="1530" y="0"/>
                    <a:pt x="685" y="160"/>
                    <a:pt x="0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8"/>
            <p:cNvSpPr/>
            <p:nvPr/>
          </p:nvSpPr>
          <p:spPr>
            <a:xfrm>
              <a:off x="2932700" y="2791150"/>
              <a:ext cx="24550" cy="21800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7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8"/>
            <p:cNvSpPr/>
            <p:nvPr/>
          </p:nvSpPr>
          <p:spPr>
            <a:xfrm>
              <a:off x="2937825" y="2795825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8"/>
            <p:cNvSpPr/>
            <p:nvPr/>
          </p:nvSpPr>
          <p:spPr>
            <a:xfrm>
              <a:off x="2829400" y="2785675"/>
              <a:ext cx="63375" cy="20550"/>
            </a:xfrm>
            <a:custGeom>
              <a:avLst/>
              <a:gdLst/>
              <a:ahLst/>
              <a:cxnLst/>
              <a:rect l="l" t="t" r="r" b="b"/>
              <a:pathLst>
                <a:path w="2535" h="822" extrusionOk="0">
                  <a:moveTo>
                    <a:pt x="914" y="69"/>
                  </a:moveTo>
                  <a:cubicBezTo>
                    <a:pt x="594" y="137"/>
                    <a:pt x="275" y="183"/>
                    <a:pt x="1" y="160"/>
                  </a:cubicBezTo>
                  <a:lnTo>
                    <a:pt x="1" y="160"/>
                  </a:lnTo>
                  <a:cubicBezTo>
                    <a:pt x="663" y="662"/>
                    <a:pt x="1941" y="822"/>
                    <a:pt x="2535" y="434"/>
                  </a:cubicBezTo>
                  <a:lnTo>
                    <a:pt x="2535" y="434"/>
                  </a:lnTo>
                  <a:cubicBezTo>
                    <a:pt x="2306" y="91"/>
                    <a:pt x="1987" y="0"/>
                    <a:pt x="1644" y="0"/>
                  </a:cubicBezTo>
                  <a:lnTo>
                    <a:pt x="1644" y="0"/>
                  </a:lnTo>
                  <a:cubicBezTo>
                    <a:pt x="1393" y="0"/>
                    <a:pt x="1142" y="46"/>
                    <a:pt x="914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8"/>
            <p:cNvSpPr/>
            <p:nvPr/>
          </p:nvSpPr>
          <p:spPr>
            <a:xfrm>
              <a:off x="2946950" y="2810200"/>
              <a:ext cx="23425" cy="11450"/>
            </a:xfrm>
            <a:custGeom>
              <a:avLst/>
              <a:gdLst/>
              <a:ahLst/>
              <a:cxnLst/>
              <a:rect l="l" t="t" r="r" b="b"/>
              <a:pathLst>
                <a:path w="937" h="458" extrusionOk="0">
                  <a:moveTo>
                    <a:pt x="1" y="389"/>
                  </a:moveTo>
                  <a:cubicBezTo>
                    <a:pt x="298" y="457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7" y="1"/>
                  </a:lnTo>
                  <a:cubicBezTo>
                    <a:pt x="412" y="343"/>
                    <a:pt x="1" y="389"/>
                    <a:pt x="1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8"/>
            <p:cNvSpPr/>
            <p:nvPr/>
          </p:nvSpPr>
          <p:spPr>
            <a:xfrm>
              <a:off x="2528125" y="2806775"/>
              <a:ext cx="93025" cy="90750"/>
            </a:xfrm>
            <a:custGeom>
              <a:avLst/>
              <a:gdLst/>
              <a:ahLst/>
              <a:cxnLst/>
              <a:rect l="l" t="t" r="r" b="b"/>
              <a:pathLst>
                <a:path w="3721" h="3630" extrusionOk="0">
                  <a:moveTo>
                    <a:pt x="2831" y="2534"/>
                  </a:moveTo>
                  <a:cubicBezTo>
                    <a:pt x="1278" y="3219"/>
                    <a:pt x="0" y="2968"/>
                    <a:pt x="0" y="2968"/>
                  </a:cubicBezTo>
                  <a:lnTo>
                    <a:pt x="0" y="2968"/>
                  </a:lnTo>
                  <a:cubicBezTo>
                    <a:pt x="982" y="3630"/>
                    <a:pt x="1940" y="3424"/>
                    <a:pt x="2625" y="3219"/>
                  </a:cubicBezTo>
                  <a:lnTo>
                    <a:pt x="2625" y="3219"/>
                  </a:lnTo>
                  <a:cubicBezTo>
                    <a:pt x="3013" y="3082"/>
                    <a:pt x="3333" y="2968"/>
                    <a:pt x="3561" y="3014"/>
                  </a:cubicBezTo>
                  <a:lnTo>
                    <a:pt x="3561" y="3014"/>
                  </a:lnTo>
                  <a:lnTo>
                    <a:pt x="3721" y="2603"/>
                  </a:lnTo>
                  <a:cubicBezTo>
                    <a:pt x="2260" y="1598"/>
                    <a:pt x="3059" y="1119"/>
                    <a:pt x="1644" y="1"/>
                  </a:cubicBezTo>
                  <a:lnTo>
                    <a:pt x="1644" y="1"/>
                  </a:lnTo>
                  <a:cubicBezTo>
                    <a:pt x="1621" y="1256"/>
                    <a:pt x="2831" y="2534"/>
                    <a:pt x="2831" y="25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2611425" y="2868400"/>
              <a:ext cx="201475" cy="173500"/>
            </a:xfrm>
            <a:custGeom>
              <a:avLst/>
              <a:gdLst/>
              <a:ahLst/>
              <a:cxnLst/>
              <a:rect l="l" t="t" r="r" b="b"/>
              <a:pathLst>
                <a:path w="8059" h="6940" extrusionOk="0">
                  <a:moveTo>
                    <a:pt x="1" y="252"/>
                  </a:moveTo>
                  <a:cubicBezTo>
                    <a:pt x="708" y="3082"/>
                    <a:pt x="5456" y="6940"/>
                    <a:pt x="8058" y="4223"/>
                  </a:cubicBezTo>
                  <a:lnTo>
                    <a:pt x="8058" y="4223"/>
                  </a:lnTo>
                  <a:cubicBezTo>
                    <a:pt x="7602" y="2169"/>
                    <a:pt x="4337" y="1"/>
                    <a:pt x="1507" y="1"/>
                  </a:cubicBezTo>
                  <a:lnTo>
                    <a:pt x="1507" y="1"/>
                  </a:lnTo>
                  <a:cubicBezTo>
                    <a:pt x="982" y="1"/>
                    <a:pt x="480" y="92"/>
                    <a:pt x="1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2776350" y="2950925"/>
              <a:ext cx="25125" cy="22150"/>
            </a:xfrm>
            <a:custGeom>
              <a:avLst/>
              <a:gdLst/>
              <a:ahLst/>
              <a:cxnLst/>
              <a:rect l="l" t="t" r="r" b="b"/>
              <a:pathLst>
                <a:path w="1005" h="886" extrusionOk="0">
                  <a:moveTo>
                    <a:pt x="520" y="0"/>
                  </a:moveTo>
                  <a:cubicBezTo>
                    <a:pt x="345" y="0"/>
                    <a:pt x="178" y="104"/>
                    <a:pt x="91" y="261"/>
                  </a:cubicBezTo>
                  <a:cubicBezTo>
                    <a:pt x="0" y="489"/>
                    <a:pt x="114" y="740"/>
                    <a:pt x="320" y="854"/>
                  </a:cubicBezTo>
                  <a:cubicBezTo>
                    <a:pt x="374" y="876"/>
                    <a:pt x="430" y="886"/>
                    <a:pt x="484" y="886"/>
                  </a:cubicBezTo>
                  <a:cubicBezTo>
                    <a:pt x="660" y="886"/>
                    <a:pt x="826" y="782"/>
                    <a:pt x="913" y="626"/>
                  </a:cubicBezTo>
                  <a:cubicBezTo>
                    <a:pt x="1005" y="397"/>
                    <a:pt x="890" y="146"/>
                    <a:pt x="685" y="32"/>
                  </a:cubicBezTo>
                  <a:cubicBezTo>
                    <a:pt x="631" y="11"/>
                    <a:pt x="575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2782050" y="2955850"/>
              <a:ext cx="13725" cy="12300"/>
            </a:xfrm>
            <a:custGeom>
              <a:avLst/>
              <a:gdLst/>
              <a:ahLst/>
              <a:cxnLst/>
              <a:rect l="l" t="t" r="r" b="b"/>
              <a:pathLst>
                <a:path w="549" h="492" extrusionOk="0">
                  <a:moveTo>
                    <a:pt x="274" y="1"/>
                  </a:moveTo>
                  <a:cubicBezTo>
                    <a:pt x="179" y="1"/>
                    <a:pt x="80" y="52"/>
                    <a:pt x="46" y="155"/>
                  </a:cubicBezTo>
                  <a:cubicBezTo>
                    <a:pt x="0" y="269"/>
                    <a:pt x="46" y="429"/>
                    <a:pt x="183" y="474"/>
                  </a:cubicBezTo>
                  <a:cubicBezTo>
                    <a:pt x="212" y="486"/>
                    <a:pt x="243" y="492"/>
                    <a:pt x="275" y="492"/>
                  </a:cubicBezTo>
                  <a:cubicBezTo>
                    <a:pt x="370" y="492"/>
                    <a:pt x="468" y="440"/>
                    <a:pt x="503" y="337"/>
                  </a:cubicBezTo>
                  <a:cubicBezTo>
                    <a:pt x="548" y="223"/>
                    <a:pt x="503" y="64"/>
                    <a:pt x="366" y="18"/>
                  </a:cubicBezTo>
                  <a:cubicBezTo>
                    <a:pt x="337" y="6"/>
                    <a:pt x="30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8"/>
            <p:cNvSpPr/>
            <p:nvPr/>
          </p:nvSpPr>
          <p:spPr>
            <a:xfrm>
              <a:off x="2676475" y="2931750"/>
              <a:ext cx="61650" cy="23425"/>
            </a:xfrm>
            <a:custGeom>
              <a:avLst/>
              <a:gdLst/>
              <a:ahLst/>
              <a:cxnLst/>
              <a:rect l="l" t="t" r="r" b="b"/>
              <a:pathLst>
                <a:path w="2466" h="937" extrusionOk="0">
                  <a:moveTo>
                    <a:pt x="2466" y="662"/>
                  </a:moveTo>
                  <a:cubicBezTo>
                    <a:pt x="2192" y="46"/>
                    <a:pt x="1530" y="46"/>
                    <a:pt x="914" y="69"/>
                  </a:cubicBezTo>
                  <a:lnTo>
                    <a:pt x="914" y="69"/>
                  </a:lnTo>
                  <a:cubicBezTo>
                    <a:pt x="594" y="69"/>
                    <a:pt x="275" y="69"/>
                    <a:pt x="1" y="0"/>
                  </a:cubicBezTo>
                  <a:lnTo>
                    <a:pt x="1" y="0"/>
                  </a:lnTo>
                  <a:cubicBezTo>
                    <a:pt x="571" y="594"/>
                    <a:pt x="1827" y="936"/>
                    <a:pt x="2466" y="6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2787750" y="2973975"/>
              <a:ext cx="25150" cy="9150"/>
            </a:xfrm>
            <a:custGeom>
              <a:avLst/>
              <a:gdLst/>
              <a:ahLst/>
              <a:cxnLst/>
              <a:rect l="l" t="t" r="r" b="b"/>
              <a:pathLst>
                <a:path w="1006" h="366" extrusionOk="0">
                  <a:moveTo>
                    <a:pt x="1" y="229"/>
                  </a:moveTo>
                  <a:cubicBezTo>
                    <a:pt x="297" y="366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0"/>
                  </a:lnTo>
                  <a:cubicBezTo>
                    <a:pt x="434" y="252"/>
                    <a:pt x="1" y="229"/>
                    <a:pt x="1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2989750" y="3323775"/>
              <a:ext cx="85625" cy="95875"/>
            </a:xfrm>
            <a:custGeom>
              <a:avLst/>
              <a:gdLst/>
              <a:ahLst/>
              <a:cxnLst/>
              <a:rect l="l" t="t" r="r" b="b"/>
              <a:pathLst>
                <a:path w="3425" h="3835" extrusionOk="0">
                  <a:moveTo>
                    <a:pt x="2557" y="2055"/>
                  </a:moveTo>
                  <a:cubicBezTo>
                    <a:pt x="1302" y="3196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04" y="3835"/>
                    <a:pt x="2786" y="2374"/>
                    <a:pt x="3379" y="2260"/>
                  </a:cubicBezTo>
                  <a:lnTo>
                    <a:pt x="3379" y="2260"/>
                  </a:lnTo>
                  <a:lnTo>
                    <a:pt x="3425" y="1826"/>
                  </a:lnTo>
                  <a:cubicBezTo>
                    <a:pt x="1713" y="1347"/>
                    <a:pt x="2329" y="617"/>
                    <a:pt x="617" y="0"/>
                  </a:cubicBezTo>
                  <a:lnTo>
                    <a:pt x="617" y="0"/>
                  </a:lnTo>
                  <a:cubicBezTo>
                    <a:pt x="1005" y="1210"/>
                    <a:pt x="2557" y="2055"/>
                    <a:pt x="2557" y="205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3066800" y="3349450"/>
              <a:ext cx="222575" cy="141550"/>
            </a:xfrm>
            <a:custGeom>
              <a:avLst/>
              <a:gdLst/>
              <a:ahLst/>
              <a:cxnLst/>
              <a:rect l="l" t="t" r="r" b="b"/>
              <a:pathLst>
                <a:path w="8903" h="5662" extrusionOk="0">
                  <a:moveTo>
                    <a:pt x="0" y="1028"/>
                  </a:moveTo>
                  <a:cubicBezTo>
                    <a:pt x="1552" y="3493"/>
                    <a:pt x="7304" y="5661"/>
                    <a:pt x="8902" y="2260"/>
                  </a:cubicBezTo>
                  <a:lnTo>
                    <a:pt x="8902" y="2260"/>
                  </a:lnTo>
                  <a:cubicBezTo>
                    <a:pt x="8103" y="891"/>
                    <a:pt x="5775" y="0"/>
                    <a:pt x="3538" y="0"/>
                  </a:cubicBezTo>
                  <a:lnTo>
                    <a:pt x="3538" y="0"/>
                  </a:lnTo>
                  <a:cubicBezTo>
                    <a:pt x="2237" y="0"/>
                    <a:pt x="936" y="297"/>
                    <a:pt x="0" y="1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3251675" y="3391050"/>
              <a:ext cx="22850" cy="21825"/>
            </a:xfrm>
            <a:custGeom>
              <a:avLst/>
              <a:gdLst/>
              <a:ahLst/>
              <a:cxnLst/>
              <a:rect l="l" t="t" r="r" b="b"/>
              <a:pathLst>
                <a:path w="914" h="873" extrusionOk="0">
                  <a:moveTo>
                    <a:pt x="441" y="1"/>
                  </a:moveTo>
                  <a:cubicBezTo>
                    <a:pt x="229" y="1"/>
                    <a:pt x="45" y="175"/>
                    <a:pt x="24" y="391"/>
                  </a:cubicBezTo>
                  <a:cubicBezTo>
                    <a:pt x="1" y="642"/>
                    <a:pt x="183" y="847"/>
                    <a:pt x="412" y="870"/>
                  </a:cubicBezTo>
                  <a:cubicBezTo>
                    <a:pt x="426" y="871"/>
                    <a:pt x="440" y="872"/>
                    <a:pt x="454" y="872"/>
                  </a:cubicBezTo>
                  <a:cubicBezTo>
                    <a:pt x="685" y="872"/>
                    <a:pt x="869" y="697"/>
                    <a:pt x="891" y="482"/>
                  </a:cubicBezTo>
                  <a:cubicBezTo>
                    <a:pt x="914" y="231"/>
                    <a:pt x="731" y="26"/>
                    <a:pt x="480" y="3"/>
                  </a:cubicBezTo>
                  <a:cubicBezTo>
                    <a:pt x="467" y="1"/>
                    <a:pt x="454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8"/>
            <p:cNvSpPr/>
            <p:nvPr/>
          </p:nvSpPr>
          <p:spPr>
            <a:xfrm>
              <a:off x="3256250" y="3395675"/>
              <a:ext cx="13150" cy="12575"/>
            </a:xfrm>
            <a:custGeom>
              <a:avLst/>
              <a:gdLst/>
              <a:ahLst/>
              <a:cxnLst/>
              <a:rect l="l" t="t" r="r" b="b"/>
              <a:pathLst>
                <a:path w="526" h="503" extrusionOk="0">
                  <a:moveTo>
                    <a:pt x="297" y="0"/>
                  </a:moveTo>
                  <a:cubicBezTo>
                    <a:pt x="160" y="0"/>
                    <a:pt x="23" y="92"/>
                    <a:pt x="23" y="229"/>
                  </a:cubicBezTo>
                  <a:cubicBezTo>
                    <a:pt x="0" y="366"/>
                    <a:pt x="114" y="480"/>
                    <a:pt x="251" y="502"/>
                  </a:cubicBezTo>
                  <a:cubicBezTo>
                    <a:pt x="388" y="502"/>
                    <a:pt x="502" y="411"/>
                    <a:pt x="525" y="274"/>
                  </a:cubicBezTo>
                  <a:cubicBezTo>
                    <a:pt x="525" y="137"/>
                    <a:pt x="434" y="23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8"/>
            <p:cNvSpPr/>
            <p:nvPr/>
          </p:nvSpPr>
          <p:spPr>
            <a:xfrm>
              <a:off x="3146675" y="3397375"/>
              <a:ext cx="63950" cy="21150"/>
            </a:xfrm>
            <a:custGeom>
              <a:avLst/>
              <a:gdLst/>
              <a:ahLst/>
              <a:cxnLst/>
              <a:rect l="l" t="t" r="r" b="b"/>
              <a:pathLst>
                <a:path w="2558" h="846" extrusionOk="0">
                  <a:moveTo>
                    <a:pt x="1" y="457"/>
                  </a:moveTo>
                  <a:cubicBezTo>
                    <a:pt x="754" y="845"/>
                    <a:pt x="2032" y="777"/>
                    <a:pt x="2557" y="298"/>
                  </a:cubicBezTo>
                  <a:lnTo>
                    <a:pt x="2557" y="298"/>
                  </a:lnTo>
                  <a:cubicBezTo>
                    <a:pt x="2352" y="69"/>
                    <a:pt x="2101" y="1"/>
                    <a:pt x="1850" y="1"/>
                  </a:cubicBezTo>
                  <a:lnTo>
                    <a:pt x="1850" y="1"/>
                  </a:lnTo>
                  <a:cubicBezTo>
                    <a:pt x="1256" y="1"/>
                    <a:pt x="571" y="434"/>
                    <a:pt x="1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3267650" y="3405950"/>
              <a:ext cx="21725" cy="13700"/>
            </a:xfrm>
            <a:custGeom>
              <a:avLst/>
              <a:gdLst/>
              <a:ahLst/>
              <a:cxnLst/>
              <a:rect l="l" t="t" r="r" b="b"/>
              <a:pathLst>
                <a:path w="869" h="548" extrusionOk="0">
                  <a:moveTo>
                    <a:pt x="1" y="525"/>
                  </a:moveTo>
                  <a:cubicBezTo>
                    <a:pt x="320" y="548"/>
                    <a:pt x="800" y="137"/>
                    <a:pt x="800" y="137"/>
                  </a:cubicBezTo>
                  <a:lnTo>
                    <a:pt x="800" y="137"/>
                  </a:lnTo>
                  <a:lnTo>
                    <a:pt x="868" y="0"/>
                  </a:lnTo>
                  <a:cubicBezTo>
                    <a:pt x="412" y="411"/>
                    <a:pt x="1" y="525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2636525" y="2264675"/>
              <a:ext cx="93625" cy="88475"/>
            </a:xfrm>
            <a:custGeom>
              <a:avLst/>
              <a:gdLst/>
              <a:ahLst/>
              <a:cxnLst/>
              <a:rect l="l" t="t" r="r" b="b"/>
              <a:pathLst>
                <a:path w="3745" h="3539" extrusionOk="0">
                  <a:moveTo>
                    <a:pt x="2854" y="2717"/>
                  </a:moveTo>
                  <a:cubicBezTo>
                    <a:pt x="1211" y="3151"/>
                    <a:pt x="1" y="2694"/>
                    <a:pt x="1" y="2694"/>
                  </a:cubicBezTo>
                  <a:lnTo>
                    <a:pt x="1" y="2694"/>
                  </a:lnTo>
                  <a:cubicBezTo>
                    <a:pt x="914" y="3539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8"/>
                    <a:pt x="3311" y="3219"/>
                    <a:pt x="3493" y="3288"/>
                  </a:cubicBezTo>
                  <a:lnTo>
                    <a:pt x="3493" y="3288"/>
                  </a:lnTo>
                  <a:lnTo>
                    <a:pt x="3744" y="2899"/>
                  </a:lnTo>
                  <a:cubicBezTo>
                    <a:pt x="2443" y="1690"/>
                    <a:pt x="3311" y="1325"/>
                    <a:pt x="2078" y="1"/>
                  </a:cubicBezTo>
                  <a:lnTo>
                    <a:pt x="2078" y="1"/>
                  </a:lnTo>
                  <a:cubicBezTo>
                    <a:pt x="1873" y="1256"/>
                    <a:pt x="2854" y="2717"/>
                    <a:pt x="2854" y="27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2719850" y="2337150"/>
              <a:ext cx="183200" cy="188325"/>
            </a:xfrm>
            <a:custGeom>
              <a:avLst/>
              <a:gdLst/>
              <a:ahLst/>
              <a:cxnLst/>
              <a:rect l="l" t="t" r="r" b="b"/>
              <a:pathLst>
                <a:path w="7328" h="7533" extrusionOk="0">
                  <a:moveTo>
                    <a:pt x="0" y="69"/>
                  </a:moveTo>
                  <a:cubicBezTo>
                    <a:pt x="252" y="2968"/>
                    <a:pt x="4337" y="7533"/>
                    <a:pt x="7327" y="5273"/>
                  </a:cubicBezTo>
                  <a:lnTo>
                    <a:pt x="7327" y="5273"/>
                  </a:lnTo>
                  <a:cubicBezTo>
                    <a:pt x="7190" y="2945"/>
                    <a:pt x="3721" y="0"/>
                    <a:pt x="731" y="0"/>
                  </a:cubicBezTo>
                  <a:lnTo>
                    <a:pt x="731" y="0"/>
                  </a:lnTo>
                  <a:cubicBezTo>
                    <a:pt x="480" y="0"/>
                    <a:pt x="252" y="23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2868775" y="2442075"/>
              <a:ext cx="25150" cy="21850"/>
            </a:xfrm>
            <a:custGeom>
              <a:avLst/>
              <a:gdLst/>
              <a:ahLst/>
              <a:cxnLst/>
              <a:rect l="l" t="t" r="r" b="b"/>
              <a:pathLst>
                <a:path w="1006" h="874" extrusionOk="0">
                  <a:moveTo>
                    <a:pt x="503" y="1"/>
                  </a:moveTo>
                  <a:cubicBezTo>
                    <a:pt x="362" y="1"/>
                    <a:pt x="226" y="76"/>
                    <a:pt x="138" y="209"/>
                  </a:cubicBezTo>
                  <a:cubicBezTo>
                    <a:pt x="1" y="414"/>
                    <a:pt x="69" y="665"/>
                    <a:pt x="275" y="802"/>
                  </a:cubicBezTo>
                  <a:cubicBezTo>
                    <a:pt x="348" y="851"/>
                    <a:pt x="426" y="873"/>
                    <a:pt x="503" y="873"/>
                  </a:cubicBezTo>
                  <a:cubicBezTo>
                    <a:pt x="644" y="873"/>
                    <a:pt x="780" y="798"/>
                    <a:pt x="868" y="665"/>
                  </a:cubicBezTo>
                  <a:cubicBezTo>
                    <a:pt x="1005" y="460"/>
                    <a:pt x="937" y="186"/>
                    <a:pt x="731" y="72"/>
                  </a:cubicBezTo>
                  <a:cubicBezTo>
                    <a:pt x="659" y="23"/>
                    <a:pt x="580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2874500" y="2446650"/>
              <a:ext cx="13700" cy="12450"/>
            </a:xfrm>
            <a:custGeom>
              <a:avLst/>
              <a:gdLst/>
              <a:ahLst/>
              <a:cxnLst/>
              <a:rect l="l" t="t" r="r" b="b"/>
              <a:pathLst>
                <a:path w="548" h="498" extrusionOk="0">
                  <a:moveTo>
                    <a:pt x="274" y="0"/>
                  </a:moveTo>
                  <a:cubicBezTo>
                    <a:pt x="192" y="0"/>
                    <a:pt x="112" y="45"/>
                    <a:pt x="69" y="117"/>
                  </a:cubicBezTo>
                  <a:cubicBezTo>
                    <a:pt x="0" y="231"/>
                    <a:pt x="23" y="391"/>
                    <a:pt x="137" y="459"/>
                  </a:cubicBezTo>
                  <a:cubicBezTo>
                    <a:pt x="180" y="485"/>
                    <a:pt x="229" y="498"/>
                    <a:pt x="278" y="498"/>
                  </a:cubicBezTo>
                  <a:cubicBezTo>
                    <a:pt x="358" y="498"/>
                    <a:pt x="437" y="462"/>
                    <a:pt x="479" y="391"/>
                  </a:cubicBezTo>
                  <a:cubicBezTo>
                    <a:pt x="548" y="277"/>
                    <a:pt x="525" y="117"/>
                    <a:pt x="411" y="49"/>
                  </a:cubicBezTo>
                  <a:cubicBezTo>
                    <a:pt x="369" y="15"/>
                    <a:pt x="321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2775200" y="2405050"/>
              <a:ext cx="58225" cy="30850"/>
            </a:xfrm>
            <a:custGeom>
              <a:avLst/>
              <a:gdLst/>
              <a:ahLst/>
              <a:cxnLst/>
              <a:rect l="l" t="t" r="r" b="b"/>
              <a:pathLst>
                <a:path w="2329" h="1234" extrusionOk="0">
                  <a:moveTo>
                    <a:pt x="2329" y="1051"/>
                  </a:moveTo>
                  <a:cubicBezTo>
                    <a:pt x="2055" y="69"/>
                    <a:pt x="731" y="366"/>
                    <a:pt x="1" y="1"/>
                  </a:cubicBezTo>
                  <a:lnTo>
                    <a:pt x="1" y="1"/>
                  </a:lnTo>
                  <a:cubicBezTo>
                    <a:pt x="480" y="708"/>
                    <a:pt x="1644" y="1233"/>
                    <a:pt x="2329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2877350" y="2468975"/>
              <a:ext cx="25700" cy="5725"/>
            </a:xfrm>
            <a:custGeom>
              <a:avLst/>
              <a:gdLst/>
              <a:ahLst/>
              <a:cxnLst/>
              <a:rect l="l" t="t" r="r" b="b"/>
              <a:pathLst>
                <a:path w="1028" h="229" extrusionOk="0">
                  <a:moveTo>
                    <a:pt x="0" y="69"/>
                  </a:moveTo>
                  <a:cubicBezTo>
                    <a:pt x="274" y="228"/>
                    <a:pt x="890" y="91"/>
                    <a:pt x="890" y="91"/>
                  </a:cubicBezTo>
                  <a:lnTo>
                    <a:pt x="890" y="91"/>
                  </a:lnTo>
                  <a:lnTo>
                    <a:pt x="1027" y="0"/>
                  </a:lnTo>
                  <a:cubicBezTo>
                    <a:pt x="434" y="137"/>
                    <a:pt x="0" y="69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2739825" y="2529450"/>
              <a:ext cx="90750" cy="91325"/>
            </a:xfrm>
            <a:custGeom>
              <a:avLst/>
              <a:gdLst/>
              <a:ahLst/>
              <a:cxnLst/>
              <a:rect l="l" t="t" r="r" b="b"/>
              <a:pathLst>
                <a:path w="3630" h="3653" extrusionOk="0">
                  <a:moveTo>
                    <a:pt x="2717" y="2329"/>
                  </a:moveTo>
                  <a:cubicBezTo>
                    <a:pt x="1301" y="3242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28" y="3653"/>
                    <a:pt x="1895" y="3356"/>
                    <a:pt x="2557" y="3059"/>
                  </a:cubicBezTo>
                  <a:lnTo>
                    <a:pt x="2557" y="3059"/>
                  </a:lnTo>
                  <a:cubicBezTo>
                    <a:pt x="2945" y="2877"/>
                    <a:pt x="3287" y="2671"/>
                    <a:pt x="3515" y="2671"/>
                  </a:cubicBezTo>
                  <a:lnTo>
                    <a:pt x="3515" y="2671"/>
                  </a:lnTo>
                  <a:lnTo>
                    <a:pt x="3630" y="2237"/>
                  </a:lnTo>
                  <a:cubicBezTo>
                    <a:pt x="2009" y="1484"/>
                    <a:pt x="2717" y="868"/>
                    <a:pt x="1164" y="1"/>
                  </a:cubicBezTo>
                  <a:lnTo>
                    <a:pt x="1164" y="1"/>
                  </a:lnTo>
                  <a:cubicBezTo>
                    <a:pt x="1347" y="1233"/>
                    <a:pt x="2717" y="2329"/>
                    <a:pt x="2717" y="2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2821425" y="2576250"/>
              <a:ext cx="214000" cy="158075"/>
            </a:xfrm>
            <a:custGeom>
              <a:avLst/>
              <a:gdLst/>
              <a:ahLst/>
              <a:cxnLst/>
              <a:rect l="l" t="t" r="r" b="b"/>
              <a:pathLst>
                <a:path w="8560" h="6323" extrusionOk="0">
                  <a:moveTo>
                    <a:pt x="0" y="548"/>
                  </a:moveTo>
                  <a:cubicBezTo>
                    <a:pt x="1119" y="3241"/>
                    <a:pt x="6414" y="6323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6" y="0"/>
                    <a:pt x="2397" y="0"/>
                  </a:cubicBezTo>
                  <a:lnTo>
                    <a:pt x="2397" y="0"/>
                  </a:lnTo>
                  <a:cubicBezTo>
                    <a:pt x="1530" y="0"/>
                    <a:pt x="685" y="160"/>
                    <a:pt x="0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2997750" y="2637650"/>
              <a:ext cx="24550" cy="21800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8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3002875" y="2642325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50" y="493"/>
                    <a:pt x="271" y="496"/>
                    <a:pt x="292" y="496"/>
                  </a:cubicBezTo>
                  <a:cubicBezTo>
                    <a:pt x="390" y="496"/>
                    <a:pt x="488" y="418"/>
                    <a:pt x="526" y="325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2894475" y="2632175"/>
              <a:ext cx="63350" cy="20550"/>
            </a:xfrm>
            <a:custGeom>
              <a:avLst/>
              <a:gdLst/>
              <a:ahLst/>
              <a:cxnLst/>
              <a:rect l="l" t="t" r="r" b="b"/>
              <a:pathLst>
                <a:path w="2534" h="822" extrusionOk="0">
                  <a:moveTo>
                    <a:pt x="913" y="91"/>
                  </a:moveTo>
                  <a:cubicBezTo>
                    <a:pt x="593" y="137"/>
                    <a:pt x="274" y="206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3" y="0"/>
                  </a:cubicBezTo>
                  <a:lnTo>
                    <a:pt x="1643" y="0"/>
                  </a:lnTo>
                  <a:cubicBezTo>
                    <a:pt x="1392" y="0"/>
                    <a:pt x="1141" y="46"/>
                    <a:pt x="91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3011450" y="2656700"/>
              <a:ext cx="23975" cy="12000"/>
            </a:xfrm>
            <a:custGeom>
              <a:avLst/>
              <a:gdLst/>
              <a:ahLst/>
              <a:cxnLst/>
              <a:rect l="l" t="t" r="r" b="b"/>
              <a:pathLst>
                <a:path w="959" h="480" extrusionOk="0">
                  <a:moveTo>
                    <a:pt x="0" y="389"/>
                  </a:moveTo>
                  <a:cubicBezTo>
                    <a:pt x="320" y="480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2800300" y="2668675"/>
              <a:ext cx="83925" cy="94200"/>
            </a:xfrm>
            <a:custGeom>
              <a:avLst/>
              <a:gdLst/>
              <a:ahLst/>
              <a:cxnLst/>
              <a:rect l="l" t="t" r="r" b="b"/>
              <a:pathLst>
                <a:path w="3357" h="3768" extrusionOk="0">
                  <a:moveTo>
                    <a:pt x="2489" y="1941"/>
                  </a:moveTo>
                  <a:cubicBezTo>
                    <a:pt x="1302" y="3151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27" y="3767"/>
                    <a:pt x="2763" y="2238"/>
                    <a:pt x="3333" y="2124"/>
                  </a:cubicBezTo>
                  <a:lnTo>
                    <a:pt x="3333" y="2124"/>
                  </a:lnTo>
                  <a:lnTo>
                    <a:pt x="3356" y="1667"/>
                  </a:lnTo>
                  <a:cubicBezTo>
                    <a:pt x="1621" y="1279"/>
                    <a:pt x="2192" y="526"/>
                    <a:pt x="480" y="1"/>
                  </a:cubicBezTo>
                  <a:lnTo>
                    <a:pt x="480" y="1"/>
                  </a:lnTo>
                  <a:cubicBezTo>
                    <a:pt x="914" y="1188"/>
                    <a:pt x="2489" y="1941"/>
                    <a:pt x="2489" y="194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2876200" y="2686375"/>
              <a:ext cx="223725" cy="137550"/>
            </a:xfrm>
            <a:custGeom>
              <a:avLst/>
              <a:gdLst/>
              <a:ahLst/>
              <a:cxnLst/>
              <a:rect l="l" t="t" r="r" b="b"/>
              <a:pathLst>
                <a:path w="8949" h="5502" extrusionOk="0">
                  <a:moveTo>
                    <a:pt x="1" y="1210"/>
                  </a:moveTo>
                  <a:cubicBezTo>
                    <a:pt x="1667" y="3607"/>
                    <a:pt x="7510" y="5501"/>
                    <a:pt x="8948" y="2009"/>
                  </a:cubicBezTo>
                  <a:lnTo>
                    <a:pt x="8948" y="2009"/>
                  </a:lnTo>
                  <a:cubicBezTo>
                    <a:pt x="8126" y="777"/>
                    <a:pt x="5981" y="1"/>
                    <a:pt x="3881" y="1"/>
                  </a:cubicBezTo>
                  <a:lnTo>
                    <a:pt x="3881" y="1"/>
                  </a:lnTo>
                  <a:cubicBezTo>
                    <a:pt x="2443" y="1"/>
                    <a:pt x="982" y="366"/>
                    <a:pt x="1" y="1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3062225" y="2723425"/>
              <a:ext cx="22275" cy="21750"/>
            </a:xfrm>
            <a:custGeom>
              <a:avLst/>
              <a:gdLst/>
              <a:ahLst/>
              <a:cxnLst/>
              <a:rect l="l" t="t" r="r" b="b"/>
              <a:pathLst>
                <a:path w="891" h="870" extrusionOk="0">
                  <a:moveTo>
                    <a:pt x="415" y="0"/>
                  </a:moveTo>
                  <a:cubicBezTo>
                    <a:pt x="183" y="0"/>
                    <a:pt x="1" y="176"/>
                    <a:pt x="1" y="413"/>
                  </a:cubicBezTo>
                  <a:cubicBezTo>
                    <a:pt x="1" y="641"/>
                    <a:pt x="183" y="847"/>
                    <a:pt x="412" y="870"/>
                  </a:cubicBezTo>
                  <a:cubicBezTo>
                    <a:pt x="663" y="870"/>
                    <a:pt x="868" y="687"/>
                    <a:pt x="868" y="436"/>
                  </a:cubicBezTo>
                  <a:cubicBezTo>
                    <a:pt x="891" y="208"/>
                    <a:pt x="708" y="2"/>
                    <a:pt x="457" y="2"/>
                  </a:cubicBezTo>
                  <a:cubicBezTo>
                    <a:pt x="443" y="1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3066800" y="27280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74" y="1"/>
                  </a:moveTo>
                  <a:cubicBezTo>
                    <a:pt x="137" y="1"/>
                    <a:pt x="23" y="92"/>
                    <a:pt x="0" y="229"/>
                  </a:cubicBezTo>
                  <a:cubicBezTo>
                    <a:pt x="0" y="366"/>
                    <a:pt x="114" y="480"/>
                    <a:pt x="251" y="503"/>
                  </a:cubicBezTo>
                  <a:cubicBezTo>
                    <a:pt x="388" y="503"/>
                    <a:pt x="502" y="389"/>
                    <a:pt x="502" y="252"/>
                  </a:cubicBezTo>
                  <a:cubicBezTo>
                    <a:pt x="502" y="115"/>
                    <a:pt x="411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2957800" y="2732600"/>
              <a:ext cx="63375" cy="22850"/>
            </a:xfrm>
            <a:custGeom>
              <a:avLst/>
              <a:gdLst/>
              <a:ahLst/>
              <a:cxnLst/>
              <a:rect l="l" t="t" r="r" b="b"/>
              <a:pathLst>
                <a:path w="2535" h="914" extrusionOk="0">
                  <a:moveTo>
                    <a:pt x="1" y="548"/>
                  </a:moveTo>
                  <a:cubicBezTo>
                    <a:pt x="754" y="913"/>
                    <a:pt x="2032" y="776"/>
                    <a:pt x="2534" y="274"/>
                  </a:cubicBezTo>
                  <a:lnTo>
                    <a:pt x="2534" y="274"/>
                  </a:lnTo>
                  <a:cubicBezTo>
                    <a:pt x="2329" y="92"/>
                    <a:pt x="2101" y="0"/>
                    <a:pt x="1872" y="0"/>
                  </a:cubicBezTo>
                  <a:lnTo>
                    <a:pt x="1872" y="0"/>
                  </a:lnTo>
                  <a:cubicBezTo>
                    <a:pt x="1256" y="0"/>
                    <a:pt x="571" y="503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3078775" y="2736600"/>
              <a:ext cx="21150" cy="14850"/>
            </a:xfrm>
            <a:custGeom>
              <a:avLst/>
              <a:gdLst/>
              <a:ahLst/>
              <a:cxnLst/>
              <a:rect l="l" t="t" r="r" b="b"/>
              <a:pathLst>
                <a:path w="846" h="594" extrusionOk="0">
                  <a:moveTo>
                    <a:pt x="1" y="594"/>
                  </a:moveTo>
                  <a:cubicBezTo>
                    <a:pt x="297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34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84175" y="2387375"/>
              <a:ext cx="90750" cy="91875"/>
            </a:xfrm>
            <a:custGeom>
              <a:avLst/>
              <a:gdLst/>
              <a:ahLst/>
              <a:cxnLst/>
              <a:rect l="l" t="t" r="r" b="b"/>
              <a:pathLst>
                <a:path w="3630" h="3675" extrusionOk="0">
                  <a:moveTo>
                    <a:pt x="2740" y="2328"/>
                  </a:moveTo>
                  <a:cubicBezTo>
                    <a:pt x="1325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5"/>
                    <a:pt x="1918" y="3378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7" y="2693"/>
                    <a:pt x="3516" y="2693"/>
                  </a:cubicBezTo>
                  <a:lnTo>
                    <a:pt x="3516" y="2693"/>
                  </a:lnTo>
                  <a:lnTo>
                    <a:pt x="3630" y="2260"/>
                  </a:lnTo>
                  <a:cubicBezTo>
                    <a:pt x="2032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47" y="1255"/>
                    <a:pt x="2740" y="2328"/>
                    <a:pt x="2740" y="23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565775" y="2434725"/>
              <a:ext cx="214575" cy="157525"/>
            </a:xfrm>
            <a:custGeom>
              <a:avLst/>
              <a:gdLst/>
              <a:ahLst/>
              <a:cxnLst/>
              <a:rect l="l" t="t" r="r" b="b"/>
              <a:pathLst>
                <a:path w="8583" h="6301" extrusionOk="0">
                  <a:moveTo>
                    <a:pt x="1" y="526"/>
                  </a:moveTo>
                  <a:cubicBezTo>
                    <a:pt x="1119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1"/>
                    <a:pt x="2397" y="1"/>
                  </a:cubicBezTo>
                  <a:lnTo>
                    <a:pt x="2397" y="1"/>
                  </a:lnTo>
                  <a:cubicBezTo>
                    <a:pt x="1553" y="1"/>
                    <a:pt x="708" y="160"/>
                    <a:pt x="1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742675" y="2495950"/>
              <a:ext cx="24000" cy="21975"/>
            </a:xfrm>
            <a:custGeom>
              <a:avLst/>
              <a:gdLst/>
              <a:ahLst/>
              <a:cxnLst/>
              <a:rect l="l" t="t" r="r" b="b"/>
              <a:pathLst>
                <a:path w="960" h="879" extrusionOk="0">
                  <a:moveTo>
                    <a:pt x="484" y="1"/>
                  </a:moveTo>
                  <a:cubicBezTo>
                    <a:pt x="291" y="1"/>
                    <a:pt x="107" y="144"/>
                    <a:pt x="69" y="336"/>
                  </a:cubicBezTo>
                  <a:cubicBezTo>
                    <a:pt x="0" y="565"/>
                    <a:pt x="137" y="816"/>
                    <a:pt x="366" y="861"/>
                  </a:cubicBezTo>
                  <a:cubicBezTo>
                    <a:pt x="409" y="873"/>
                    <a:pt x="452" y="879"/>
                    <a:pt x="494" y="879"/>
                  </a:cubicBezTo>
                  <a:cubicBezTo>
                    <a:pt x="691" y="879"/>
                    <a:pt x="857" y="749"/>
                    <a:pt x="914" y="542"/>
                  </a:cubicBezTo>
                  <a:cubicBezTo>
                    <a:pt x="959" y="313"/>
                    <a:pt x="822" y="85"/>
                    <a:pt x="594" y="17"/>
                  </a:cubicBezTo>
                  <a:cubicBezTo>
                    <a:pt x="558" y="6"/>
                    <a:pt x="521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747800" y="2500800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7" y="68"/>
                    <a:pt x="47" y="188"/>
                  </a:cubicBezTo>
                  <a:cubicBezTo>
                    <a:pt x="1" y="325"/>
                    <a:pt x="92" y="462"/>
                    <a:pt x="206" y="485"/>
                  </a:cubicBezTo>
                  <a:cubicBezTo>
                    <a:pt x="231" y="493"/>
                    <a:pt x="255" y="497"/>
                    <a:pt x="279" y="497"/>
                  </a:cubicBezTo>
                  <a:cubicBezTo>
                    <a:pt x="389" y="497"/>
                    <a:pt x="488" y="415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2639400" y="2490650"/>
              <a:ext cx="63350" cy="20000"/>
            </a:xfrm>
            <a:custGeom>
              <a:avLst/>
              <a:gdLst/>
              <a:ahLst/>
              <a:cxnLst/>
              <a:rect l="l" t="t" r="r" b="b"/>
              <a:pathLst>
                <a:path w="2534" h="800" extrusionOk="0">
                  <a:moveTo>
                    <a:pt x="890" y="69"/>
                  </a:moveTo>
                  <a:cubicBezTo>
                    <a:pt x="571" y="137"/>
                    <a:pt x="251" y="183"/>
                    <a:pt x="0" y="160"/>
                  </a:cubicBezTo>
                  <a:lnTo>
                    <a:pt x="0" y="160"/>
                  </a:lnTo>
                  <a:cubicBezTo>
                    <a:pt x="639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2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89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756375" y="2515175"/>
              <a:ext cx="23975" cy="11450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297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3058225" y="2379950"/>
              <a:ext cx="90775" cy="91900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3139825" y="2427300"/>
              <a:ext cx="214025" cy="158100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3316150" y="2488725"/>
              <a:ext cx="24575" cy="21800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3321875" y="2493400"/>
              <a:ext cx="13700" cy="12400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3212875" y="2483225"/>
              <a:ext cx="63375" cy="20575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3330425" y="2507775"/>
              <a:ext cx="23425" cy="11425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3160375" y="2532300"/>
              <a:ext cx="91325" cy="91900"/>
            </a:xfrm>
            <a:custGeom>
              <a:avLst/>
              <a:gdLst/>
              <a:ahLst/>
              <a:cxnLst/>
              <a:rect l="l" t="t" r="r" b="b"/>
              <a:pathLst>
                <a:path w="3653" h="3676" extrusionOk="0">
                  <a:moveTo>
                    <a:pt x="2740" y="2329"/>
                  </a:moveTo>
                  <a:cubicBezTo>
                    <a:pt x="1324" y="3265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6"/>
                    <a:pt x="1918" y="3379"/>
                    <a:pt x="2580" y="3082"/>
                  </a:cubicBezTo>
                  <a:lnTo>
                    <a:pt x="2580" y="3082"/>
                  </a:lnTo>
                  <a:cubicBezTo>
                    <a:pt x="2968" y="2877"/>
                    <a:pt x="3310" y="2694"/>
                    <a:pt x="3539" y="2694"/>
                  </a:cubicBezTo>
                  <a:lnTo>
                    <a:pt x="3539" y="2694"/>
                  </a:lnTo>
                  <a:lnTo>
                    <a:pt x="3653" y="2260"/>
                  </a:lnTo>
                  <a:cubicBezTo>
                    <a:pt x="2032" y="1507"/>
                    <a:pt x="2740" y="891"/>
                    <a:pt x="1165" y="1"/>
                  </a:cubicBezTo>
                  <a:lnTo>
                    <a:pt x="1165" y="1"/>
                  </a:lnTo>
                  <a:cubicBezTo>
                    <a:pt x="1370" y="1256"/>
                    <a:pt x="2740" y="2329"/>
                    <a:pt x="2740" y="23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3241975" y="2579675"/>
              <a:ext cx="214575" cy="157500"/>
            </a:xfrm>
            <a:custGeom>
              <a:avLst/>
              <a:gdLst/>
              <a:ahLst/>
              <a:cxnLst/>
              <a:rect l="l" t="t" r="r" b="b"/>
              <a:pathLst>
                <a:path w="8583" h="6300" extrusionOk="0">
                  <a:moveTo>
                    <a:pt x="1" y="525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0"/>
                    <a:pt x="2420" y="0"/>
                  </a:cubicBezTo>
                  <a:lnTo>
                    <a:pt x="2420" y="0"/>
                  </a:lnTo>
                  <a:cubicBezTo>
                    <a:pt x="1553" y="0"/>
                    <a:pt x="708" y="160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3418875" y="2641075"/>
              <a:ext cx="24000" cy="21800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66" y="854"/>
                  </a:cubicBezTo>
                  <a:cubicBezTo>
                    <a:pt x="409" y="866"/>
                    <a:pt x="452" y="871"/>
                    <a:pt x="493" y="871"/>
                  </a:cubicBezTo>
                  <a:cubicBezTo>
                    <a:pt x="691" y="871"/>
                    <a:pt x="857" y="742"/>
                    <a:pt x="914" y="534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424000" y="2645750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7" y="188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3315600" y="2635600"/>
              <a:ext cx="63350" cy="19975"/>
            </a:xfrm>
            <a:custGeom>
              <a:avLst/>
              <a:gdLst/>
              <a:ahLst/>
              <a:cxnLst/>
              <a:rect l="l" t="t" r="r" b="b"/>
              <a:pathLst>
                <a:path w="2534" h="799" extrusionOk="0">
                  <a:moveTo>
                    <a:pt x="913" y="69"/>
                  </a:moveTo>
                  <a:cubicBezTo>
                    <a:pt x="571" y="137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913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432575" y="2660125"/>
              <a:ext cx="23975" cy="11450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320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010875" y="2681800"/>
              <a:ext cx="89600" cy="98175"/>
            </a:xfrm>
            <a:custGeom>
              <a:avLst/>
              <a:gdLst/>
              <a:ahLst/>
              <a:cxnLst/>
              <a:rect l="l" t="t" r="r" b="b"/>
              <a:pathLst>
                <a:path w="3584" h="3927" extrusionOk="0">
                  <a:moveTo>
                    <a:pt x="2671" y="2238"/>
                  </a:moveTo>
                  <a:cubicBezTo>
                    <a:pt x="1301" y="3242"/>
                    <a:pt x="0" y="3242"/>
                    <a:pt x="0" y="3242"/>
                  </a:cubicBezTo>
                  <a:lnTo>
                    <a:pt x="0" y="3242"/>
                  </a:lnTo>
                  <a:cubicBezTo>
                    <a:pt x="1735" y="3927"/>
                    <a:pt x="2876" y="2580"/>
                    <a:pt x="3493" y="2535"/>
                  </a:cubicBezTo>
                  <a:lnTo>
                    <a:pt x="3493" y="2535"/>
                  </a:lnTo>
                  <a:lnTo>
                    <a:pt x="3584" y="2101"/>
                  </a:lnTo>
                  <a:cubicBezTo>
                    <a:pt x="1918" y="1439"/>
                    <a:pt x="2602" y="777"/>
                    <a:pt x="982" y="1"/>
                  </a:cubicBezTo>
                  <a:lnTo>
                    <a:pt x="982" y="1"/>
                  </a:lnTo>
                  <a:cubicBezTo>
                    <a:pt x="1233" y="1233"/>
                    <a:pt x="2671" y="2238"/>
                    <a:pt x="2671" y="223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091325" y="2721750"/>
              <a:ext cx="218025" cy="152400"/>
            </a:xfrm>
            <a:custGeom>
              <a:avLst/>
              <a:gdLst/>
              <a:ahLst/>
              <a:cxnLst/>
              <a:rect l="l" t="t" r="r" b="b"/>
              <a:pathLst>
                <a:path w="8721" h="6096" extrusionOk="0">
                  <a:moveTo>
                    <a:pt x="1" y="685"/>
                  </a:moveTo>
                  <a:cubicBezTo>
                    <a:pt x="1279" y="3310"/>
                    <a:pt x="6734" y="6095"/>
                    <a:pt x="8720" y="2877"/>
                  </a:cubicBezTo>
                  <a:lnTo>
                    <a:pt x="8720" y="2877"/>
                  </a:lnTo>
                  <a:cubicBezTo>
                    <a:pt x="7967" y="1279"/>
                    <a:pt x="5251" y="1"/>
                    <a:pt x="2763" y="1"/>
                  </a:cubicBezTo>
                  <a:lnTo>
                    <a:pt x="2763" y="1"/>
                  </a:lnTo>
                  <a:cubicBezTo>
                    <a:pt x="1758" y="1"/>
                    <a:pt x="777" y="229"/>
                    <a:pt x="1" y="6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3271075" y="2776325"/>
              <a:ext cx="24000" cy="21575"/>
            </a:xfrm>
            <a:custGeom>
              <a:avLst/>
              <a:gdLst/>
              <a:ahLst/>
              <a:cxnLst/>
              <a:rect l="l" t="t" r="r" b="b"/>
              <a:pathLst>
                <a:path w="960" h="863" extrusionOk="0">
                  <a:moveTo>
                    <a:pt x="476" y="0"/>
                  </a:moveTo>
                  <a:cubicBezTo>
                    <a:pt x="265" y="0"/>
                    <a:pt x="86" y="132"/>
                    <a:pt x="46" y="351"/>
                  </a:cubicBezTo>
                  <a:cubicBezTo>
                    <a:pt x="1" y="580"/>
                    <a:pt x="161" y="808"/>
                    <a:pt x="389" y="853"/>
                  </a:cubicBezTo>
                  <a:cubicBezTo>
                    <a:pt x="421" y="859"/>
                    <a:pt x="453" y="862"/>
                    <a:pt x="484" y="862"/>
                  </a:cubicBezTo>
                  <a:cubicBezTo>
                    <a:pt x="695" y="862"/>
                    <a:pt x="874" y="730"/>
                    <a:pt x="914" y="511"/>
                  </a:cubicBezTo>
                  <a:cubicBezTo>
                    <a:pt x="959" y="283"/>
                    <a:pt x="800" y="55"/>
                    <a:pt x="571" y="9"/>
                  </a:cubicBezTo>
                  <a:cubicBezTo>
                    <a:pt x="539" y="3"/>
                    <a:pt x="507" y="0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276225" y="2781025"/>
              <a:ext cx="13700" cy="12200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278" y="0"/>
                  </a:moveTo>
                  <a:cubicBezTo>
                    <a:pt x="160" y="0"/>
                    <a:pt x="64" y="84"/>
                    <a:pt x="23" y="186"/>
                  </a:cubicBezTo>
                  <a:cubicBezTo>
                    <a:pt x="0" y="323"/>
                    <a:pt x="91" y="460"/>
                    <a:pt x="228" y="483"/>
                  </a:cubicBezTo>
                  <a:cubicBezTo>
                    <a:pt x="246" y="486"/>
                    <a:pt x="263" y="487"/>
                    <a:pt x="279" y="487"/>
                  </a:cubicBezTo>
                  <a:cubicBezTo>
                    <a:pt x="393" y="487"/>
                    <a:pt x="485" y="420"/>
                    <a:pt x="525" y="300"/>
                  </a:cubicBezTo>
                  <a:cubicBezTo>
                    <a:pt x="548" y="163"/>
                    <a:pt x="457" y="26"/>
                    <a:pt x="320" y="4"/>
                  </a:cubicBezTo>
                  <a:cubicBezTo>
                    <a:pt x="305" y="1"/>
                    <a:pt x="291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167225" y="2774825"/>
              <a:ext cx="63375" cy="20000"/>
            </a:xfrm>
            <a:custGeom>
              <a:avLst/>
              <a:gdLst/>
              <a:ahLst/>
              <a:cxnLst/>
              <a:rect l="l" t="t" r="r" b="b"/>
              <a:pathLst>
                <a:path w="2535" h="800" extrusionOk="0">
                  <a:moveTo>
                    <a:pt x="891" y="137"/>
                  </a:moveTo>
                  <a:cubicBezTo>
                    <a:pt x="571" y="206"/>
                    <a:pt x="274" y="274"/>
                    <a:pt x="1" y="252"/>
                  </a:cubicBezTo>
                  <a:lnTo>
                    <a:pt x="1" y="252"/>
                  </a:lnTo>
                  <a:cubicBezTo>
                    <a:pt x="685" y="731"/>
                    <a:pt x="1964" y="799"/>
                    <a:pt x="2534" y="388"/>
                  </a:cubicBezTo>
                  <a:lnTo>
                    <a:pt x="2534" y="388"/>
                  </a:lnTo>
                  <a:cubicBezTo>
                    <a:pt x="2329" y="92"/>
                    <a:pt x="2032" y="0"/>
                    <a:pt x="1712" y="0"/>
                  </a:cubicBezTo>
                  <a:lnTo>
                    <a:pt x="1712" y="0"/>
                  </a:lnTo>
                  <a:cubicBezTo>
                    <a:pt x="1461" y="0"/>
                    <a:pt x="1165" y="69"/>
                    <a:pt x="891" y="13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85925" y="2793650"/>
              <a:ext cx="23425" cy="12575"/>
            </a:xfrm>
            <a:custGeom>
              <a:avLst/>
              <a:gdLst/>
              <a:ahLst/>
              <a:cxnLst/>
              <a:rect l="l" t="t" r="r" b="b"/>
              <a:pathLst>
                <a:path w="937" h="503" extrusionOk="0">
                  <a:moveTo>
                    <a:pt x="0" y="457"/>
                  </a:moveTo>
                  <a:cubicBezTo>
                    <a:pt x="297" y="503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6" y="1"/>
                  </a:lnTo>
                  <a:cubicBezTo>
                    <a:pt x="411" y="366"/>
                    <a:pt x="0" y="457"/>
                    <a:pt x="0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3274500" y="3127475"/>
              <a:ext cx="85050" cy="95325"/>
            </a:xfrm>
            <a:custGeom>
              <a:avLst/>
              <a:gdLst/>
              <a:ahLst/>
              <a:cxnLst/>
              <a:rect l="l" t="t" r="r" b="b"/>
              <a:pathLst>
                <a:path w="3402" h="3813" extrusionOk="0">
                  <a:moveTo>
                    <a:pt x="2534" y="2009"/>
                  </a:moveTo>
                  <a:cubicBezTo>
                    <a:pt x="1279" y="3173"/>
                    <a:pt x="1" y="3333"/>
                    <a:pt x="1" y="3333"/>
                  </a:cubicBezTo>
                  <a:lnTo>
                    <a:pt x="1" y="3333"/>
                  </a:lnTo>
                  <a:cubicBezTo>
                    <a:pt x="1804" y="3812"/>
                    <a:pt x="2785" y="2329"/>
                    <a:pt x="3379" y="2237"/>
                  </a:cubicBezTo>
                  <a:lnTo>
                    <a:pt x="3379" y="2237"/>
                  </a:lnTo>
                  <a:lnTo>
                    <a:pt x="3402" y="1781"/>
                  </a:lnTo>
                  <a:cubicBezTo>
                    <a:pt x="1690" y="1324"/>
                    <a:pt x="2283" y="594"/>
                    <a:pt x="571" y="0"/>
                  </a:cubicBezTo>
                  <a:lnTo>
                    <a:pt x="571" y="0"/>
                  </a:lnTo>
                  <a:cubicBezTo>
                    <a:pt x="982" y="1187"/>
                    <a:pt x="2534" y="2009"/>
                    <a:pt x="2534" y="20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3350975" y="3151450"/>
              <a:ext cx="223125" cy="140950"/>
            </a:xfrm>
            <a:custGeom>
              <a:avLst/>
              <a:gdLst/>
              <a:ahLst/>
              <a:cxnLst/>
              <a:rect l="l" t="t" r="r" b="b"/>
              <a:pathLst>
                <a:path w="8925" h="5638" extrusionOk="0">
                  <a:moveTo>
                    <a:pt x="0" y="1050"/>
                  </a:moveTo>
                  <a:cubicBezTo>
                    <a:pt x="1575" y="3515"/>
                    <a:pt x="7327" y="5638"/>
                    <a:pt x="8925" y="2214"/>
                  </a:cubicBezTo>
                  <a:lnTo>
                    <a:pt x="8925" y="2214"/>
                  </a:lnTo>
                  <a:cubicBezTo>
                    <a:pt x="8103" y="890"/>
                    <a:pt x="5821" y="0"/>
                    <a:pt x="3607" y="0"/>
                  </a:cubicBezTo>
                  <a:lnTo>
                    <a:pt x="3607" y="0"/>
                  </a:lnTo>
                  <a:cubicBezTo>
                    <a:pt x="2260" y="0"/>
                    <a:pt x="959" y="320"/>
                    <a:pt x="0" y="10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3535850" y="3191950"/>
              <a:ext cx="22850" cy="22275"/>
            </a:xfrm>
            <a:custGeom>
              <a:avLst/>
              <a:gdLst/>
              <a:ahLst/>
              <a:cxnLst/>
              <a:rect l="l" t="t" r="r" b="b"/>
              <a:pathLst>
                <a:path w="914" h="891" extrusionOk="0">
                  <a:moveTo>
                    <a:pt x="503" y="1"/>
                  </a:moveTo>
                  <a:cubicBezTo>
                    <a:pt x="252" y="1"/>
                    <a:pt x="46" y="160"/>
                    <a:pt x="24" y="412"/>
                  </a:cubicBezTo>
                  <a:cubicBezTo>
                    <a:pt x="1" y="640"/>
                    <a:pt x="183" y="868"/>
                    <a:pt x="434" y="891"/>
                  </a:cubicBezTo>
                  <a:cubicBezTo>
                    <a:pt x="663" y="891"/>
                    <a:pt x="868" y="708"/>
                    <a:pt x="891" y="480"/>
                  </a:cubicBezTo>
                  <a:cubicBezTo>
                    <a:pt x="914" y="229"/>
                    <a:pt x="731" y="24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3541000" y="3197025"/>
              <a:ext cx="13150" cy="12150"/>
            </a:xfrm>
            <a:custGeom>
              <a:avLst/>
              <a:gdLst/>
              <a:ahLst/>
              <a:cxnLst/>
              <a:rect l="l" t="t" r="r" b="b"/>
              <a:pathLst>
                <a:path w="526" h="486" extrusionOk="0">
                  <a:moveTo>
                    <a:pt x="239" y="0"/>
                  </a:moveTo>
                  <a:cubicBezTo>
                    <a:pt x="118" y="0"/>
                    <a:pt x="21" y="106"/>
                    <a:pt x="0" y="231"/>
                  </a:cubicBezTo>
                  <a:cubicBezTo>
                    <a:pt x="0" y="368"/>
                    <a:pt x="91" y="482"/>
                    <a:pt x="228" y="482"/>
                  </a:cubicBezTo>
                  <a:cubicBezTo>
                    <a:pt x="240" y="484"/>
                    <a:pt x="252" y="485"/>
                    <a:pt x="264" y="485"/>
                  </a:cubicBezTo>
                  <a:cubicBezTo>
                    <a:pt x="388" y="485"/>
                    <a:pt x="502" y="379"/>
                    <a:pt x="502" y="254"/>
                  </a:cubicBezTo>
                  <a:cubicBezTo>
                    <a:pt x="525" y="117"/>
                    <a:pt x="411" y="3"/>
                    <a:pt x="274" y="3"/>
                  </a:cubicBezTo>
                  <a:cubicBezTo>
                    <a:pt x="262" y="1"/>
                    <a:pt x="251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3431425" y="3198800"/>
              <a:ext cx="63375" cy="21700"/>
            </a:xfrm>
            <a:custGeom>
              <a:avLst/>
              <a:gdLst/>
              <a:ahLst/>
              <a:cxnLst/>
              <a:rect l="l" t="t" r="r" b="b"/>
              <a:pathLst>
                <a:path w="2535" h="868" extrusionOk="0">
                  <a:moveTo>
                    <a:pt x="1" y="480"/>
                  </a:moveTo>
                  <a:cubicBezTo>
                    <a:pt x="731" y="868"/>
                    <a:pt x="2032" y="777"/>
                    <a:pt x="2534" y="320"/>
                  </a:cubicBezTo>
                  <a:lnTo>
                    <a:pt x="2534" y="320"/>
                  </a:lnTo>
                  <a:cubicBezTo>
                    <a:pt x="2329" y="92"/>
                    <a:pt x="2101" y="1"/>
                    <a:pt x="1849" y="1"/>
                  </a:cubicBezTo>
                  <a:lnTo>
                    <a:pt x="1849" y="1"/>
                  </a:lnTo>
                  <a:cubicBezTo>
                    <a:pt x="1256" y="1"/>
                    <a:pt x="571" y="457"/>
                    <a:pt x="1" y="4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3552400" y="3206800"/>
              <a:ext cx="21700" cy="14275"/>
            </a:xfrm>
            <a:custGeom>
              <a:avLst/>
              <a:gdLst/>
              <a:ahLst/>
              <a:cxnLst/>
              <a:rect l="l" t="t" r="r" b="b"/>
              <a:pathLst>
                <a:path w="868" h="571" extrusionOk="0">
                  <a:moveTo>
                    <a:pt x="1" y="548"/>
                  </a:moveTo>
                  <a:cubicBezTo>
                    <a:pt x="297" y="571"/>
                    <a:pt x="799" y="137"/>
                    <a:pt x="799" y="137"/>
                  </a:cubicBezTo>
                  <a:lnTo>
                    <a:pt x="799" y="137"/>
                  </a:lnTo>
                  <a:lnTo>
                    <a:pt x="868" y="0"/>
                  </a:lnTo>
                  <a:cubicBezTo>
                    <a:pt x="389" y="411"/>
                    <a:pt x="1" y="548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3612900" y="3265400"/>
              <a:ext cx="23400" cy="21925"/>
            </a:xfrm>
            <a:custGeom>
              <a:avLst/>
              <a:gdLst/>
              <a:ahLst/>
              <a:cxnLst/>
              <a:rect l="l" t="t" r="r" b="b"/>
              <a:pathLst>
                <a:path w="936" h="877" extrusionOk="0">
                  <a:moveTo>
                    <a:pt x="482" y="0"/>
                  </a:moveTo>
                  <a:cubicBezTo>
                    <a:pt x="459" y="0"/>
                    <a:pt x="435" y="2"/>
                    <a:pt x="411" y="7"/>
                  </a:cubicBezTo>
                  <a:cubicBezTo>
                    <a:pt x="160" y="30"/>
                    <a:pt x="0" y="258"/>
                    <a:pt x="23" y="487"/>
                  </a:cubicBezTo>
                  <a:cubicBezTo>
                    <a:pt x="66" y="722"/>
                    <a:pt x="249" y="877"/>
                    <a:pt x="478" y="877"/>
                  </a:cubicBezTo>
                  <a:cubicBezTo>
                    <a:pt x="493" y="877"/>
                    <a:pt x="509" y="876"/>
                    <a:pt x="525" y="875"/>
                  </a:cubicBezTo>
                  <a:cubicBezTo>
                    <a:pt x="753" y="829"/>
                    <a:pt x="936" y="623"/>
                    <a:pt x="890" y="372"/>
                  </a:cubicBezTo>
                  <a:cubicBezTo>
                    <a:pt x="870" y="168"/>
                    <a:pt x="685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3618025" y="3270050"/>
              <a:ext cx="13150" cy="12650"/>
            </a:xfrm>
            <a:custGeom>
              <a:avLst/>
              <a:gdLst/>
              <a:ahLst/>
              <a:cxnLst/>
              <a:rect l="l" t="t" r="r" b="b"/>
              <a:pathLst>
                <a:path w="526" h="506" extrusionOk="0">
                  <a:moveTo>
                    <a:pt x="270" y="0"/>
                  </a:moveTo>
                  <a:cubicBezTo>
                    <a:pt x="257" y="0"/>
                    <a:pt x="243" y="1"/>
                    <a:pt x="229" y="4"/>
                  </a:cubicBezTo>
                  <a:cubicBezTo>
                    <a:pt x="92" y="27"/>
                    <a:pt x="1" y="141"/>
                    <a:pt x="23" y="278"/>
                  </a:cubicBezTo>
                  <a:cubicBezTo>
                    <a:pt x="23" y="415"/>
                    <a:pt x="160" y="506"/>
                    <a:pt x="297" y="506"/>
                  </a:cubicBezTo>
                  <a:cubicBezTo>
                    <a:pt x="434" y="483"/>
                    <a:pt x="526" y="346"/>
                    <a:pt x="503" y="209"/>
                  </a:cubicBezTo>
                  <a:cubicBezTo>
                    <a:pt x="482" y="86"/>
                    <a:pt x="388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1" name="Google Shape;4081;p48"/>
            <p:cNvGrpSpPr/>
            <p:nvPr/>
          </p:nvGrpSpPr>
          <p:grpSpPr>
            <a:xfrm>
              <a:off x="3356100" y="3243300"/>
              <a:ext cx="295050" cy="122725"/>
              <a:chOff x="3356100" y="3243300"/>
              <a:chExt cx="295050" cy="122725"/>
            </a:xfrm>
          </p:grpSpPr>
          <p:sp>
            <p:nvSpPr>
              <p:cNvPr id="4082" name="Google Shape;4082;p48"/>
              <p:cNvSpPr/>
              <p:nvPr/>
            </p:nvSpPr>
            <p:spPr>
              <a:xfrm>
                <a:off x="3356100" y="3257000"/>
                <a:ext cx="79925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3471" extrusionOk="0">
                    <a:moveTo>
                      <a:pt x="2329" y="1553"/>
                    </a:moveTo>
                    <a:cubicBezTo>
                      <a:pt x="1370" y="2968"/>
                      <a:pt x="138" y="3402"/>
                      <a:pt x="138" y="3402"/>
                    </a:cubicBezTo>
                    <a:lnTo>
                      <a:pt x="138" y="3402"/>
                    </a:lnTo>
                    <a:cubicBezTo>
                      <a:pt x="1987" y="3470"/>
                      <a:pt x="2648" y="1827"/>
                      <a:pt x="3196" y="1599"/>
                    </a:cubicBezTo>
                    <a:lnTo>
                      <a:pt x="3196" y="1599"/>
                    </a:lnTo>
                    <a:lnTo>
                      <a:pt x="3128" y="1142"/>
                    </a:lnTo>
                    <a:cubicBezTo>
                      <a:pt x="1370" y="1074"/>
                      <a:pt x="1781" y="229"/>
                      <a:pt x="1" y="1"/>
                    </a:cubicBezTo>
                    <a:lnTo>
                      <a:pt x="1" y="1"/>
                    </a:lnTo>
                    <a:cubicBezTo>
                      <a:pt x="640" y="1096"/>
                      <a:pt x="2329" y="1553"/>
                      <a:pt x="2329" y="155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48"/>
              <p:cNvSpPr/>
              <p:nvPr/>
            </p:nvSpPr>
            <p:spPr>
              <a:xfrm>
                <a:off x="3427425" y="3243300"/>
                <a:ext cx="223725" cy="122725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4909" extrusionOk="0">
                    <a:moveTo>
                      <a:pt x="1" y="1987"/>
                    </a:moveTo>
                    <a:cubicBezTo>
                      <a:pt x="2055" y="4064"/>
                      <a:pt x="8127" y="4908"/>
                      <a:pt x="8948" y="1234"/>
                    </a:cubicBezTo>
                    <a:lnTo>
                      <a:pt x="8948" y="1234"/>
                    </a:lnTo>
                    <a:cubicBezTo>
                      <a:pt x="8172" y="435"/>
                      <a:pt x="6712" y="1"/>
                      <a:pt x="5137" y="1"/>
                    </a:cubicBezTo>
                    <a:lnTo>
                      <a:pt x="5137" y="1"/>
                    </a:lnTo>
                    <a:cubicBezTo>
                      <a:pt x="3219" y="1"/>
                      <a:pt x="1119" y="640"/>
                      <a:pt x="1" y="198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48"/>
              <p:cNvSpPr/>
              <p:nvPr/>
            </p:nvSpPr>
            <p:spPr>
              <a:xfrm>
                <a:off x="3513025" y="3286675"/>
                <a:ext cx="610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1097" extrusionOk="0">
                    <a:moveTo>
                      <a:pt x="1" y="868"/>
                    </a:moveTo>
                    <a:cubicBezTo>
                      <a:pt x="800" y="1096"/>
                      <a:pt x="2032" y="731"/>
                      <a:pt x="2443" y="160"/>
                    </a:cubicBezTo>
                    <a:lnTo>
                      <a:pt x="2443" y="160"/>
                    </a:lnTo>
                    <a:cubicBezTo>
                      <a:pt x="2260" y="46"/>
                      <a:pt x="2101" y="1"/>
                      <a:pt x="1918" y="1"/>
                    </a:cubicBezTo>
                    <a:lnTo>
                      <a:pt x="1918" y="1"/>
                    </a:lnTo>
                    <a:cubicBezTo>
                      <a:pt x="1256" y="1"/>
                      <a:pt x="617" y="708"/>
                      <a:pt x="1" y="8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85" name="Google Shape;4085;p48"/>
            <p:cNvSpPr/>
            <p:nvPr/>
          </p:nvSpPr>
          <p:spPr>
            <a:xfrm>
              <a:off x="3632850" y="3274125"/>
              <a:ext cx="18300" cy="18275"/>
            </a:xfrm>
            <a:custGeom>
              <a:avLst/>
              <a:gdLst/>
              <a:ahLst/>
              <a:cxnLst/>
              <a:rect l="l" t="t" r="r" b="b"/>
              <a:pathLst>
                <a:path w="732" h="731" extrusionOk="0">
                  <a:moveTo>
                    <a:pt x="1" y="731"/>
                  </a:moveTo>
                  <a:cubicBezTo>
                    <a:pt x="321" y="685"/>
                    <a:pt x="709" y="160"/>
                    <a:pt x="709" y="160"/>
                  </a:cubicBezTo>
                  <a:lnTo>
                    <a:pt x="709" y="160"/>
                  </a:lnTo>
                  <a:lnTo>
                    <a:pt x="731" y="1"/>
                  </a:lnTo>
                  <a:cubicBezTo>
                    <a:pt x="366" y="503"/>
                    <a:pt x="1" y="731"/>
                    <a:pt x="1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3562100" y="2925475"/>
              <a:ext cx="85625" cy="95325"/>
            </a:xfrm>
            <a:custGeom>
              <a:avLst/>
              <a:gdLst/>
              <a:ahLst/>
              <a:cxnLst/>
              <a:rect l="l" t="t" r="r" b="b"/>
              <a:pathLst>
                <a:path w="3425" h="3813" extrusionOk="0">
                  <a:moveTo>
                    <a:pt x="2534" y="2009"/>
                  </a:moveTo>
                  <a:cubicBezTo>
                    <a:pt x="1302" y="3173"/>
                    <a:pt x="1" y="3333"/>
                    <a:pt x="1" y="3333"/>
                  </a:cubicBezTo>
                  <a:lnTo>
                    <a:pt x="1" y="3333"/>
                  </a:lnTo>
                  <a:cubicBezTo>
                    <a:pt x="1804" y="3812"/>
                    <a:pt x="2785" y="2328"/>
                    <a:pt x="3379" y="2237"/>
                  </a:cubicBezTo>
                  <a:lnTo>
                    <a:pt x="3379" y="2237"/>
                  </a:lnTo>
                  <a:lnTo>
                    <a:pt x="3424" y="1781"/>
                  </a:lnTo>
                  <a:cubicBezTo>
                    <a:pt x="1690" y="1324"/>
                    <a:pt x="2306" y="594"/>
                    <a:pt x="594" y="0"/>
                  </a:cubicBezTo>
                  <a:lnTo>
                    <a:pt x="594" y="0"/>
                  </a:lnTo>
                  <a:cubicBezTo>
                    <a:pt x="982" y="1187"/>
                    <a:pt x="2534" y="2009"/>
                    <a:pt x="2534" y="20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3639150" y="2949425"/>
              <a:ext cx="222550" cy="140975"/>
            </a:xfrm>
            <a:custGeom>
              <a:avLst/>
              <a:gdLst/>
              <a:ahLst/>
              <a:cxnLst/>
              <a:rect l="l" t="t" r="r" b="b"/>
              <a:pathLst>
                <a:path w="8902" h="5639" extrusionOk="0">
                  <a:moveTo>
                    <a:pt x="0" y="1051"/>
                  </a:moveTo>
                  <a:cubicBezTo>
                    <a:pt x="1575" y="3516"/>
                    <a:pt x="7327" y="5639"/>
                    <a:pt x="8902" y="2215"/>
                  </a:cubicBezTo>
                  <a:lnTo>
                    <a:pt x="8902" y="2215"/>
                  </a:lnTo>
                  <a:cubicBezTo>
                    <a:pt x="8103" y="891"/>
                    <a:pt x="5798" y="1"/>
                    <a:pt x="3584" y="1"/>
                  </a:cubicBezTo>
                  <a:lnTo>
                    <a:pt x="3584" y="1"/>
                  </a:lnTo>
                  <a:cubicBezTo>
                    <a:pt x="2260" y="1"/>
                    <a:pt x="936" y="321"/>
                    <a:pt x="0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3824025" y="2989950"/>
              <a:ext cx="22850" cy="22275"/>
            </a:xfrm>
            <a:custGeom>
              <a:avLst/>
              <a:gdLst/>
              <a:ahLst/>
              <a:cxnLst/>
              <a:rect l="l" t="t" r="r" b="b"/>
              <a:pathLst>
                <a:path w="914" h="891" extrusionOk="0">
                  <a:moveTo>
                    <a:pt x="480" y="1"/>
                  </a:moveTo>
                  <a:cubicBezTo>
                    <a:pt x="252" y="1"/>
                    <a:pt x="23" y="160"/>
                    <a:pt x="23" y="411"/>
                  </a:cubicBezTo>
                  <a:cubicBezTo>
                    <a:pt x="0" y="640"/>
                    <a:pt x="183" y="868"/>
                    <a:pt x="411" y="891"/>
                  </a:cubicBezTo>
                  <a:cubicBezTo>
                    <a:pt x="662" y="891"/>
                    <a:pt x="868" y="708"/>
                    <a:pt x="891" y="480"/>
                  </a:cubicBezTo>
                  <a:cubicBezTo>
                    <a:pt x="913" y="229"/>
                    <a:pt x="731" y="23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8"/>
            <p:cNvSpPr/>
            <p:nvPr/>
          </p:nvSpPr>
          <p:spPr>
            <a:xfrm>
              <a:off x="3828600" y="2995025"/>
              <a:ext cx="13150" cy="12150"/>
            </a:xfrm>
            <a:custGeom>
              <a:avLst/>
              <a:gdLst/>
              <a:ahLst/>
              <a:cxnLst/>
              <a:rect l="l" t="t" r="r" b="b"/>
              <a:pathLst>
                <a:path w="526" h="486" extrusionOk="0">
                  <a:moveTo>
                    <a:pt x="261" y="0"/>
                  </a:moveTo>
                  <a:cubicBezTo>
                    <a:pt x="137" y="0"/>
                    <a:pt x="23" y="106"/>
                    <a:pt x="23" y="231"/>
                  </a:cubicBezTo>
                  <a:cubicBezTo>
                    <a:pt x="0" y="368"/>
                    <a:pt x="114" y="482"/>
                    <a:pt x="251" y="482"/>
                  </a:cubicBezTo>
                  <a:cubicBezTo>
                    <a:pt x="263" y="484"/>
                    <a:pt x="275" y="485"/>
                    <a:pt x="286" y="485"/>
                  </a:cubicBezTo>
                  <a:cubicBezTo>
                    <a:pt x="407" y="485"/>
                    <a:pt x="504" y="379"/>
                    <a:pt x="525" y="254"/>
                  </a:cubicBezTo>
                  <a:cubicBezTo>
                    <a:pt x="525" y="117"/>
                    <a:pt x="434" y="3"/>
                    <a:pt x="297" y="3"/>
                  </a:cubicBezTo>
                  <a:cubicBezTo>
                    <a:pt x="285" y="1"/>
                    <a:pt x="273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8"/>
            <p:cNvSpPr/>
            <p:nvPr/>
          </p:nvSpPr>
          <p:spPr>
            <a:xfrm>
              <a:off x="3719025" y="2996800"/>
              <a:ext cx="63950" cy="21700"/>
            </a:xfrm>
            <a:custGeom>
              <a:avLst/>
              <a:gdLst/>
              <a:ahLst/>
              <a:cxnLst/>
              <a:rect l="l" t="t" r="r" b="b"/>
              <a:pathLst>
                <a:path w="2558" h="868" extrusionOk="0">
                  <a:moveTo>
                    <a:pt x="1" y="480"/>
                  </a:moveTo>
                  <a:cubicBezTo>
                    <a:pt x="754" y="868"/>
                    <a:pt x="2032" y="777"/>
                    <a:pt x="2557" y="320"/>
                  </a:cubicBezTo>
                  <a:lnTo>
                    <a:pt x="2557" y="320"/>
                  </a:lnTo>
                  <a:cubicBezTo>
                    <a:pt x="2352" y="92"/>
                    <a:pt x="2101" y="0"/>
                    <a:pt x="1849" y="0"/>
                  </a:cubicBezTo>
                  <a:lnTo>
                    <a:pt x="1849" y="0"/>
                  </a:lnTo>
                  <a:cubicBezTo>
                    <a:pt x="1256" y="0"/>
                    <a:pt x="571" y="457"/>
                    <a:pt x="1" y="4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8"/>
            <p:cNvSpPr/>
            <p:nvPr/>
          </p:nvSpPr>
          <p:spPr>
            <a:xfrm>
              <a:off x="3840000" y="3004800"/>
              <a:ext cx="21700" cy="14275"/>
            </a:xfrm>
            <a:custGeom>
              <a:avLst/>
              <a:gdLst/>
              <a:ahLst/>
              <a:cxnLst/>
              <a:rect l="l" t="t" r="r" b="b"/>
              <a:pathLst>
                <a:path w="868" h="571" extrusionOk="0">
                  <a:moveTo>
                    <a:pt x="1" y="548"/>
                  </a:moveTo>
                  <a:cubicBezTo>
                    <a:pt x="320" y="571"/>
                    <a:pt x="799" y="137"/>
                    <a:pt x="799" y="137"/>
                  </a:cubicBezTo>
                  <a:lnTo>
                    <a:pt x="799" y="137"/>
                  </a:lnTo>
                  <a:lnTo>
                    <a:pt x="868" y="0"/>
                  </a:lnTo>
                  <a:cubicBezTo>
                    <a:pt x="411" y="411"/>
                    <a:pt x="1" y="548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8"/>
            <p:cNvSpPr/>
            <p:nvPr/>
          </p:nvSpPr>
          <p:spPr>
            <a:xfrm>
              <a:off x="3689350" y="3057275"/>
              <a:ext cx="85625" cy="95900"/>
            </a:xfrm>
            <a:custGeom>
              <a:avLst/>
              <a:gdLst/>
              <a:ahLst/>
              <a:cxnLst/>
              <a:rect l="l" t="t" r="r" b="b"/>
              <a:pathLst>
                <a:path w="3425" h="3836" extrusionOk="0">
                  <a:moveTo>
                    <a:pt x="2557" y="2032"/>
                  </a:moveTo>
                  <a:cubicBezTo>
                    <a:pt x="1302" y="3196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04" y="3836"/>
                    <a:pt x="2785" y="2352"/>
                    <a:pt x="3379" y="2238"/>
                  </a:cubicBezTo>
                  <a:lnTo>
                    <a:pt x="3379" y="2238"/>
                  </a:lnTo>
                  <a:lnTo>
                    <a:pt x="3424" y="1804"/>
                  </a:lnTo>
                  <a:cubicBezTo>
                    <a:pt x="1713" y="1348"/>
                    <a:pt x="2306" y="617"/>
                    <a:pt x="594" y="1"/>
                  </a:cubicBezTo>
                  <a:lnTo>
                    <a:pt x="594" y="1"/>
                  </a:lnTo>
                  <a:cubicBezTo>
                    <a:pt x="1005" y="1211"/>
                    <a:pt x="2557" y="2032"/>
                    <a:pt x="2557" y="20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8"/>
            <p:cNvSpPr/>
            <p:nvPr/>
          </p:nvSpPr>
          <p:spPr>
            <a:xfrm>
              <a:off x="3766400" y="3081825"/>
              <a:ext cx="223125" cy="140400"/>
            </a:xfrm>
            <a:custGeom>
              <a:avLst/>
              <a:gdLst/>
              <a:ahLst/>
              <a:cxnLst/>
              <a:rect l="l" t="t" r="r" b="b"/>
              <a:pathLst>
                <a:path w="8925" h="5616" extrusionOk="0">
                  <a:moveTo>
                    <a:pt x="0" y="1050"/>
                  </a:moveTo>
                  <a:cubicBezTo>
                    <a:pt x="1575" y="3516"/>
                    <a:pt x="7327" y="5615"/>
                    <a:pt x="8925" y="2214"/>
                  </a:cubicBezTo>
                  <a:lnTo>
                    <a:pt x="8925" y="2214"/>
                  </a:lnTo>
                  <a:cubicBezTo>
                    <a:pt x="8103" y="868"/>
                    <a:pt x="5821" y="0"/>
                    <a:pt x="3607" y="0"/>
                  </a:cubicBezTo>
                  <a:lnTo>
                    <a:pt x="3607" y="0"/>
                  </a:lnTo>
                  <a:cubicBezTo>
                    <a:pt x="2260" y="0"/>
                    <a:pt x="959" y="320"/>
                    <a:pt x="0" y="10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8"/>
            <p:cNvSpPr/>
            <p:nvPr/>
          </p:nvSpPr>
          <p:spPr>
            <a:xfrm>
              <a:off x="3846850" y="3129175"/>
              <a:ext cx="63375" cy="21725"/>
            </a:xfrm>
            <a:custGeom>
              <a:avLst/>
              <a:gdLst/>
              <a:ahLst/>
              <a:cxnLst/>
              <a:rect l="l" t="t" r="r" b="b"/>
              <a:pathLst>
                <a:path w="2535" h="869" extrusionOk="0">
                  <a:moveTo>
                    <a:pt x="0" y="480"/>
                  </a:moveTo>
                  <a:cubicBezTo>
                    <a:pt x="731" y="868"/>
                    <a:pt x="2032" y="777"/>
                    <a:pt x="2534" y="298"/>
                  </a:cubicBezTo>
                  <a:lnTo>
                    <a:pt x="2534" y="298"/>
                  </a:lnTo>
                  <a:cubicBezTo>
                    <a:pt x="2329" y="92"/>
                    <a:pt x="2100" y="1"/>
                    <a:pt x="1849" y="1"/>
                  </a:cubicBezTo>
                  <a:lnTo>
                    <a:pt x="1849" y="1"/>
                  </a:lnTo>
                  <a:cubicBezTo>
                    <a:pt x="1233" y="1"/>
                    <a:pt x="548" y="457"/>
                    <a:pt x="0" y="4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8"/>
            <p:cNvSpPr/>
            <p:nvPr/>
          </p:nvSpPr>
          <p:spPr>
            <a:xfrm>
              <a:off x="3829150" y="3280975"/>
              <a:ext cx="22300" cy="22275"/>
            </a:xfrm>
            <a:custGeom>
              <a:avLst/>
              <a:gdLst/>
              <a:ahLst/>
              <a:cxnLst/>
              <a:rect l="l" t="t" r="r" b="b"/>
              <a:pathLst>
                <a:path w="892" h="891" extrusionOk="0">
                  <a:moveTo>
                    <a:pt x="457" y="0"/>
                  </a:moveTo>
                  <a:cubicBezTo>
                    <a:pt x="229" y="0"/>
                    <a:pt x="24" y="183"/>
                    <a:pt x="24" y="434"/>
                  </a:cubicBezTo>
                  <a:cubicBezTo>
                    <a:pt x="1" y="685"/>
                    <a:pt x="206" y="868"/>
                    <a:pt x="435" y="891"/>
                  </a:cubicBezTo>
                  <a:cubicBezTo>
                    <a:pt x="686" y="891"/>
                    <a:pt x="891" y="685"/>
                    <a:pt x="891" y="457"/>
                  </a:cubicBezTo>
                  <a:cubicBezTo>
                    <a:pt x="891" y="206"/>
                    <a:pt x="708" y="23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3834300" y="3286025"/>
              <a:ext cx="12575" cy="12100"/>
            </a:xfrm>
            <a:custGeom>
              <a:avLst/>
              <a:gdLst/>
              <a:ahLst/>
              <a:cxnLst/>
              <a:rect l="l" t="t" r="r" b="b"/>
              <a:pathLst>
                <a:path w="503" h="484" extrusionOk="0">
                  <a:moveTo>
                    <a:pt x="216" y="1"/>
                  </a:moveTo>
                  <a:cubicBezTo>
                    <a:pt x="96" y="1"/>
                    <a:pt x="0" y="107"/>
                    <a:pt x="0" y="232"/>
                  </a:cubicBezTo>
                  <a:cubicBezTo>
                    <a:pt x="0" y="369"/>
                    <a:pt x="92" y="483"/>
                    <a:pt x="229" y="483"/>
                  </a:cubicBezTo>
                  <a:cubicBezTo>
                    <a:pt x="366" y="483"/>
                    <a:pt x="480" y="392"/>
                    <a:pt x="502" y="255"/>
                  </a:cubicBezTo>
                  <a:cubicBezTo>
                    <a:pt x="502" y="118"/>
                    <a:pt x="388" y="4"/>
                    <a:pt x="251" y="4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3644575" y="3231325"/>
              <a:ext cx="299050" cy="150675"/>
              <a:chOff x="3568375" y="3231325"/>
              <a:chExt cx="299050" cy="15067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3643125" y="3246175"/>
                <a:ext cx="224300" cy="135825"/>
              </a:xfrm>
              <a:custGeom>
                <a:avLst/>
                <a:gdLst/>
                <a:ahLst/>
                <a:cxnLst/>
                <a:rect l="l" t="t" r="r" b="b"/>
                <a:pathLst>
                  <a:path w="8972" h="5433" extrusionOk="0">
                    <a:moveTo>
                      <a:pt x="1" y="1278"/>
                    </a:moveTo>
                    <a:cubicBezTo>
                      <a:pt x="1713" y="3629"/>
                      <a:pt x="7579" y="5433"/>
                      <a:pt x="8971" y="1917"/>
                    </a:cubicBezTo>
                    <a:lnTo>
                      <a:pt x="8971" y="1917"/>
                    </a:lnTo>
                    <a:cubicBezTo>
                      <a:pt x="8127" y="731"/>
                      <a:pt x="6072" y="0"/>
                      <a:pt x="4018" y="0"/>
                    </a:cubicBezTo>
                    <a:lnTo>
                      <a:pt x="4018" y="0"/>
                    </a:lnTo>
                    <a:cubicBezTo>
                      <a:pt x="2512" y="0"/>
                      <a:pt x="1005" y="388"/>
                      <a:pt x="1" y="1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99" name="Google Shape;4099;p48"/>
              <p:cNvGrpSpPr/>
              <p:nvPr/>
            </p:nvGrpSpPr>
            <p:grpSpPr>
              <a:xfrm>
                <a:off x="3568375" y="3231325"/>
                <a:ext cx="219725" cy="93600"/>
                <a:chOff x="3568375" y="3231325"/>
                <a:chExt cx="219725" cy="93600"/>
              </a:xfrm>
            </p:grpSpPr>
            <p:sp>
              <p:nvSpPr>
                <p:cNvPr id="4100" name="Google Shape;4100;p48"/>
                <p:cNvSpPr/>
                <p:nvPr/>
              </p:nvSpPr>
              <p:spPr>
                <a:xfrm>
                  <a:off x="3568375" y="3231325"/>
                  <a:ext cx="82775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1" h="3744" extrusionOk="0">
                      <a:moveTo>
                        <a:pt x="2443" y="1895"/>
                      </a:moveTo>
                      <a:cubicBezTo>
                        <a:pt x="1279" y="3128"/>
                        <a:pt x="1" y="3379"/>
                        <a:pt x="1" y="3379"/>
                      </a:cubicBezTo>
                      <a:lnTo>
                        <a:pt x="1" y="3379"/>
                      </a:lnTo>
                      <a:cubicBezTo>
                        <a:pt x="1827" y="3744"/>
                        <a:pt x="2717" y="2215"/>
                        <a:pt x="3310" y="2078"/>
                      </a:cubicBezTo>
                      <a:lnTo>
                        <a:pt x="3310" y="2078"/>
                      </a:lnTo>
                      <a:lnTo>
                        <a:pt x="3310" y="1621"/>
                      </a:lnTo>
                      <a:cubicBezTo>
                        <a:pt x="1576" y="1256"/>
                        <a:pt x="2123" y="503"/>
                        <a:pt x="389" y="1"/>
                      </a:cubicBezTo>
                      <a:lnTo>
                        <a:pt x="389" y="1"/>
                      </a:lnTo>
                      <a:cubicBezTo>
                        <a:pt x="868" y="1165"/>
                        <a:pt x="2443" y="1895"/>
                        <a:pt x="2443" y="1895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8"/>
                <p:cNvSpPr/>
                <p:nvPr/>
              </p:nvSpPr>
              <p:spPr>
                <a:xfrm>
                  <a:off x="3725300" y="3291825"/>
                  <a:ext cx="6280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936" extrusionOk="0">
                      <a:moveTo>
                        <a:pt x="1" y="594"/>
                      </a:moveTo>
                      <a:cubicBezTo>
                        <a:pt x="754" y="936"/>
                        <a:pt x="2032" y="776"/>
                        <a:pt x="2511" y="274"/>
                      </a:cubicBezTo>
                      <a:lnTo>
                        <a:pt x="2511" y="274"/>
                      </a:lnTo>
                      <a:cubicBezTo>
                        <a:pt x="2329" y="69"/>
                        <a:pt x="2101" y="0"/>
                        <a:pt x="1872" y="0"/>
                      </a:cubicBezTo>
                      <a:lnTo>
                        <a:pt x="1872" y="0"/>
                      </a:lnTo>
                      <a:cubicBezTo>
                        <a:pt x="1256" y="0"/>
                        <a:pt x="571" y="525"/>
                        <a:pt x="1" y="59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102" name="Google Shape;4102;p48"/>
            <p:cNvSpPr/>
            <p:nvPr/>
          </p:nvSpPr>
          <p:spPr>
            <a:xfrm>
              <a:off x="3846275" y="3294100"/>
              <a:ext cx="21150" cy="14850"/>
            </a:xfrm>
            <a:custGeom>
              <a:avLst/>
              <a:gdLst/>
              <a:ahLst/>
              <a:cxnLst/>
              <a:rect l="l" t="t" r="r" b="b"/>
              <a:pathLst>
                <a:path w="846" h="594" extrusionOk="0">
                  <a:moveTo>
                    <a:pt x="1" y="594"/>
                  </a:moveTo>
                  <a:cubicBezTo>
                    <a:pt x="320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57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8"/>
            <p:cNvSpPr/>
            <p:nvPr/>
          </p:nvSpPr>
          <p:spPr>
            <a:xfrm>
              <a:off x="3195750" y="2041000"/>
              <a:ext cx="88475" cy="89025"/>
            </a:xfrm>
            <a:custGeom>
              <a:avLst/>
              <a:gdLst/>
              <a:ahLst/>
              <a:cxnLst/>
              <a:rect l="l" t="t" r="r" b="b"/>
              <a:pathLst>
                <a:path w="3539" h="3561" extrusionOk="0">
                  <a:moveTo>
                    <a:pt x="3539" y="1781"/>
                  </a:moveTo>
                  <a:cubicBezTo>
                    <a:pt x="3539" y="2762"/>
                    <a:pt x="2740" y="3561"/>
                    <a:pt x="1781" y="3561"/>
                  </a:cubicBezTo>
                  <a:cubicBezTo>
                    <a:pt x="800" y="3561"/>
                    <a:pt x="1" y="2762"/>
                    <a:pt x="1" y="1781"/>
                  </a:cubicBezTo>
                  <a:cubicBezTo>
                    <a:pt x="1" y="799"/>
                    <a:pt x="800" y="0"/>
                    <a:pt x="1781" y="0"/>
                  </a:cubicBezTo>
                  <a:cubicBezTo>
                    <a:pt x="2740" y="0"/>
                    <a:pt x="3539" y="799"/>
                    <a:pt x="3539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8"/>
            <p:cNvSpPr/>
            <p:nvPr/>
          </p:nvSpPr>
          <p:spPr>
            <a:xfrm>
              <a:off x="1096400" y="1943975"/>
              <a:ext cx="88475" cy="88475"/>
            </a:xfrm>
            <a:custGeom>
              <a:avLst/>
              <a:gdLst/>
              <a:ahLst/>
              <a:cxnLst/>
              <a:rect l="l" t="t" r="r" b="b"/>
              <a:pathLst>
                <a:path w="3539" h="3539" extrusionOk="0">
                  <a:moveTo>
                    <a:pt x="3538" y="1758"/>
                  </a:moveTo>
                  <a:cubicBezTo>
                    <a:pt x="3538" y="2740"/>
                    <a:pt x="2762" y="3539"/>
                    <a:pt x="1781" y="3539"/>
                  </a:cubicBezTo>
                  <a:cubicBezTo>
                    <a:pt x="799" y="3539"/>
                    <a:pt x="0" y="2740"/>
                    <a:pt x="0" y="1758"/>
                  </a:cubicBezTo>
                  <a:cubicBezTo>
                    <a:pt x="0" y="777"/>
                    <a:pt x="799" y="1"/>
                    <a:pt x="1781" y="1"/>
                  </a:cubicBezTo>
                  <a:cubicBezTo>
                    <a:pt x="2762" y="1"/>
                    <a:pt x="3538" y="777"/>
                    <a:pt x="3538" y="1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1526650" y="1438400"/>
              <a:ext cx="89050" cy="88475"/>
            </a:xfrm>
            <a:custGeom>
              <a:avLst/>
              <a:gdLst/>
              <a:ahLst/>
              <a:cxnLst/>
              <a:rect l="l" t="t" r="r" b="b"/>
              <a:pathLst>
                <a:path w="3562" h="3539" extrusionOk="0">
                  <a:moveTo>
                    <a:pt x="3562" y="1781"/>
                  </a:moveTo>
                  <a:cubicBezTo>
                    <a:pt x="3562" y="2740"/>
                    <a:pt x="2763" y="3539"/>
                    <a:pt x="1781" y="3539"/>
                  </a:cubicBezTo>
                  <a:cubicBezTo>
                    <a:pt x="800" y="3539"/>
                    <a:pt x="1" y="2740"/>
                    <a:pt x="1" y="1781"/>
                  </a:cubicBezTo>
                  <a:cubicBezTo>
                    <a:pt x="1" y="800"/>
                    <a:pt x="800" y="1"/>
                    <a:pt x="1781" y="1"/>
                  </a:cubicBezTo>
                  <a:cubicBezTo>
                    <a:pt x="2763" y="1"/>
                    <a:pt x="3562" y="800"/>
                    <a:pt x="3562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3233425" y="304587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589175" y="169177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08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08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346075" y="1464650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2" y="731"/>
                  </a:moveTo>
                  <a:cubicBezTo>
                    <a:pt x="1462" y="1119"/>
                    <a:pt x="1142" y="1439"/>
                    <a:pt x="731" y="1439"/>
                  </a:cubicBezTo>
                  <a:cubicBezTo>
                    <a:pt x="343" y="1439"/>
                    <a:pt x="1" y="1119"/>
                    <a:pt x="1" y="731"/>
                  </a:cubicBezTo>
                  <a:cubicBezTo>
                    <a:pt x="1" y="320"/>
                    <a:pt x="343" y="1"/>
                    <a:pt x="731" y="1"/>
                  </a:cubicBezTo>
                  <a:cubicBezTo>
                    <a:pt x="1142" y="1"/>
                    <a:pt x="1462" y="320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1552900" y="1154800"/>
              <a:ext cx="36550" cy="36550"/>
            </a:xfrm>
            <a:custGeom>
              <a:avLst/>
              <a:gdLst/>
              <a:ahLst/>
              <a:cxnLst/>
              <a:rect l="l" t="t" r="r" b="b"/>
              <a:pathLst>
                <a:path w="1462" h="1462" extrusionOk="0">
                  <a:moveTo>
                    <a:pt x="1462" y="731"/>
                  </a:moveTo>
                  <a:cubicBezTo>
                    <a:pt x="1462" y="1119"/>
                    <a:pt x="1142" y="1461"/>
                    <a:pt x="731" y="1461"/>
                  </a:cubicBezTo>
                  <a:cubicBezTo>
                    <a:pt x="343" y="1461"/>
                    <a:pt x="1" y="1119"/>
                    <a:pt x="1" y="731"/>
                  </a:cubicBezTo>
                  <a:cubicBezTo>
                    <a:pt x="1" y="343"/>
                    <a:pt x="343" y="1"/>
                    <a:pt x="731" y="1"/>
                  </a:cubicBezTo>
                  <a:cubicBezTo>
                    <a:pt x="1142" y="1"/>
                    <a:pt x="1462" y="343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1342350" y="90715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1633375" y="15137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08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1" y="1"/>
                  </a:cubicBezTo>
                  <a:cubicBezTo>
                    <a:pt x="1119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467575" y="1710025"/>
              <a:ext cx="35950" cy="35975"/>
            </a:xfrm>
            <a:custGeom>
              <a:avLst/>
              <a:gdLst/>
              <a:ahLst/>
              <a:cxnLst/>
              <a:rect l="l" t="t" r="r" b="b"/>
              <a:pathLst>
                <a:path w="1438" h="1439" extrusionOk="0">
                  <a:moveTo>
                    <a:pt x="1438" y="708"/>
                  </a:moveTo>
                  <a:cubicBezTo>
                    <a:pt x="1438" y="1119"/>
                    <a:pt x="1118" y="1439"/>
                    <a:pt x="730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0" y="1"/>
                  </a:cubicBezTo>
                  <a:cubicBezTo>
                    <a:pt x="1118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485825" y="10926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9"/>
                    <a:pt x="708" y="1439"/>
                  </a:cubicBezTo>
                  <a:cubicBezTo>
                    <a:pt x="320" y="1439"/>
                    <a:pt x="0" y="1119"/>
                    <a:pt x="0" y="731"/>
                  </a:cubicBezTo>
                  <a:cubicBezTo>
                    <a:pt x="0" y="320"/>
                    <a:pt x="320" y="1"/>
                    <a:pt x="708" y="1"/>
                  </a:cubicBezTo>
                  <a:cubicBezTo>
                    <a:pt x="1119" y="1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86750" y="1925725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1" y="731"/>
                  </a:moveTo>
                  <a:cubicBezTo>
                    <a:pt x="1461" y="1119"/>
                    <a:pt x="1142" y="1438"/>
                    <a:pt x="731" y="1438"/>
                  </a:cubicBezTo>
                  <a:cubicBezTo>
                    <a:pt x="343" y="1438"/>
                    <a:pt x="1" y="1119"/>
                    <a:pt x="1" y="731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42" y="0"/>
                    <a:pt x="1461" y="320"/>
                    <a:pt x="1461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6750" y="1848700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1" y="730"/>
                  </a:moveTo>
                  <a:cubicBezTo>
                    <a:pt x="1461" y="1118"/>
                    <a:pt x="1142" y="1438"/>
                    <a:pt x="731" y="1438"/>
                  </a:cubicBezTo>
                  <a:cubicBezTo>
                    <a:pt x="343" y="1438"/>
                    <a:pt x="1" y="1118"/>
                    <a:pt x="1" y="730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42" y="0"/>
                    <a:pt x="1461" y="320"/>
                    <a:pt x="1461" y="7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45400" y="17100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08"/>
                  </a:moveTo>
                  <a:cubicBezTo>
                    <a:pt x="1438" y="1119"/>
                    <a:pt x="1118" y="1439"/>
                    <a:pt x="730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0" y="1"/>
                  </a:cubicBezTo>
                  <a:cubicBezTo>
                    <a:pt x="1118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1857050" y="111085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9" y="709"/>
                  </a:moveTo>
                  <a:cubicBezTo>
                    <a:pt x="1439" y="1119"/>
                    <a:pt x="1119" y="1439"/>
                    <a:pt x="708" y="1439"/>
                  </a:cubicBezTo>
                  <a:cubicBezTo>
                    <a:pt x="320" y="1439"/>
                    <a:pt x="1" y="1119"/>
                    <a:pt x="1" y="709"/>
                  </a:cubicBezTo>
                  <a:cubicBezTo>
                    <a:pt x="1" y="321"/>
                    <a:pt x="320" y="1"/>
                    <a:pt x="708" y="1"/>
                  </a:cubicBezTo>
                  <a:cubicBezTo>
                    <a:pt x="1119" y="1"/>
                    <a:pt x="1439" y="321"/>
                    <a:pt x="1439" y="7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1184850" y="12415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09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09"/>
                  </a:cubicBezTo>
                  <a:cubicBezTo>
                    <a:pt x="0" y="321"/>
                    <a:pt x="320" y="1"/>
                    <a:pt x="731" y="1"/>
                  </a:cubicBezTo>
                  <a:cubicBezTo>
                    <a:pt x="1119" y="1"/>
                    <a:pt x="1438" y="321"/>
                    <a:pt x="1438" y="7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952100" y="1420150"/>
              <a:ext cx="35975" cy="36550"/>
            </a:xfrm>
            <a:custGeom>
              <a:avLst/>
              <a:gdLst/>
              <a:ahLst/>
              <a:cxnLst/>
              <a:rect l="l" t="t" r="r" b="b"/>
              <a:pathLst>
                <a:path w="1439" h="1462" extrusionOk="0">
                  <a:moveTo>
                    <a:pt x="1438" y="731"/>
                  </a:moveTo>
                  <a:cubicBezTo>
                    <a:pt x="1438" y="1119"/>
                    <a:pt x="1119" y="1461"/>
                    <a:pt x="731" y="1461"/>
                  </a:cubicBezTo>
                  <a:cubicBezTo>
                    <a:pt x="320" y="1461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284463" y="2359113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393950" y="169177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9" y="731"/>
                  </a:moveTo>
                  <a:cubicBezTo>
                    <a:pt x="1439" y="1119"/>
                    <a:pt x="1119" y="1438"/>
                    <a:pt x="708" y="1438"/>
                  </a:cubicBezTo>
                  <a:cubicBezTo>
                    <a:pt x="320" y="1438"/>
                    <a:pt x="1" y="1119"/>
                    <a:pt x="1" y="731"/>
                  </a:cubicBezTo>
                  <a:cubicBezTo>
                    <a:pt x="1" y="320"/>
                    <a:pt x="320" y="0"/>
                    <a:pt x="708" y="0"/>
                  </a:cubicBezTo>
                  <a:cubicBezTo>
                    <a:pt x="1119" y="0"/>
                    <a:pt x="1439" y="320"/>
                    <a:pt x="1439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876700" y="8712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9" y="708"/>
                  </a:moveTo>
                  <a:cubicBezTo>
                    <a:pt x="1439" y="1119"/>
                    <a:pt x="1119" y="1438"/>
                    <a:pt x="708" y="1438"/>
                  </a:cubicBezTo>
                  <a:cubicBezTo>
                    <a:pt x="320" y="1438"/>
                    <a:pt x="1" y="1119"/>
                    <a:pt x="1" y="708"/>
                  </a:cubicBezTo>
                  <a:cubicBezTo>
                    <a:pt x="1" y="320"/>
                    <a:pt x="320" y="0"/>
                    <a:pt x="708" y="0"/>
                  </a:cubicBezTo>
                  <a:cubicBezTo>
                    <a:pt x="1119" y="0"/>
                    <a:pt x="1439" y="320"/>
                    <a:pt x="1439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978350" y="30801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31"/>
                  </a:cubicBezTo>
                  <a:cubicBezTo>
                    <a:pt x="0" y="321"/>
                    <a:pt x="320" y="1"/>
                    <a:pt x="731" y="1"/>
                  </a:cubicBezTo>
                  <a:cubicBezTo>
                    <a:pt x="1119" y="1"/>
                    <a:pt x="1438" y="321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3636850" y="2314900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2" y="731"/>
                  </a:moveTo>
                  <a:cubicBezTo>
                    <a:pt x="1462" y="1119"/>
                    <a:pt x="1119" y="1438"/>
                    <a:pt x="731" y="1438"/>
                  </a:cubicBezTo>
                  <a:cubicBezTo>
                    <a:pt x="343" y="1438"/>
                    <a:pt x="1" y="1119"/>
                    <a:pt x="1" y="731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19" y="0"/>
                    <a:pt x="1462" y="320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25" name="Google Shape;412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2979" y="3122300"/>
            <a:ext cx="202121" cy="2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6" name="Google Shape;412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498" y="4133303"/>
            <a:ext cx="323975" cy="32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7" name="Google Shape;412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7276" y="981275"/>
            <a:ext cx="463325" cy="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736;p57">
            <a:extLst>
              <a:ext uri="{FF2B5EF4-FFF2-40B4-BE49-F238E27FC236}">
                <a16:creationId xmlns:a16="http://schemas.microsoft.com/office/drawing/2014/main" id="{43D8F2EF-D32C-4E3F-B2EC-5EDA6C964BC2}"/>
              </a:ext>
            </a:extLst>
          </p:cNvPr>
          <p:cNvSpPr txBox="1">
            <a:spLocks/>
          </p:cNvSpPr>
          <p:nvPr/>
        </p:nvSpPr>
        <p:spPr>
          <a:xfrm>
            <a:off x="651875" y="624147"/>
            <a:ext cx="3374640" cy="65137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Montserrat SemiBold"/>
              <a:buNone/>
              <a:defRPr sz="35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Future Work</a:t>
            </a:r>
          </a:p>
        </p:txBody>
      </p:sp>
      <p:pic>
        <p:nvPicPr>
          <p:cNvPr id="508" name="Image 0" descr="preencoded.png">
            <a:extLst>
              <a:ext uri="{FF2B5EF4-FFF2-40B4-BE49-F238E27FC236}">
                <a16:creationId xmlns:a16="http://schemas.microsoft.com/office/drawing/2014/main" id="{F9A0D5C0-2484-431D-A6DD-6DB58D3CD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976" y="1796249"/>
            <a:ext cx="3838745" cy="26264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1D37C-B28E-4EB6-A2C8-74FC38491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2312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3" grpId="0" animBg="1"/>
      <p:bldP spid="3625" grpId="0" animBg="1"/>
      <p:bldP spid="3627" grpId="0" animBg="1"/>
      <p:bldP spid="50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50"/>
          <p:cNvSpPr txBox="1">
            <a:spLocks noGrp="1"/>
          </p:cNvSpPr>
          <p:nvPr>
            <p:ph type="ctrTitle"/>
          </p:nvPr>
        </p:nvSpPr>
        <p:spPr>
          <a:xfrm>
            <a:off x="3000525" y="535000"/>
            <a:ext cx="3295200" cy="99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152" name="Google Shape;4152;p50"/>
          <p:cNvSpPr txBox="1">
            <a:spLocks noGrp="1"/>
          </p:cNvSpPr>
          <p:nvPr>
            <p:ph type="subTitle" idx="1"/>
          </p:nvPr>
        </p:nvSpPr>
        <p:spPr>
          <a:xfrm>
            <a:off x="2425075" y="1634253"/>
            <a:ext cx="4293900" cy="1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</a:rPr>
              <a:t>Do you have any questions?</a:t>
            </a:r>
            <a:endParaRPr sz="2500" dirty="0">
              <a:solidFill>
                <a:schemeClr val="lt1"/>
              </a:solidFill>
            </a:endParaRPr>
          </a:p>
        </p:txBody>
      </p:sp>
      <p:pic>
        <p:nvPicPr>
          <p:cNvPr id="4166" name="Google Shape;41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700" y="1879550"/>
            <a:ext cx="1039725" cy="1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7" name="Google Shape;41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975" y="3645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870" y="2709000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700" y="1304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3" y="2024000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1" name="Google Shape;417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75" y="4059938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FE598-5A4D-4517-905E-1D7416B5B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E0FD7-22E6-4028-B18F-543A95AD4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68605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50"/>
          <p:cNvSpPr txBox="1">
            <a:spLocks noGrp="1"/>
          </p:cNvSpPr>
          <p:nvPr>
            <p:ph type="ctrTitle"/>
          </p:nvPr>
        </p:nvSpPr>
        <p:spPr>
          <a:xfrm>
            <a:off x="3000525" y="535000"/>
            <a:ext cx="3295200" cy="99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152" name="Google Shape;4152;p50"/>
          <p:cNvSpPr txBox="1">
            <a:spLocks noGrp="1"/>
          </p:cNvSpPr>
          <p:nvPr>
            <p:ph type="subTitle" idx="1"/>
          </p:nvPr>
        </p:nvSpPr>
        <p:spPr>
          <a:xfrm>
            <a:off x="2425075" y="1634253"/>
            <a:ext cx="4293900" cy="1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</a:rPr>
              <a:t>Do you have any questions?</a:t>
            </a:r>
            <a:endParaRPr sz="2500" dirty="0">
              <a:solidFill>
                <a:schemeClr val="lt1"/>
              </a:solidFill>
            </a:endParaRPr>
          </a:p>
        </p:txBody>
      </p:sp>
      <p:pic>
        <p:nvPicPr>
          <p:cNvPr id="4166" name="Google Shape;41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700" y="1879550"/>
            <a:ext cx="1039725" cy="1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7" name="Google Shape;41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975" y="3645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870" y="2709000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700" y="1304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3" y="2024000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1" name="Google Shape;417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75" y="4059938"/>
            <a:ext cx="842275" cy="8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04D5F-41CB-4A29-939D-4D9045867B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839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1" grpId="0"/>
      <p:bldP spid="415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33"/>
          <p:cNvSpPr txBox="1">
            <a:spLocks noGrp="1"/>
          </p:cNvSpPr>
          <p:nvPr>
            <p:ph type="title"/>
          </p:nvPr>
        </p:nvSpPr>
        <p:spPr>
          <a:xfrm>
            <a:off x="592565" y="1515483"/>
            <a:ext cx="656100" cy="617518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587" name="Google Shape;1587;p33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OF </a:t>
            </a:r>
            <a:r>
              <a:rPr lang="en" dirty="0"/>
              <a:t>CONTENTS</a:t>
            </a:r>
            <a:endParaRPr dirty="0"/>
          </a:p>
        </p:txBody>
      </p:sp>
      <p:sp>
        <p:nvSpPr>
          <p:cNvPr id="1588" name="Google Shape;1588;p33"/>
          <p:cNvSpPr txBox="1">
            <a:spLocks noGrp="1"/>
          </p:cNvSpPr>
          <p:nvPr>
            <p:ph type="subTitle" idx="6"/>
          </p:nvPr>
        </p:nvSpPr>
        <p:spPr>
          <a:xfrm>
            <a:off x="1324870" y="1607683"/>
            <a:ext cx="2642700" cy="484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INTRODUCTION</a:t>
            </a:r>
            <a:endParaRPr dirty="0"/>
          </a:p>
        </p:txBody>
      </p:sp>
      <p:pic>
        <p:nvPicPr>
          <p:cNvPr id="1596" name="Google Shape;15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50" y="-40154"/>
            <a:ext cx="513139" cy="51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681" y="0"/>
            <a:ext cx="513139" cy="51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7367" y="1008839"/>
            <a:ext cx="506641" cy="50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86" y="1107709"/>
            <a:ext cx="520489" cy="52049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583;p33">
            <a:extLst>
              <a:ext uri="{FF2B5EF4-FFF2-40B4-BE49-F238E27FC236}">
                <a16:creationId xmlns:a16="http://schemas.microsoft.com/office/drawing/2014/main" id="{E4D5686D-BA8E-4F24-900B-F43E5429F6E9}"/>
              </a:ext>
            </a:extLst>
          </p:cNvPr>
          <p:cNvSpPr txBox="1">
            <a:spLocks/>
          </p:cNvSpPr>
          <p:nvPr/>
        </p:nvSpPr>
        <p:spPr>
          <a:xfrm>
            <a:off x="4192014" y="1511470"/>
            <a:ext cx="73230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02.</a:t>
            </a:r>
          </a:p>
        </p:txBody>
      </p:sp>
      <p:sp>
        <p:nvSpPr>
          <p:cNvPr id="38" name="Google Shape;1588;p33">
            <a:extLst>
              <a:ext uri="{FF2B5EF4-FFF2-40B4-BE49-F238E27FC236}">
                <a16:creationId xmlns:a16="http://schemas.microsoft.com/office/drawing/2014/main" id="{81A82F62-3D5A-4BCD-A681-AEAF60369FE4}"/>
              </a:ext>
            </a:extLst>
          </p:cNvPr>
          <p:cNvSpPr txBox="1">
            <a:spLocks/>
          </p:cNvSpPr>
          <p:nvPr/>
        </p:nvSpPr>
        <p:spPr>
          <a:xfrm>
            <a:off x="4924320" y="1603670"/>
            <a:ext cx="2642700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Problem Definition</a:t>
            </a:r>
          </a:p>
        </p:txBody>
      </p:sp>
      <p:sp>
        <p:nvSpPr>
          <p:cNvPr id="39" name="Google Shape;1583;p33">
            <a:extLst>
              <a:ext uri="{FF2B5EF4-FFF2-40B4-BE49-F238E27FC236}">
                <a16:creationId xmlns:a16="http://schemas.microsoft.com/office/drawing/2014/main" id="{553C5D0E-AB7A-46FA-A024-A1ACC9578B2C}"/>
              </a:ext>
            </a:extLst>
          </p:cNvPr>
          <p:cNvSpPr txBox="1">
            <a:spLocks/>
          </p:cNvSpPr>
          <p:nvPr/>
        </p:nvSpPr>
        <p:spPr>
          <a:xfrm>
            <a:off x="524377" y="2457953"/>
            <a:ext cx="73230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03.</a:t>
            </a:r>
          </a:p>
        </p:txBody>
      </p:sp>
      <p:sp>
        <p:nvSpPr>
          <p:cNvPr id="40" name="Google Shape;1588;p33">
            <a:extLst>
              <a:ext uri="{FF2B5EF4-FFF2-40B4-BE49-F238E27FC236}">
                <a16:creationId xmlns:a16="http://schemas.microsoft.com/office/drawing/2014/main" id="{58932CB5-D118-4362-A45C-1977B75A8051}"/>
              </a:ext>
            </a:extLst>
          </p:cNvPr>
          <p:cNvSpPr txBox="1">
            <a:spLocks/>
          </p:cNvSpPr>
          <p:nvPr/>
        </p:nvSpPr>
        <p:spPr>
          <a:xfrm>
            <a:off x="1256683" y="2550153"/>
            <a:ext cx="2642700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Methodology</a:t>
            </a:r>
          </a:p>
        </p:txBody>
      </p:sp>
      <p:sp>
        <p:nvSpPr>
          <p:cNvPr id="41" name="Google Shape;1583;p33">
            <a:extLst>
              <a:ext uri="{FF2B5EF4-FFF2-40B4-BE49-F238E27FC236}">
                <a16:creationId xmlns:a16="http://schemas.microsoft.com/office/drawing/2014/main" id="{56582710-D9AC-48BC-8D9E-F615821F6D6E}"/>
              </a:ext>
            </a:extLst>
          </p:cNvPr>
          <p:cNvSpPr txBox="1">
            <a:spLocks/>
          </p:cNvSpPr>
          <p:nvPr/>
        </p:nvSpPr>
        <p:spPr>
          <a:xfrm>
            <a:off x="4202033" y="2453938"/>
            <a:ext cx="77302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42" name="Google Shape;1588;p33">
            <a:extLst>
              <a:ext uri="{FF2B5EF4-FFF2-40B4-BE49-F238E27FC236}">
                <a16:creationId xmlns:a16="http://schemas.microsoft.com/office/drawing/2014/main" id="{D9E9316E-DEA5-456D-905C-010FF3C50819}"/>
              </a:ext>
            </a:extLst>
          </p:cNvPr>
          <p:cNvSpPr txBox="1">
            <a:spLocks/>
          </p:cNvSpPr>
          <p:nvPr/>
        </p:nvSpPr>
        <p:spPr>
          <a:xfrm>
            <a:off x="4934339" y="2546138"/>
            <a:ext cx="2642700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Implementation</a:t>
            </a:r>
          </a:p>
        </p:txBody>
      </p:sp>
      <p:sp>
        <p:nvSpPr>
          <p:cNvPr id="43" name="Google Shape;1583;p33">
            <a:extLst>
              <a:ext uri="{FF2B5EF4-FFF2-40B4-BE49-F238E27FC236}">
                <a16:creationId xmlns:a16="http://schemas.microsoft.com/office/drawing/2014/main" id="{7801BEDD-10FB-4471-83E0-B56C81D24F0A}"/>
              </a:ext>
            </a:extLst>
          </p:cNvPr>
          <p:cNvSpPr txBox="1">
            <a:spLocks/>
          </p:cNvSpPr>
          <p:nvPr/>
        </p:nvSpPr>
        <p:spPr>
          <a:xfrm>
            <a:off x="4204041" y="3484652"/>
            <a:ext cx="77302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06.</a:t>
            </a:r>
          </a:p>
        </p:txBody>
      </p:sp>
      <p:sp>
        <p:nvSpPr>
          <p:cNvPr id="44" name="Google Shape;1588;p33">
            <a:extLst>
              <a:ext uri="{FF2B5EF4-FFF2-40B4-BE49-F238E27FC236}">
                <a16:creationId xmlns:a16="http://schemas.microsoft.com/office/drawing/2014/main" id="{3FCAC23D-0491-4DAB-B417-F9275D1D2AF8}"/>
              </a:ext>
            </a:extLst>
          </p:cNvPr>
          <p:cNvSpPr txBox="1">
            <a:spLocks/>
          </p:cNvSpPr>
          <p:nvPr/>
        </p:nvSpPr>
        <p:spPr>
          <a:xfrm>
            <a:off x="4936346" y="3576852"/>
            <a:ext cx="3487653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Conclusion &amp; Future Work</a:t>
            </a:r>
          </a:p>
        </p:txBody>
      </p:sp>
      <p:sp>
        <p:nvSpPr>
          <p:cNvPr id="45" name="Google Shape;1583;p33">
            <a:extLst>
              <a:ext uri="{FF2B5EF4-FFF2-40B4-BE49-F238E27FC236}">
                <a16:creationId xmlns:a16="http://schemas.microsoft.com/office/drawing/2014/main" id="{16002B77-520E-459C-BCC8-96C2BD8E1CD6}"/>
              </a:ext>
            </a:extLst>
          </p:cNvPr>
          <p:cNvSpPr txBox="1">
            <a:spLocks/>
          </p:cNvSpPr>
          <p:nvPr/>
        </p:nvSpPr>
        <p:spPr>
          <a:xfrm>
            <a:off x="512342" y="3468612"/>
            <a:ext cx="77302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46" name="Google Shape;1588;p33">
            <a:extLst>
              <a:ext uri="{FF2B5EF4-FFF2-40B4-BE49-F238E27FC236}">
                <a16:creationId xmlns:a16="http://schemas.microsoft.com/office/drawing/2014/main" id="{CE27F1F3-6D14-4A56-9D82-AB7D2C3703CE}"/>
              </a:ext>
            </a:extLst>
          </p:cNvPr>
          <p:cNvSpPr txBox="1">
            <a:spLocks/>
          </p:cNvSpPr>
          <p:nvPr/>
        </p:nvSpPr>
        <p:spPr>
          <a:xfrm>
            <a:off x="1244647" y="3560812"/>
            <a:ext cx="3487653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Experimental Results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C045D0-6FD0-48B1-8B47-45FF6BD819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3" grpId="0" animBg="1"/>
      <p:bldP spid="1587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5"/>
          <p:cNvSpPr txBox="1">
            <a:spLocks noGrp="1"/>
          </p:cNvSpPr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lt2"/>
                </a:solidFill>
              </a:rPr>
              <a:t>INTRODUCTION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20" name="Google Shape;1620;p35"/>
          <p:cNvSpPr txBox="1">
            <a:spLocks noGrp="1"/>
          </p:cNvSpPr>
          <p:nvPr>
            <p:ph type="title" idx="2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pic>
        <p:nvPicPr>
          <p:cNvPr id="1621" name="Google Shape;16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75" y="1446325"/>
            <a:ext cx="771800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50" y="2218125"/>
            <a:ext cx="518775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39175" y="945513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593" y="29319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175" y="437217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943" y="3416975"/>
            <a:ext cx="955181" cy="9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4E3C9-AE10-44DA-8900-169D78F1E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42880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" grpId="0"/>
      <p:bldP spid="16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p3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7656125" y="14905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4350" y="3003750"/>
            <a:ext cx="1888825" cy="1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4650" y="2636325"/>
            <a:ext cx="1404250" cy="14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34"/>
          <p:cNvSpPr txBox="1">
            <a:spLocks noGrp="1"/>
          </p:cNvSpPr>
          <p:nvPr>
            <p:ph type="title"/>
          </p:nvPr>
        </p:nvSpPr>
        <p:spPr>
          <a:xfrm>
            <a:off x="71516" y="397291"/>
            <a:ext cx="5467349" cy="9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INTRODUCTION</a:t>
            </a:r>
            <a:endParaRPr dirty="0"/>
          </a:p>
        </p:txBody>
      </p:sp>
      <p:pic>
        <p:nvPicPr>
          <p:cNvPr id="1609" name="Google Shape;1609;p3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374475" y="14905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3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143500" y="21517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3850" y="1583600"/>
            <a:ext cx="812275" cy="8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3550" y="661039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2350" y="3823813"/>
            <a:ext cx="1327876" cy="13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F5A4A621-5CEF-4342-8C77-300FCB3255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6282" y="1322413"/>
            <a:ext cx="3304517" cy="2260975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FF4C1A40-5CEE-4B76-913E-B045135B9012}"/>
              </a:ext>
            </a:extLst>
          </p:cNvPr>
          <p:cNvSpPr/>
          <p:nvPr/>
        </p:nvSpPr>
        <p:spPr>
          <a:xfrm>
            <a:off x="104244" y="17725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-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Growing sector </a:t>
            </a:r>
            <a:r>
              <a:rPr lang="en-US" dirty="0">
                <a:solidFill>
                  <a:schemeClr val="lt1"/>
                </a:solidFill>
                <a:latin typeface="Montserrat"/>
              </a:rPr>
              <a:t>vital to Egypt’s economy and food security</a:t>
            </a:r>
            <a:r>
              <a:rPr lang="en-US" sz="800" dirty="0">
                <a:solidFill>
                  <a:schemeClr val="lt1"/>
                </a:solidFill>
                <a:latin typeface="Montserrat"/>
              </a:rPr>
              <a:t>[1]</a:t>
            </a: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14235E4E-E0E2-4C9F-B4E8-E818A0E75AE1}"/>
              </a:ext>
            </a:extLst>
          </p:cNvPr>
          <p:cNvSpPr/>
          <p:nvPr/>
        </p:nvSpPr>
        <p:spPr>
          <a:xfrm>
            <a:off x="134224" y="27005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- Issues: manual monitoring, high mortality, inefficient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 resource use</a:t>
            </a:r>
            <a:r>
              <a:rPr lang="en-US" sz="800" dirty="0">
                <a:solidFill>
                  <a:schemeClr val="lt1"/>
                </a:solidFill>
                <a:latin typeface="Montserrat"/>
              </a:rPr>
              <a:t>[2]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8D27B04F-18B6-440D-B4A3-6C94097FAE18}"/>
              </a:ext>
            </a:extLst>
          </p:cNvPr>
          <p:cNvSpPr/>
          <p:nvPr/>
        </p:nvSpPr>
        <p:spPr>
          <a:xfrm>
            <a:off x="134224" y="39883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- Aqua Vision: smart IoT and AI-based aquaculture optimization system</a:t>
            </a:r>
          </a:p>
        </p:txBody>
      </p:sp>
      <p:grpSp>
        <p:nvGrpSpPr>
          <p:cNvPr id="17" name="Google Shape;4587;p58">
            <a:extLst>
              <a:ext uri="{FF2B5EF4-FFF2-40B4-BE49-F238E27FC236}">
                <a16:creationId xmlns:a16="http://schemas.microsoft.com/office/drawing/2014/main" id="{0F88FDB8-C79B-45BA-861F-4578455A1412}"/>
              </a:ext>
            </a:extLst>
          </p:cNvPr>
          <p:cNvGrpSpPr/>
          <p:nvPr/>
        </p:nvGrpSpPr>
        <p:grpSpPr>
          <a:xfrm>
            <a:off x="580700" y="2119071"/>
            <a:ext cx="521514" cy="521514"/>
            <a:chOff x="5681300" y="2527788"/>
            <a:chExt cx="805800" cy="805800"/>
          </a:xfrm>
        </p:grpSpPr>
        <p:sp>
          <p:nvSpPr>
            <p:cNvPr id="18" name="Google Shape;4588;p58">
              <a:extLst>
                <a:ext uri="{FF2B5EF4-FFF2-40B4-BE49-F238E27FC236}">
                  <a16:creationId xmlns:a16="http://schemas.microsoft.com/office/drawing/2014/main" id="{65F03B22-9381-45A1-BB5D-5998ADA3D036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Google Shape;4589;p58">
              <a:extLst>
                <a:ext uri="{FF2B5EF4-FFF2-40B4-BE49-F238E27FC236}">
                  <a16:creationId xmlns:a16="http://schemas.microsoft.com/office/drawing/2014/main" id="{7E6DDECF-098C-4D62-8692-5190E42F50D0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6">
                <a:lumMod val="95000"/>
              </a:schemeClr>
            </a:solidFill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 1">
            <a:extLst>
              <a:ext uri="{FF2B5EF4-FFF2-40B4-BE49-F238E27FC236}">
                <a16:creationId xmlns:a16="http://schemas.microsoft.com/office/drawing/2014/main" id="{EAF4208E-43B8-41B2-873B-7C7B31BB9B1F}"/>
              </a:ext>
            </a:extLst>
          </p:cNvPr>
          <p:cNvSpPr/>
          <p:nvPr/>
        </p:nvSpPr>
        <p:spPr>
          <a:xfrm>
            <a:off x="1136267" y="2121511"/>
            <a:ext cx="6244709" cy="535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000" dirty="0">
                <a:solidFill>
                  <a:schemeClr val="lt1"/>
                </a:solidFill>
                <a:latin typeface="Montserrat"/>
              </a:rPr>
              <a:t>75% of Egypt’s total fish production</a:t>
            </a:r>
          </a:p>
        </p:txBody>
      </p:sp>
      <p:grpSp>
        <p:nvGrpSpPr>
          <p:cNvPr id="22" name="Google Shape;4590;p58">
            <a:extLst>
              <a:ext uri="{FF2B5EF4-FFF2-40B4-BE49-F238E27FC236}">
                <a16:creationId xmlns:a16="http://schemas.microsoft.com/office/drawing/2014/main" id="{56505656-2B60-45EE-B807-CCF1C22017C2}"/>
              </a:ext>
            </a:extLst>
          </p:cNvPr>
          <p:cNvGrpSpPr/>
          <p:nvPr/>
        </p:nvGrpSpPr>
        <p:grpSpPr>
          <a:xfrm>
            <a:off x="1464475" y="3164658"/>
            <a:ext cx="533033" cy="533033"/>
            <a:chOff x="4049800" y="640400"/>
            <a:chExt cx="858900" cy="858900"/>
          </a:xfrm>
        </p:grpSpPr>
        <p:sp>
          <p:nvSpPr>
            <p:cNvPr id="23" name="Google Shape;4591;p58">
              <a:extLst>
                <a:ext uri="{FF2B5EF4-FFF2-40B4-BE49-F238E27FC236}">
                  <a16:creationId xmlns:a16="http://schemas.microsoft.com/office/drawing/2014/main" id="{91E9693F-ADEB-4E94-9BBB-EEC554633B17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accent6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92;p58">
              <a:extLst>
                <a:ext uri="{FF2B5EF4-FFF2-40B4-BE49-F238E27FC236}">
                  <a16:creationId xmlns:a16="http://schemas.microsoft.com/office/drawing/2014/main" id="{18C3028D-1A22-41FE-839F-C9D89B611C9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chemeClr val="tx1">
                <a:lumMod val="50000"/>
              </a:schemeClr>
            </a:solidFill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Text 2">
            <a:extLst>
              <a:ext uri="{FF2B5EF4-FFF2-40B4-BE49-F238E27FC236}">
                <a16:creationId xmlns:a16="http://schemas.microsoft.com/office/drawing/2014/main" id="{C4DC4AA9-1CCB-4DBA-9188-0ED1941F8D9F}"/>
              </a:ext>
            </a:extLst>
          </p:cNvPr>
          <p:cNvSpPr/>
          <p:nvPr/>
        </p:nvSpPr>
        <p:spPr>
          <a:xfrm>
            <a:off x="2088112" y="3228138"/>
            <a:ext cx="6244709" cy="44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30% fish mortality rates</a:t>
            </a:r>
          </a:p>
        </p:txBody>
      </p:sp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F2F5852D-5EEA-4AC2-A78E-1C425A3924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" grpId="0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5"/>
          <p:cNvSpPr txBox="1">
            <a:spLocks noGrp="1"/>
          </p:cNvSpPr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en-US" dirty="0">
                <a:solidFill>
                  <a:schemeClr val="lt2"/>
                </a:solidFill>
              </a:rPr>
              <a:t>Problem Definition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20" name="Google Shape;1620;p35"/>
          <p:cNvSpPr txBox="1">
            <a:spLocks noGrp="1"/>
          </p:cNvSpPr>
          <p:nvPr>
            <p:ph type="title" idx="2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pic>
        <p:nvPicPr>
          <p:cNvPr id="1621" name="Google Shape;16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75" y="1446325"/>
            <a:ext cx="771800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50" y="2218125"/>
            <a:ext cx="518775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39175" y="945513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593" y="29319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175" y="437217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943" y="3416975"/>
            <a:ext cx="955181" cy="9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8C2E4-5E5C-4624-9A04-4BD2E1828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5408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" grpId="0"/>
      <p:bldP spid="16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38"/>
          <p:cNvSpPr txBox="1">
            <a:spLocks noGrp="1"/>
          </p:cNvSpPr>
          <p:nvPr>
            <p:ph type="subTitle" idx="1"/>
          </p:nvPr>
        </p:nvSpPr>
        <p:spPr>
          <a:xfrm>
            <a:off x="614084" y="2466000"/>
            <a:ext cx="2601307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Manual Monitoring</a:t>
            </a:r>
            <a:endParaRPr sz="1600" dirty="0"/>
          </a:p>
        </p:txBody>
      </p:sp>
      <p:sp>
        <p:nvSpPr>
          <p:cNvPr id="1695" name="Google Shape;1695;p38"/>
          <p:cNvSpPr txBox="1">
            <a:spLocks noGrp="1"/>
          </p:cNvSpPr>
          <p:nvPr>
            <p:ph type="subTitle" idx="5"/>
          </p:nvPr>
        </p:nvSpPr>
        <p:spPr>
          <a:xfrm>
            <a:off x="3426017" y="2465988"/>
            <a:ext cx="2810655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No Real-Time Adaptation</a:t>
            </a:r>
          </a:p>
        </p:txBody>
      </p:sp>
      <p:sp>
        <p:nvSpPr>
          <p:cNvPr id="1696" name="Google Shape;1696;p38"/>
          <p:cNvSpPr txBox="1">
            <a:spLocks noGrp="1"/>
          </p:cNvSpPr>
          <p:nvPr>
            <p:ph type="subTitle" idx="6"/>
          </p:nvPr>
        </p:nvSpPr>
        <p:spPr>
          <a:xfrm>
            <a:off x="6390750" y="2465988"/>
            <a:ext cx="1938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Fixed Threshold </a:t>
            </a:r>
            <a:endParaRPr sz="1600" dirty="0"/>
          </a:p>
        </p:txBody>
      </p:sp>
      <p:sp>
        <p:nvSpPr>
          <p:cNvPr id="1698" name="Google Shape;1698;p38"/>
          <p:cNvSpPr txBox="1">
            <a:spLocks noGrp="1"/>
          </p:cNvSpPr>
          <p:nvPr>
            <p:ph type="subTitle" idx="2"/>
          </p:nvPr>
        </p:nvSpPr>
        <p:spPr>
          <a:xfrm>
            <a:off x="732525" y="301197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Time-consuming, prone to human error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9" name="Google Shape;1699;p38"/>
          <p:cNvSpPr txBox="1">
            <a:spLocks noGrp="1"/>
          </p:cNvSpPr>
          <p:nvPr>
            <p:ph type="subTitle" idx="3"/>
          </p:nvPr>
        </p:nvSpPr>
        <p:spPr>
          <a:xfrm>
            <a:off x="3516900" y="300822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Delayed response causes fish stress and mortality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0" name="Google Shape;1700;p38"/>
          <p:cNvSpPr txBox="1">
            <a:spLocks noGrp="1"/>
          </p:cNvSpPr>
          <p:nvPr>
            <p:ph type="subTitle" idx="4"/>
          </p:nvPr>
        </p:nvSpPr>
        <p:spPr>
          <a:xfrm>
            <a:off x="6301275" y="3008225"/>
            <a:ext cx="2112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Inefficient across seasons and fish growth stages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18" name="Google Shape;1718;p38"/>
          <p:cNvGrpSpPr/>
          <p:nvPr/>
        </p:nvGrpSpPr>
        <p:grpSpPr>
          <a:xfrm rot="-2910380">
            <a:off x="8536036" y="1000323"/>
            <a:ext cx="1244243" cy="1385931"/>
            <a:chOff x="5258800" y="3753388"/>
            <a:chExt cx="1244125" cy="1385800"/>
          </a:xfrm>
        </p:grpSpPr>
        <p:sp>
          <p:nvSpPr>
            <p:cNvPr id="1719" name="Google Shape;1719;p38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8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8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8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8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8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8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8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8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8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8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8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8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8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8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8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8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8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8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8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8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8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8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8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8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8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4" name="Google Shape;18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575" y="4085975"/>
            <a:ext cx="1309125" cy="13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275" y="-410386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2225" y="3663225"/>
            <a:ext cx="199225" cy="1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55326" y="1266623"/>
            <a:ext cx="1309125" cy="130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250" y="257450"/>
            <a:ext cx="199225" cy="1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607;p34">
            <a:extLst>
              <a:ext uri="{FF2B5EF4-FFF2-40B4-BE49-F238E27FC236}">
                <a16:creationId xmlns:a16="http://schemas.microsoft.com/office/drawing/2014/main" id="{941EBAB5-A795-4743-831F-8ADCF9E13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6" y="397291"/>
            <a:ext cx="6044471" cy="9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000" dirty="0">
                <a:solidFill>
                  <a:schemeClr val="lt1"/>
                </a:solidFill>
              </a:rPr>
              <a:t>02.</a:t>
            </a:r>
            <a:r>
              <a:rPr lang="en-US" sz="4000" dirty="0">
                <a:solidFill>
                  <a:schemeClr val="lt1"/>
                </a:solidFill>
              </a:rPr>
              <a:t>Problem Definition</a:t>
            </a:r>
            <a:endParaRPr sz="4000" dirty="0">
              <a:solidFill>
                <a:schemeClr val="lt1"/>
              </a:solidFill>
            </a:endParaRPr>
          </a:p>
        </p:txBody>
      </p:sp>
      <p:grpSp>
        <p:nvGrpSpPr>
          <p:cNvPr id="128" name="Google Shape;12117;p64">
            <a:extLst>
              <a:ext uri="{FF2B5EF4-FFF2-40B4-BE49-F238E27FC236}">
                <a16:creationId xmlns:a16="http://schemas.microsoft.com/office/drawing/2014/main" id="{CAAA7C43-F0AB-4A83-AE0F-F74FB948E484}"/>
              </a:ext>
            </a:extLst>
          </p:cNvPr>
          <p:cNvGrpSpPr/>
          <p:nvPr/>
        </p:nvGrpSpPr>
        <p:grpSpPr>
          <a:xfrm>
            <a:off x="1541459" y="1685379"/>
            <a:ext cx="602701" cy="662082"/>
            <a:chOff x="1958520" y="2302574"/>
            <a:chExt cx="359213" cy="327807"/>
          </a:xfrm>
          <a:solidFill>
            <a:srgbClr val="8CC9CC"/>
          </a:solidFill>
        </p:grpSpPr>
        <p:sp>
          <p:nvSpPr>
            <p:cNvPr id="129" name="Google Shape;12118;p64">
              <a:extLst>
                <a:ext uri="{FF2B5EF4-FFF2-40B4-BE49-F238E27FC236}">
                  <a16:creationId xmlns:a16="http://schemas.microsoft.com/office/drawing/2014/main" id="{FDEC4722-BFC3-4D6E-9EF0-1114EF8C2462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119;p64">
              <a:extLst>
                <a:ext uri="{FF2B5EF4-FFF2-40B4-BE49-F238E27FC236}">
                  <a16:creationId xmlns:a16="http://schemas.microsoft.com/office/drawing/2014/main" id="{B43628A1-BF83-4738-A19D-409911773060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2120;p64">
              <a:extLst>
                <a:ext uri="{FF2B5EF4-FFF2-40B4-BE49-F238E27FC236}">
                  <a16:creationId xmlns:a16="http://schemas.microsoft.com/office/drawing/2014/main" id="{68A0B0BB-855A-4D4D-AAF0-BC1C00B46BC7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2161;p64">
            <a:extLst>
              <a:ext uri="{FF2B5EF4-FFF2-40B4-BE49-F238E27FC236}">
                <a16:creationId xmlns:a16="http://schemas.microsoft.com/office/drawing/2014/main" id="{55E2BD16-5C5A-405D-B294-372B8FB60E6B}"/>
              </a:ext>
            </a:extLst>
          </p:cNvPr>
          <p:cNvGrpSpPr/>
          <p:nvPr/>
        </p:nvGrpSpPr>
        <p:grpSpPr>
          <a:xfrm>
            <a:off x="4618140" y="1664867"/>
            <a:ext cx="602701" cy="662529"/>
            <a:chOff x="5823294" y="2309751"/>
            <a:chExt cx="315327" cy="314978"/>
          </a:xfrm>
          <a:solidFill>
            <a:srgbClr val="239098"/>
          </a:solidFill>
        </p:grpSpPr>
        <p:sp>
          <p:nvSpPr>
            <p:cNvPr id="134" name="Google Shape;12162;p64">
              <a:extLst>
                <a:ext uri="{FF2B5EF4-FFF2-40B4-BE49-F238E27FC236}">
                  <a16:creationId xmlns:a16="http://schemas.microsoft.com/office/drawing/2014/main" id="{B3012605-1116-4FE8-AC25-1BCB6BEDD786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163;p64">
              <a:extLst>
                <a:ext uri="{FF2B5EF4-FFF2-40B4-BE49-F238E27FC236}">
                  <a16:creationId xmlns:a16="http://schemas.microsoft.com/office/drawing/2014/main" id="{AEB3A7C6-77E7-414F-AF87-37C490AD8555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164;p64">
              <a:extLst>
                <a:ext uri="{FF2B5EF4-FFF2-40B4-BE49-F238E27FC236}">
                  <a16:creationId xmlns:a16="http://schemas.microsoft.com/office/drawing/2014/main" id="{1D90607C-AFCE-40A3-9EE2-B869304457AB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165;p64">
              <a:extLst>
                <a:ext uri="{FF2B5EF4-FFF2-40B4-BE49-F238E27FC236}">
                  <a16:creationId xmlns:a16="http://schemas.microsoft.com/office/drawing/2014/main" id="{7CEE04C5-F4E8-4A8B-90BB-8EE29E70B0E8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2166;p64">
              <a:extLst>
                <a:ext uri="{FF2B5EF4-FFF2-40B4-BE49-F238E27FC236}">
                  <a16:creationId xmlns:a16="http://schemas.microsoft.com/office/drawing/2014/main" id="{5C08406B-3E1D-4B28-B922-A8177D34552D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167;p64">
              <a:extLst>
                <a:ext uri="{FF2B5EF4-FFF2-40B4-BE49-F238E27FC236}">
                  <a16:creationId xmlns:a16="http://schemas.microsoft.com/office/drawing/2014/main" id="{9450D84A-F0AB-49A6-8EDE-CCB6A803E291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168;p64">
              <a:extLst>
                <a:ext uri="{FF2B5EF4-FFF2-40B4-BE49-F238E27FC236}">
                  <a16:creationId xmlns:a16="http://schemas.microsoft.com/office/drawing/2014/main" id="{B6FF3AED-9D83-49D7-93E0-A49C49146408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169;p64">
              <a:extLst>
                <a:ext uri="{FF2B5EF4-FFF2-40B4-BE49-F238E27FC236}">
                  <a16:creationId xmlns:a16="http://schemas.microsoft.com/office/drawing/2014/main" id="{DD68F510-9ADD-4FA9-831F-40DA9DE68F1D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170;p64">
              <a:extLst>
                <a:ext uri="{FF2B5EF4-FFF2-40B4-BE49-F238E27FC236}">
                  <a16:creationId xmlns:a16="http://schemas.microsoft.com/office/drawing/2014/main" id="{2C366F05-5BCF-486A-9952-6E3EE552C8EF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171;p64">
              <a:extLst>
                <a:ext uri="{FF2B5EF4-FFF2-40B4-BE49-F238E27FC236}">
                  <a16:creationId xmlns:a16="http://schemas.microsoft.com/office/drawing/2014/main" id="{9CD614BA-6B26-4365-8E7B-0E2E824E5D89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172;p64">
              <a:extLst>
                <a:ext uri="{FF2B5EF4-FFF2-40B4-BE49-F238E27FC236}">
                  <a16:creationId xmlns:a16="http://schemas.microsoft.com/office/drawing/2014/main" id="{715306A0-9BD2-41A8-B5B6-244550C74EEA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173;p64">
              <a:extLst>
                <a:ext uri="{FF2B5EF4-FFF2-40B4-BE49-F238E27FC236}">
                  <a16:creationId xmlns:a16="http://schemas.microsoft.com/office/drawing/2014/main" id="{84EDD0C2-62EE-40EA-89DB-5E93BCFD5839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174;p64">
              <a:extLst>
                <a:ext uri="{FF2B5EF4-FFF2-40B4-BE49-F238E27FC236}">
                  <a16:creationId xmlns:a16="http://schemas.microsoft.com/office/drawing/2014/main" id="{B0642A92-ADF1-497C-AF5A-D56ECBF07BAA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175;p64">
              <a:extLst>
                <a:ext uri="{FF2B5EF4-FFF2-40B4-BE49-F238E27FC236}">
                  <a16:creationId xmlns:a16="http://schemas.microsoft.com/office/drawing/2014/main" id="{FDCA4608-197F-4B23-A307-2880EA79C657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176;p64">
              <a:extLst>
                <a:ext uri="{FF2B5EF4-FFF2-40B4-BE49-F238E27FC236}">
                  <a16:creationId xmlns:a16="http://schemas.microsoft.com/office/drawing/2014/main" id="{A052AC20-8A43-472A-8BE6-DB0CCC0B8D72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177;p64">
              <a:extLst>
                <a:ext uri="{FF2B5EF4-FFF2-40B4-BE49-F238E27FC236}">
                  <a16:creationId xmlns:a16="http://schemas.microsoft.com/office/drawing/2014/main" id="{E9AA7ABA-EB45-4348-A666-837A7AC206C8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178;p64">
              <a:extLst>
                <a:ext uri="{FF2B5EF4-FFF2-40B4-BE49-F238E27FC236}">
                  <a16:creationId xmlns:a16="http://schemas.microsoft.com/office/drawing/2014/main" id="{0D61D22C-628B-481B-935C-2B1D990E88CE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4378;p67">
            <a:extLst>
              <a:ext uri="{FF2B5EF4-FFF2-40B4-BE49-F238E27FC236}">
                <a16:creationId xmlns:a16="http://schemas.microsoft.com/office/drawing/2014/main" id="{F66F3548-445A-419B-AA05-18B38AA3EF92}"/>
              </a:ext>
            </a:extLst>
          </p:cNvPr>
          <p:cNvGrpSpPr/>
          <p:nvPr/>
        </p:nvGrpSpPr>
        <p:grpSpPr>
          <a:xfrm>
            <a:off x="6933785" y="1570466"/>
            <a:ext cx="728813" cy="775365"/>
            <a:chOff x="2232511" y="1512759"/>
            <a:chExt cx="299534" cy="348068"/>
          </a:xfrm>
          <a:solidFill>
            <a:srgbClr val="25C3BB"/>
          </a:solidFill>
        </p:grpSpPr>
        <p:sp>
          <p:nvSpPr>
            <p:cNvPr id="152" name="Google Shape;14379;p67">
              <a:extLst>
                <a:ext uri="{FF2B5EF4-FFF2-40B4-BE49-F238E27FC236}">
                  <a16:creationId xmlns:a16="http://schemas.microsoft.com/office/drawing/2014/main" id="{2BB958E5-D3B4-4592-93D5-98684C4201BE}"/>
                </a:ext>
              </a:extLst>
            </p:cNvPr>
            <p:cNvSpPr/>
            <p:nvPr/>
          </p:nvSpPr>
          <p:spPr>
            <a:xfrm>
              <a:off x="2278162" y="1715226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846" y="333"/>
                  </a:lnTo>
                  <a:cubicBezTo>
                    <a:pt x="2929" y="333"/>
                    <a:pt x="3013" y="250"/>
                    <a:pt x="3013" y="167"/>
                  </a:cubicBezTo>
                  <a:cubicBezTo>
                    <a:pt x="3013" y="71"/>
                    <a:pt x="2929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380;p67">
              <a:extLst>
                <a:ext uri="{FF2B5EF4-FFF2-40B4-BE49-F238E27FC236}">
                  <a16:creationId xmlns:a16="http://schemas.microsoft.com/office/drawing/2014/main" id="{688EB096-1B39-4702-9962-FFFAA923A458}"/>
                </a:ext>
              </a:extLst>
            </p:cNvPr>
            <p:cNvSpPr/>
            <p:nvPr/>
          </p:nvSpPr>
          <p:spPr>
            <a:xfrm>
              <a:off x="2278162" y="173445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62"/>
                    <a:pt x="3013" y="167"/>
                  </a:cubicBezTo>
                  <a:cubicBezTo>
                    <a:pt x="3013" y="84"/>
                    <a:pt x="2929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381;p67">
              <a:extLst>
                <a:ext uri="{FF2B5EF4-FFF2-40B4-BE49-F238E27FC236}">
                  <a16:creationId xmlns:a16="http://schemas.microsoft.com/office/drawing/2014/main" id="{2858EA49-9CC4-4578-8795-A3CBE63AAB75}"/>
                </a:ext>
              </a:extLst>
            </p:cNvPr>
            <p:cNvSpPr/>
            <p:nvPr/>
          </p:nvSpPr>
          <p:spPr>
            <a:xfrm>
              <a:off x="2278162" y="1754446"/>
              <a:ext cx="95452" cy="10201"/>
            </a:xfrm>
            <a:custGeom>
              <a:avLst/>
              <a:gdLst/>
              <a:ahLst/>
              <a:cxnLst/>
              <a:rect l="l" t="t" r="r" b="b"/>
              <a:pathLst>
                <a:path w="3013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2846" y="322"/>
                  </a:lnTo>
                  <a:cubicBezTo>
                    <a:pt x="2929" y="322"/>
                    <a:pt x="3013" y="250"/>
                    <a:pt x="3013" y="167"/>
                  </a:cubicBezTo>
                  <a:cubicBezTo>
                    <a:pt x="3013" y="72"/>
                    <a:pt x="2929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382;p67">
              <a:extLst>
                <a:ext uri="{FF2B5EF4-FFF2-40B4-BE49-F238E27FC236}">
                  <a16:creationId xmlns:a16="http://schemas.microsoft.com/office/drawing/2014/main" id="{45867AE4-1189-4A86-A12A-84C278BA4C09}"/>
                </a:ext>
              </a:extLst>
            </p:cNvPr>
            <p:cNvSpPr/>
            <p:nvPr/>
          </p:nvSpPr>
          <p:spPr>
            <a:xfrm>
              <a:off x="2278162" y="177367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51"/>
                    <a:pt x="3013" y="167"/>
                  </a:cubicBezTo>
                  <a:cubicBezTo>
                    <a:pt x="3013" y="72"/>
                    <a:pt x="2929" y="1"/>
                    <a:pt x="2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383;p67">
              <a:extLst>
                <a:ext uri="{FF2B5EF4-FFF2-40B4-BE49-F238E27FC236}">
                  <a16:creationId xmlns:a16="http://schemas.microsoft.com/office/drawing/2014/main" id="{EB2553C8-3A14-42CD-8C3E-952090044FAF}"/>
                </a:ext>
              </a:extLst>
            </p:cNvPr>
            <p:cNvSpPr/>
            <p:nvPr/>
          </p:nvSpPr>
          <p:spPr>
            <a:xfrm>
              <a:off x="2232511" y="1512759"/>
              <a:ext cx="299534" cy="348068"/>
            </a:xfrm>
            <a:custGeom>
              <a:avLst/>
              <a:gdLst/>
              <a:ahLst/>
              <a:cxnLst/>
              <a:rect l="l" t="t" r="r" b="b"/>
              <a:pathLst>
                <a:path w="9455" h="10987" extrusionOk="0">
                  <a:moveTo>
                    <a:pt x="2965" y="1700"/>
                  </a:moveTo>
                  <a:cubicBezTo>
                    <a:pt x="3275" y="1700"/>
                    <a:pt x="3537" y="1950"/>
                    <a:pt x="3561" y="2271"/>
                  </a:cubicBezTo>
                  <a:cubicBezTo>
                    <a:pt x="3561" y="2355"/>
                    <a:pt x="3632" y="2414"/>
                    <a:pt x="3715" y="2414"/>
                  </a:cubicBezTo>
                  <a:lnTo>
                    <a:pt x="4275" y="2414"/>
                  </a:lnTo>
                  <a:lnTo>
                    <a:pt x="4275" y="3367"/>
                  </a:lnTo>
                  <a:lnTo>
                    <a:pt x="3977" y="3367"/>
                  </a:lnTo>
                  <a:cubicBezTo>
                    <a:pt x="3882" y="3367"/>
                    <a:pt x="3811" y="3438"/>
                    <a:pt x="3811" y="3534"/>
                  </a:cubicBezTo>
                  <a:cubicBezTo>
                    <a:pt x="3811" y="3629"/>
                    <a:pt x="3882" y="3700"/>
                    <a:pt x="3977" y="3700"/>
                  </a:cubicBezTo>
                  <a:lnTo>
                    <a:pt x="4418" y="3700"/>
                  </a:lnTo>
                  <a:cubicBezTo>
                    <a:pt x="4513" y="3700"/>
                    <a:pt x="4585" y="3629"/>
                    <a:pt x="4585" y="3534"/>
                  </a:cubicBezTo>
                  <a:lnTo>
                    <a:pt x="4585" y="3403"/>
                  </a:lnTo>
                  <a:lnTo>
                    <a:pt x="5073" y="3403"/>
                  </a:lnTo>
                  <a:lnTo>
                    <a:pt x="5073" y="9891"/>
                  </a:lnTo>
                  <a:lnTo>
                    <a:pt x="834" y="9891"/>
                  </a:lnTo>
                  <a:lnTo>
                    <a:pt x="834" y="3403"/>
                  </a:lnTo>
                  <a:lnTo>
                    <a:pt x="1322" y="3403"/>
                  </a:lnTo>
                  <a:lnTo>
                    <a:pt x="1322" y="3534"/>
                  </a:lnTo>
                  <a:cubicBezTo>
                    <a:pt x="1322" y="3629"/>
                    <a:pt x="1394" y="3700"/>
                    <a:pt x="1489" y="3700"/>
                  </a:cubicBezTo>
                  <a:lnTo>
                    <a:pt x="3346" y="3700"/>
                  </a:lnTo>
                  <a:cubicBezTo>
                    <a:pt x="3442" y="3700"/>
                    <a:pt x="3513" y="3629"/>
                    <a:pt x="3513" y="3534"/>
                  </a:cubicBezTo>
                  <a:cubicBezTo>
                    <a:pt x="3513" y="3438"/>
                    <a:pt x="3442" y="3367"/>
                    <a:pt x="3346" y="3367"/>
                  </a:cubicBezTo>
                  <a:lnTo>
                    <a:pt x="1656" y="3367"/>
                  </a:lnTo>
                  <a:lnTo>
                    <a:pt x="1656" y="2414"/>
                  </a:lnTo>
                  <a:lnTo>
                    <a:pt x="2203" y="2414"/>
                  </a:lnTo>
                  <a:cubicBezTo>
                    <a:pt x="2287" y="2414"/>
                    <a:pt x="2346" y="2355"/>
                    <a:pt x="2370" y="2271"/>
                  </a:cubicBezTo>
                  <a:cubicBezTo>
                    <a:pt x="2382" y="1950"/>
                    <a:pt x="2644" y="1700"/>
                    <a:pt x="2965" y="1700"/>
                  </a:cubicBezTo>
                  <a:close/>
                  <a:moveTo>
                    <a:pt x="7091" y="1"/>
                  </a:moveTo>
                  <a:cubicBezTo>
                    <a:pt x="6970" y="1"/>
                    <a:pt x="6849" y="12"/>
                    <a:pt x="6728" y="33"/>
                  </a:cubicBezTo>
                  <a:cubicBezTo>
                    <a:pt x="6192" y="140"/>
                    <a:pt x="5728" y="450"/>
                    <a:pt x="5418" y="914"/>
                  </a:cubicBezTo>
                  <a:cubicBezTo>
                    <a:pt x="5085" y="1402"/>
                    <a:pt x="5001" y="1986"/>
                    <a:pt x="5120" y="2522"/>
                  </a:cubicBezTo>
                  <a:lnTo>
                    <a:pt x="4585" y="2522"/>
                  </a:lnTo>
                  <a:lnTo>
                    <a:pt x="4585" y="2248"/>
                  </a:lnTo>
                  <a:cubicBezTo>
                    <a:pt x="4585" y="2164"/>
                    <a:pt x="4501" y="2093"/>
                    <a:pt x="4418" y="2093"/>
                  </a:cubicBezTo>
                  <a:lnTo>
                    <a:pt x="3846" y="2093"/>
                  </a:lnTo>
                  <a:cubicBezTo>
                    <a:pt x="3763" y="1676"/>
                    <a:pt x="3394" y="1379"/>
                    <a:pt x="2953" y="1379"/>
                  </a:cubicBezTo>
                  <a:cubicBezTo>
                    <a:pt x="2525" y="1379"/>
                    <a:pt x="2156" y="1676"/>
                    <a:pt x="2061" y="2093"/>
                  </a:cubicBezTo>
                  <a:lnTo>
                    <a:pt x="1501" y="2093"/>
                  </a:lnTo>
                  <a:cubicBezTo>
                    <a:pt x="1406" y="2093"/>
                    <a:pt x="1334" y="2164"/>
                    <a:pt x="1334" y="2248"/>
                  </a:cubicBezTo>
                  <a:lnTo>
                    <a:pt x="1334" y="2522"/>
                  </a:lnTo>
                  <a:lnTo>
                    <a:pt x="156" y="2522"/>
                  </a:lnTo>
                  <a:cubicBezTo>
                    <a:pt x="72" y="2522"/>
                    <a:pt x="1" y="2593"/>
                    <a:pt x="1" y="2688"/>
                  </a:cubicBezTo>
                  <a:lnTo>
                    <a:pt x="1" y="10832"/>
                  </a:lnTo>
                  <a:cubicBezTo>
                    <a:pt x="1" y="10915"/>
                    <a:pt x="72" y="10987"/>
                    <a:pt x="156" y="10987"/>
                  </a:cubicBezTo>
                  <a:lnTo>
                    <a:pt x="3370" y="10987"/>
                  </a:lnTo>
                  <a:cubicBezTo>
                    <a:pt x="3465" y="10987"/>
                    <a:pt x="3537" y="10915"/>
                    <a:pt x="3537" y="10832"/>
                  </a:cubicBezTo>
                  <a:cubicBezTo>
                    <a:pt x="3537" y="10737"/>
                    <a:pt x="3465" y="10665"/>
                    <a:pt x="3370" y="10665"/>
                  </a:cubicBezTo>
                  <a:lnTo>
                    <a:pt x="322" y="10665"/>
                  </a:lnTo>
                  <a:lnTo>
                    <a:pt x="322" y="2843"/>
                  </a:lnTo>
                  <a:lnTo>
                    <a:pt x="1334" y="2843"/>
                  </a:lnTo>
                  <a:lnTo>
                    <a:pt x="1334" y="3069"/>
                  </a:lnTo>
                  <a:lnTo>
                    <a:pt x="679" y="3069"/>
                  </a:lnTo>
                  <a:cubicBezTo>
                    <a:pt x="596" y="3069"/>
                    <a:pt x="513" y="3141"/>
                    <a:pt x="513" y="3236"/>
                  </a:cubicBezTo>
                  <a:lnTo>
                    <a:pt x="513" y="10058"/>
                  </a:lnTo>
                  <a:cubicBezTo>
                    <a:pt x="513" y="10142"/>
                    <a:pt x="596" y="10213"/>
                    <a:pt x="679" y="10213"/>
                  </a:cubicBezTo>
                  <a:lnTo>
                    <a:pt x="5228" y="10213"/>
                  </a:lnTo>
                  <a:cubicBezTo>
                    <a:pt x="5311" y="10213"/>
                    <a:pt x="5382" y="10142"/>
                    <a:pt x="5382" y="10058"/>
                  </a:cubicBezTo>
                  <a:lnTo>
                    <a:pt x="5382" y="3236"/>
                  </a:lnTo>
                  <a:cubicBezTo>
                    <a:pt x="5382" y="3141"/>
                    <a:pt x="5311" y="3069"/>
                    <a:pt x="5228" y="3069"/>
                  </a:cubicBezTo>
                  <a:lnTo>
                    <a:pt x="4585" y="3069"/>
                  </a:lnTo>
                  <a:lnTo>
                    <a:pt x="4585" y="2843"/>
                  </a:lnTo>
                  <a:lnTo>
                    <a:pt x="5228" y="2843"/>
                  </a:lnTo>
                  <a:cubicBezTo>
                    <a:pt x="5287" y="2998"/>
                    <a:pt x="5370" y="3141"/>
                    <a:pt x="5478" y="3284"/>
                  </a:cubicBezTo>
                  <a:lnTo>
                    <a:pt x="5430" y="4331"/>
                  </a:lnTo>
                  <a:cubicBezTo>
                    <a:pt x="5430" y="4391"/>
                    <a:pt x="5466" y="4438"/>
                    <a:pt x="5501" y="4474"/>
                  </a:cubicBezTo>
                  <a:cubicBezTo>
                    <a:pt x="5537" y="4486"/>
                    <a:pt x="5561" y="4498"/>
                    <a:pt x="5597" y="4498"/>
                  </a:cubicBezTo>
                  <a:lnTo>
                    <a:pt x="5609" y="4498"/>
                  </a:lnTo>
                  <a:lnTo>
                    <a:pt x="5609" y="10665"/>
                  </a:lnTo>
                  <a:lnTo>
                    <a:pt x="3989" y="10665"/>
                  </a:lnTo>
                  <a:cubicBezTo>
                    <a:pt x="3894" y="10665"/>
                    <a:pt x="3823" y="10737"/>
                    <a:pt x="3823" y="10820"/>
                  </a:cubicBezTo>
                  <a:cubicBezTo>
                    <a:pt x="3823" y="10915"/>
                    <a:pt x="3894" y="10987"/>
                    <a:pt x="3989" y="10987"/>
                  </a:cubicBezTo>
                  <a:lnTo>
                    <a:pt x="5775" y="10987"/>
                  </a:lnTo>
                  <a:cubicBezTo>
                    <a:pt x="5859" y="10987"/>
                    <a:pt x="5942" y="10915"/>
                    <a:pt x="5942" y="10820"/>
                  </a:cubicBezTo>
                  <a:lnTo>
                    <a:pt x="5942" y="4367"/>
                  </a:lnTo>
                  <a:lnTo>
                    <a:pt x="6621" y="4046"/>
                  </a:lnTo>
                  <a:cubicBezTo>
                    <a:pt x="6796" y="4092"/>
                    <a:pt x="6971" y="4109"/>
                    <a:pt x="7152" y="4109"/>
                  </a:cubicBezTo>
                  <a:cubicBezTo>
                    <a:pt x="7205" y="4109"/>
                    <a:pt x="7258" y="4108"/>
                    <a:pt x="7311" y="4105"/>
                  </a:cubicBezTo>
                  <a:cubicBezTo>
                    <a:pt x="7395" y="4081"/>
                    <a:pt x="7454" y="4010"/>
                    <a:pt x="7454" y="3926"/>
                  </a:cubicBezTo>
                  <a:cubicBezTo>
                    <a:pt x="7454" y="3831"/>
                    <a:pt x="7371" y="3772"/>
                    <a:pt x="7275" y="3772"/>
                  </a:cubicBezTo>
                  <a:cubicBezTo>
                    <a:pt x="7230" y="3774"/>
                    <a:pt x="7184" y="3776"/>
                    <a:pt x="7137" y="3776"/>
                  </a:cubicBezTo>
                  <a:cubicBezTo>
                    <a:pt x="6977" y="3776"/>
                    <a:pt x="6813" y="3758"/>
                    <a:pt x="6656" y="3712"/>
                  </a:cubicBezTo>
                  <a:cubicBezTo>
                    <a:pt x="6637" y="3707"/>
                    <a:pt x="6619" y="3704"/>
                    <a:pt x="6602" y="3704"/>
                  </a:cubicBezTo>
                  <a:cubicBezTo>
                    <a:pt x="6579" y="3704"/>
                    <a:pt x="6558" y="3710"/>
                    <a:pt x="6537" y="3724"/>
                  </a:cubicBezTo>
                  <a:lnTo>
                    <a:pt x="5763" y="4081"/>
                  </a:lnTo>
                  <a:lnTo>
                    <a:pt x="5799" y="3236"/>
                  </a:lnTo>
                  <a:cubicBezTo>
                    <a:pt x="5799" y="3188"/>
                    <a:pt x="5787" y="3164"/>
                    <a:pt x="5775" y="3129"/>
                  </a:cubicBezTo>
                  <a:cubicBezTo>
                    <a:pt x="5656" y="2986"/>
                    <a:pt x="5561" y="2819"/>
                    <a:pt x="5501" y="2652"/>
                  </a:cubicBezTo>
                  <a:cubicBezTo>
                    <a:pt x="5501" y="2641"/>
                    <a:pt x="5501" y="2641"/>
                    <a:pt x="5490" y="2629"/>
                  </a:cubicBezTo>
                  <a:cubicBezTo>
                    <a:pt x="5311" y="2117"/>
                    <a:pt x="5382" y="1557"/>
                    <a:pt x="5680" y="1093"/>
                  </a:cubicBezTo>
                  <a:cubicBezTo>
                    <a:pt x="5942" y="712"/>
                    <a:pt x="6323" y="450"/>
                    <a:pt x="6787" y="366"/>
                  </a:cubicBezTo>
                  <a:cubicBezTo>
                    <a:pt x="6900" y="342"/>
                    <a:pt x="7015" y="330"/>
                    <a:pt x="7129" y="330"/>
                  </a:cubicBezTo>
                  <a:cubicBezTo>
                    <a:pt x="7461" y="330"/>
                    <a:pt x="7793" y="431"/>
                    <a:pt x="8085" y="617"/>
                  </a:cubicBezTo>
                  <a:cubicBezTo>
                    <a:pt x="8871" y="1152"/>
                    <a:pt x="9097" y="2224"/>
                    <a:pt x="8561" y="3010"/>
                  </a:cubicBezTo>
                  <a:cubicBezTo>
                    <a:pt x="8383" y="3284"/>
                    <a:pt x="8145" y="3486"/>
                    <a:pt x="7847" y="3629"/>
                  </a:cubicBezTo>
                  <a:cubicBezTo>
                    <a:pt x="7764" y="3665"/>
                    <a:pt x="7728" y="3760"/>
                    <a:pt x="7764" y="3831"/>
                  </a:cubicBezTo>
                  <a:cubicBezTo>
                    <a:pt x="7798" y="3883"/>
                    <a:pt x="7857" y="3922"/>
                    <a:pt x="7914" y="3922"/>
                  </a:cubicBezTo>
                  <a:cubicBezTo>
                    <a:pt x="7936" y="3922"/>
                    <a:pt x="7958" y="3916"/>
                    <a:pt x="7978" y="3903"/>
                  </a:cubicBezTo>
                  <a:cubicBezTo>
                    <a:pt x="8323" y="3748"/>
                    <a:pt x="8597" y="3510"/>
                    <a:pt x="8811" y="3188"/>
                  </a:cubicBezTo>
                  <a:cubicBezTo>
                    <a:pt x="9454" y="2260"/>
                    <a:pt x="9192" y="974"/>
                    <a:pt x="8264" y="355"/>
                  </a:cubicBezTo>
                  <a:cubicBezTo>
                    <a:pt x="7904" y="124"/>
                    <a:pt x="7503" y="1"/>
                    <a:pt x="70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4384;p67">
              <a:extLst>
                <a:ext uri="{FF2B5EF4-FFF2-40B4-BE49-F238E27FC236}">
                  <a16:creationId xmlns:a16="http://schemas.microsoft.com/office/drawing/2014/main" id="{851325B8-DBFE-4292-84F2-29BE203E6B6F}"/>
                </a:ext>
              </a:extLst>
            </p:cNvPr>
            <p:cNvSpPr/>
            <p:nvPr/>
          </p:nvSpPr>
          <p:spPr>
            <a:xfrm>
              <a:off x="2422623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385;p67">
              <a:extLst>
                <a:ext uri="{FF2B5EF4-FFF2-40B4-BE49-F238E27FC236}">
                  <a16:creationId xmlns:a16="http://schemas.microsoft.com/office/drawing/2014/main" id="{89AADC16-6051-4B1B-9431-C80780E85B66}"/>
                </a:ext>
              </a:extLst>
            </p:cNvPr>
            <p:cNvSpPr/>
            <p:nvPr/>
          </p:nvSpPr>
          <p:spPr>
            <a:xfrm>
              <a:off x="244261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91"/>
                  </a:lnTo>
                  <a:cubicBezTo>
                    <a:pt x="1" y="275"/>
                    <a:pt x="84" y="358"/>
                    <a:pt x="167" y="358"/>
                  </a:cubicBezTo>
                  <a:cubicBezTo>
                    <a:pt x="262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386;p67">
              <a:extLst>
                <a:ext uri="{FF2B5EF4-FFF2-40B4-BE49-F238E27FC236}">
                  <a16:creationId xmlns:a16="http://schemas.microsoft.com/office/drawing/2014/main" id="{48854E0D-53B1-43F7-95AF-2001238382F5}"/>
                </a:ext>
              </a:extLst>
            </p:cNvPr>
            <p:cNvSpPr/>
            <p:nvPr/>
          </p:nvSpPr>
          <p:spPr>
            <a:xfrm>
              <a:off x="246298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67" y="358"/>
                  </a:cubicBezTo>
                  <a:cubicBezTo>
                    <a:pt x="250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10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387;p67">
              <a:extLst>
                <a:ext uri="{FF2B5EF4-FFF2-40B4-BE49-F238E27FC236}">
                  <a16:creationId xmlns:a16="http://schemas.microsoft.com/office/drawing/2014/main" id="{978FC9F8-E2C9-48EB-B733-8D69AB5D68FD}"/>
                </a:ext>
              </a:extLst>
            </p:cNvPr>
            <p:cNvSpPr/>
            <p:nvPr/>
          </p:nvSpPr>
          <p:spPr>
            <a:xfrm>
              <a:off x="2482974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388;p67">
              <a:extLst>
                <a:ext uri="{FF2B5EF4-FFF2-40B4-BE49-F238E27FC236}">
                  <a16:creationId xmlns:a16="http://schemas.microsoft.com/office/drawing/2014/main" id="{1C677784-5F83-4AD7-8414-D3FBC5E5D728}"/>
                </a:ext>
              </a:extLst>
            </p:cNvPr>
            <p:cNvSpPr/>
            <p:nvPr/>
          </p:nvSpPr>
          <p:spPr>
            <a:xfrm>
              <a:off x="2312852" y="1654495"/>
              <a:ext cx="26073" cy="49041"/>
            </a:xfrm>
            <a:custGeom>
              <a:avLst/>
              <a:gdLst/>
              <a:ahLst/>
              <a:cxnLst/>
              <a:rect l="l" t="t" r="r" b="b"/>
              <a:pathLst>
                <a:path w="823" h="1548" extrusionOk="0">
                  <a:moveTo>
                    <a:pt x="179" y="0"/>
                  </a:moveTo>
                  <a:cubicBezTo>
                    <a:pt x="96" y="0"/>
                    <a:pt x="25" y="72"/>
                    <a:pt x="25" y="167"/>
                  </a:cubicBezTo>
                  <a:cubicBezTo>
                    <a:pt x="25" y="250"/>
                    <a:pt x="96" y="322"/>
                    <a:pt x="179" y="322"/>
                  </a:cubicBezTo>
                  <a:lnTo>
                    <a:pt x="263" y="322"/>
                  </a:lnTo>
                  <a:lnTo>
                    <a:pt x="263" y="1215"/>
                  </a:lnTo>
                  <a:lnTo>
                    <a:pt x="167" y="1215"/>
                  </a:lnTo>
                  <a:cubicBezTo>
                    <a:pt x="84" y="1215"/>
                    <a:pt x="1" y="1298"/>
                    <a:pt x="1" y="1381"/>
                  </a:cubicBezTo>
                  <a:cubicBezTo>
                    <a:pt x="1" y="1477"/>
                    <a:pt x="84" y="1548"/>
                    <a:pt x="167" y="1548"/>
                  </a:cubicBezTo>
                  <a:lnTo>
                    <a:pt x="656" y="1548"/>
                  </a:lnTo>
                  <a:cubicBezTo>
                    <a:pt x="751" y="1548"/>
                    <a:pt x="822" y="1477"/>
                    <a:pt x="822" y="1381"/>
                  </a:cubicBezTo>
                  <a:cubicBezTo>
                    <a:pt x="822" y="1274"/>
                    <a:pt x="751" y="1203"/>
                    <a:pt x="668" y="1203"/>
                  </a:cubicBezTo>
                  <a:lnTo>
                    <a:pt x="572" y="1203"/>
                  </a:lnTo>
                  <a:lnTo>
                    <a:pt x="572" y="167"/>
                  </a:lnTo>
                  <a:cubicBezTo>
                    <a:pt x="572" y="72"/>
                    <a:pt x="501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389;p67">
              <a:extLst>
                <a:ext uri="{FF2B5EF4-FFF2-40B4-BE49-F238E27FC236}">
                  <a16:creationId xmlns:a16="http://schemas.microsoft.com/office/drawing/2014/main" id="{28A4AB58-8126-4BC9-A4C5-E727871F8AD5}"/>
                </a:ext>
              </a:extLst>
            </p:cNvPr>
            <p:cNvSpPr/>
            <p:nvPr/>
          </p:nvSpPr>
          <p:spPr>
            <a:xfrm>
              <a:off x="2316242" y="1637135"/>
              <a:ext cx="14383" cy="13971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Slide Number Placeholder 1">
            <a:extLst>
              <a:ext uri="{FF2B5EF4-FFF2-40B4-BE49-F238E27FC236}">
                <a16:creationId xmlns:a16="http://schemas.microsoft.com/office/drawing/2014/main" id="{FB6652B9-297E-4018-8EDF-E98C2B0C865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785794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4" grpId="0" build="p" animBg="1"/>
      <p:bldP spid="1695" grpId="0" build="p" animBg="1"/>
      <p:bldP spid="1696" grpId="0" build="p" animBg="1"/>
      <p:bldP spid="1698" grpId="0" build="p"/>
      <p:bldP spid="1699" grpId="0" build="p"/>
      <p:bldP spid="1700" grpId="0" build="p"/>
      <p:bldP spid="1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p47"/>
          <p:cNvSpPr txBox="1">
            <a:spLocks noGrp="1"/>
          </p:cNvSpPr>
          <p:nvPr>
            <p:ph type="title"/>
          </p:nvPr>
        </p:nvSpPr>
        <p:spPr>
          <a:xfrm>
            <a:off x="1690950" y="1680971"/>
            <a:ext cx="57621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Methodology</a:t>
            </a:r>
            <a:endParaRPr sz="4000" dirty="0"/>
          </a:p>
        </p:txBody>
      </p:sp>
      <p:pic>
        <p:nvPicPr>
          <p:cNvPr id="3613" name="Google Shape;3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117" y="1540850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4" name="Google Shape;36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700" y="33345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7775" y="66865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50" y="388642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6900" y="2938175"/>
            <a:ext cx="396325" cy="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2F293-8E57-4862-801D-3EBF9D998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1737" y="851942"/>
            <a:ext cx="1682642" cy="13778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6968BF-9ED6-431F-8014-AABA151093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2699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Google Shape;16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00" y="1110900"/>
            <a:ext cx="3780725" cy="3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36"/>
          <p:cNvSpPr txBox="1">
            <a:spLocks noGrp="1"/>
          </p:cNvSpPr>
          <p:nvPr>
            <p:ph type="title"/>
          </p:nvPr>
        </p:nvSpPr>
        <p:spPr>
          <a:xfrm>
            <a:off x="5005900" y="204131"/>
            <a:ext cx="3418200" cy="8787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Methodology 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635" name="Google Shape;1635;p36"/>
          <p:cNvGrpSpPr/>
          <p:nvPr/>
        </p:nvGrpSpPr>
        <p:grpSpPr>
          <a:xfrm>
            <a:off x="3188725" y="253650"/>
            <a:ext cx="1197775" cy="1158877"/>
            <a:chOff x="3188725" y="253650"/>
            <a:chExt cx="1197775" cy="1158877"/>
          </a:xfrm>
        </p:grpSpPr>
        <p:grpSp>
          <p:nvGrpSpPr>
            <p:cNvPr id="1636" name="Google Shape;1636;p36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1637" name="Google Shape;1637;p36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1638" name="Google Shape;1638;p36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36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36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36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36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36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4" name="Google Shape;1644;p36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1645" name="Google Shape;1645;p36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36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36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36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36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36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1" name="Google Shape;1651;p36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1652" name="Google Shape;1652;p36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36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36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36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36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36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58" name="Google Shape;1658;p36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1659" name="Google Shape;1659;p36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6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6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6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6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6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65" name="Google Shape;16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25" y="1474276"/>
            <a:ext cx="492492" cy="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1751" y="-46850"/>
            <a:ext cx="678825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0570" y="639053"/>
            <a:ext cx="395650" cy="3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EEF51335-4BCB-4B38-98C2-D7873AEE4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92" y="919761"/>
            <a:ext cx="3974279" cy="2719232"/>
          </a:xfrm>
          <a:prstGeom prst="rect">
            <a:avLst/>
          </a:prstGeom>
        </p:spPr>
      </p:pic>
      <p:sp>
        <p:nvSpPr>
          <p:cNvPr id="40" name="Text 1">
            <a:extLst>
              <a:ext uri="{FF2B5EF4-FFF2-40B4-BE49-F238E27FC236}">
                <a16:creationId xmlns:a16="http://schemas.microsoft.com/office/drawing/2014/main" id="{BDE68C4A-85FD-4D40-BE82-0FC3E651F362}"/>
              </a:ext>
            </a:extLst>
          </p:cNvPr>
          <p:cNvSpPr/>
          <p:nvPr/>
        </p:nvSpPr>
        <p:spPr>
          <a:xfrm>
            <a:off x="4779396" y="12487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sym typeface="Montserrat ExtraLight"/>
              </a:rPr>
              <a:t>Sensor’s Data</a:t>
            </a: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E5AC39A4-39BE-450A-A28C-C9A5C5687772}"/>
              </a:ext>
            </a:extLst>
          </p:cNvPr>
          <p:cNvSpPr/>
          <p:nvPr/>
        </p:nvSpPr>
        <p:spPr>
          <a:xfrm>
            <a:off x="4715331" y="2142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Components</a:t>
            </a:r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2EBF9B41-5FCD-4693-BE4F-FAFC561D4341}"/>
              </a:ext>
            </a:extLst>
          </p:cNvPr>
          <p:cNvSpPr/>
          <p:nvPr/>
        </p:nvSpPr>
        <p:spPr>
          <a:xfrm>
            <a:off x="4698047" y="29269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Algorithm</a:t>
            </a:r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23243FCE-344C-4FD1-8D75-7C9279A67679}"/>
              </a:ext>
            </a:extLst>
          </p:cNvPr>
          <p:cNvSpPr/>
          <p:nvPr/>
        </p:nvSpPr>
        <p:spPr>
          <a:xfrm>
            <a:off x="4655927" y="38511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AI Module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A7EA4-7F14-49B3-B734-10097DF71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44" name="Google Shape;12154;p64">
            <a:extLst>
              <a:ext uri="{FF2B5EF4-FFF2-40B4-BE49-F238E27FC236}">
                <a16:creationId xmlns:a16="http://schemas.microsoft.com/office/drawing/2014/main" id="{E8948EE7-37B1-4F19-9422-A4519BF8D5DC}"/>
              </a:ext>
            </a:extLst>
          </p:cNvPr>
          <p:cNvGrpSpPr/>
          <p:nvPr/>
        </p:nvGrpSpPr>
        <p:grpSpPr>
          <a:xfrm>
            <a:off x="6457302" y="1278306"/>
            <a:ext cx="816955" cy="365815"/>
            <a:chOff x="7989683" y="2350207"/>
            <a:chExt cx="332761" cy="234066"/>
          </a:xfrm>
          <a:solidFill>
            <a:schemeClr val="tx2"/>
          </a:solidFill>
        </p:grpSpPr>
        <p:sp>
          <p:nvSpPr>
            <p:cNvPr id="45" name="Google Shape;12155;p64">
              <a:extLst>
                <a:ext uri="{FF2B5EF4-FFF2-40B4-BE49-F238E27FC236}">
                  <a16:creationId xmlns:a16="http://schemas.microsoft.com/office/drawing/2014/main" id="{E6F315D0-C635-45A7-A61A-920CE34A10D4}"/>
                </a:ext>
              </a:extLst>
            </p:cNvPr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56;p64">
              <a:extLst>
                <a:ext uri="{FF2B5EF4-FFF2-40B4-BE49-F238E27FC236}">
                  <a16:creationId xmlns:a16="http://schemas.microsoft.com/office/drawing/2014/main" id="{EA24A38D-76B8-4D48-AF76-46F5B66DCC42}"/>
                </a:ext>
              </a:extLst>
            </p:cNvPr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157;p64">
              <a:extLst>
                <a:ext uri="{FF2B5EF4-FFF2-40B4-BE49-F238E27FC236}">
                  <a16:creationId xmlns:a16="http://schemas.microsoft.com/office/drawing/2014/main" id="{F4037084-9621-4FA9-8B1E-CF7A35C564AF}"/>
                </a:ext>
              </a:extLst>
            </p:cNvPr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58;p64">
              <a:extLst>
                <a:ext uri="{FF2B5EF4-FFF2-40B4-BE49-F238E27FC236}">
                  <a16:creationId xmlns:a16="http://schemas.microsoft.com/office/drawing/2014/main" id="{A804428E-2F8A-4FC1-8877-AC2C57E324B2}"/>
                </a:ext>
              </a:extLst>
            </p:cNvPr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59;p64">
              <a:extLst>
                <a:ext uri="{FF2B5EF4-FFF2-40B4-BE49-F238E27FC236}">
                  <a16:creationId xmlns:a16="http://schemas.microsoft.com/office/drawing/2014/main" id="{28FCB8B7-6A31-490F-9EF0-376B56BFD182}"/>
                </a:ext>
              </a:extLst>
            </p:cNvPr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60;p64">
              <a:extLst>
                <a:ext uri="{FF2B5EF4-FFF2-40B4-BE49-F238E27FC236}">
                  <a16:creationId xmlns:a16="http://schemas.microsoft.com/office/drawing/2014/main" id="{F0D85BCA-6ED2-4682-AA89-5246041E1EF4}"/>
                </a:ext>
              </a:extLst>
            </p:cNvPr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2179;p64">
            <a:extLst>
              <a:ext uri="{FF2B5EF4-FFF2-40B4-BE49-F238E27FC236}">
                <a16:creationId xmlns:a16="http://schemas.microsoft.com/office/drawing/2014/main" id="{5E2A22E5-A225-4295-885B-9AA045F65C63}"/>
              </a:ext>
            </a:extLst>
          </p:cNvPr>
          <p:cNvGrpSpPr/>
          <p:nvPr/>
        </p:nvGrpSpPr>
        <p:grpSpPr>
          <a:xfrm>
            <a:off x="6423161" y="2180412"/>
            <a:ext cx="851096" cy="493697"/>
            <a:chOff x="2497275" y="2744159"/>
            <a:chExt cx="370930" cy="370549"/>
          </a:xfrm>
          <a:solidFill>
            <a:schemeClr val="tx2"/>
          </a:solidFill>
        </p:grpSpPr>
        <p:sp>
          <p:nvSpPr>
            <p:cNvPr id="52" name="Google Shape;12180;p64">
              <a:extLst>
                <a:ext uri="{FF2B5EF4-FFF2-40B4-BE49-F238E27FC236}">
                  <a16:creationId xmlns:a16="http://schemas.microsoft.com/office/drawing/2014/main" id="{1CE969AE-A33E-4F24-A34A-04452A9DA574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181;p64">
              <a:extLst>
                <a:ext uri="{FF2B5EF4-FFF2-40B4-BE49-F238E27FC236}">
                  <a16:creationId xmlns:a16="http://schemas.microsoft.com/office/drawing/2014/main" id="{EF07AF98-D266-421D-897C-FAA1131ABC3A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182;p64">
              <a:extLst>
                <a:ext uri="{FF2B5EF4-FFF2-40B4-BE49-F238E27FC236}">
                  <a16:creationId xmlns:a16="http://schemas.microsoft.com/office/drawing/2014/main" id="{70FF2ACA-201D-4627-BA7A-C53BC496EAFA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83;p64">
              <a:extLst>
                <a:ext uri="{FF2B5EF4-FFF2-40B4-BE49-F238E27FC236}">
                  <a16:creationId xmlns:a16="http://schemas.microsoft.com/office/drawing/2014/main" id="{C9A84246-8D8E-421E-BC14-AF400B4AF0C3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184;p64">
              <a:extLst>
                <a:ext uri="{FF2B5EF4-FFF2-40B4-BE49-F238E27FC236}">
                  <a16:creationId xmlns:a16="http://schemas.microsoft.com/office/drawing/2014/main" id="{1DB325C5-9728-4CBF-8940-F31056A7A5DD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185;p64">
              <a:extLst>
                <a:ext uri="{FF2B5EF4-FFF2-40B4-BE49-F238E27FC236}">
                  <a16:creationId xmlns:a16="http://schemas.microsoft.com/office/drawing/2014/main" id="{20523BF2-2EF5-40DE-8988-D5CDAA4DC45C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13623;p66">
            <a:extLst>
              <a:ext uri="{FF2B5EF4-FFF2-40B4-BE49-F238E27FC236}">
                <a16:creationId xmlns:a16="http://schemas.microsoft.com/office/drawing/2014/main" id="{A25D20AB-0432-477C-8258-859DAD0BDD29}"/>
              </a:ext>
            </a:extLst>
          </p:cNvPr>
          <p:cNvSpPr/>
          <p:nvPr/>
        </p:nvSpPr>
        <p:spPr>
          <a:xfrm>
            <a:off x="6496291" y="2815268"/>
            <a:ext cx="771955" cy="725805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9" name="Google Shape;12723;p65">
            <a:extLst>
              <a:ext uri="{FF2B5EF4-FFF2-40B4-BE49-F238E27FC236}">
                <a16:creationId xmlns:a16="http://schemas.microsoft.com/office/drawing/2014/main" id="{633C2400-8879-4FB9-B202-59EED2A85EC5}"/>
              </a:ext>
            </a:extLst>
          </p:cNvPr>
          <p:cNvGrpSpPr/>
          <p:nvPr/>
        </p:nvGrpSpPr>
        <p:grpSpPr>
          <a:xfrm>
            <a:off x="6608626" y="3779817"/>
            <a:ext cx="619323" cy="688572"/>
            <a:chOff x="6203579" y="3348981"/>
            <a:chExt cx="351615" cy="350373"/>
          </a:xfrm>
          <a:solidFill>
            <a:schemeClr val="tx2"/>
          </a:solidFill>
        </p:grpSpPr>
        <p:sp>
          <p:nvSpPr>
            <p:cNvPr id="60" name="Google Shape;12724;p65">
              <a:extLst>
                <a:ext uri="{FF2B5EF4-FFF2-40B4-BE49-F238E27FC236}">
                  <a16:creationId xmlns:a16="http://schemas.microsoft.com/office/drawing/2014/main" id="{D8FB8F26-1223-49C5-B222-32E4980A4735}"/>
                </a:ext>
              </a:extLst>
            </p:cNvPr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725;p65">
              <a:extLst>
                <a:ext uri="{FF2B5EF4-FFF2-40B4-BE49-F238E27FC236}">
                  <a16:creationId xmlns:a16="http://schemas.microsoft.com/office/drawing/2014/main" id="{E3BD2201-BE84-433F-9EF8-5D07DA670386}"/>
                </a:ext>
              </a:extLst>
            </p:cNvPr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726;p65">
              <a:extLst>
                <a:ext uri="{FF2B5EF4-FFF2-40B4-BE49-F238E27FC236}">
                  <a16:creationId xmlns:a16="http://schemas.microsoft.com/office/drawing/2014/main" id="{3337CC5A-8A2F-40AD-B0D9-F809CF5CCE4F}"/>
                </a:ext>
              </a:extLst>
            </p:cNvPr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27;p65">
              <a:extLst>
                <a:ext uri="{FF2B5EF4-FFF2-40B4-BE49-F238E27FC236}">
                  <a16:creationId xmlns:a16="http://schemas.microsoft.com/office/drawing/2014/main" id="{16379DFA-8890-47DE-8E5D-6463678E199F}"/>
                </a:ext>
              </a:extLst>
            </p:cNvPr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728;p65">
              <a:extLst>
                <a:ext uri="{FF2B5EF4-FFF2-40B4-BE49-F238E27FC236}">
                  <a16:creationId xmlns:a16="http://schemas.microsoft.com/office/drawing/2014/main" id="{116C04F3-14D7-4039-82B6-835C9313DB6A}"/>
                </a:ext>
              </a:extLst>
            </p:cNvPr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7633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2" grpId="0"/>
      <p:bldP spid="40" grpId="0" animBg="1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p47"/>
          <p:cNvSpPr txBox="1">
            <a:spLocks noGrp="1"/>
          </p:cNvSpPr>
          <p:nvPr>
            <p:ph type="title"/>
          </p:nvPr>
        </p:nvSpPr>
        <p:spPr>
          <a:xfrm>
            <a:off x="1690950" y="1819335"/>
            <a:ext cx="57621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Implementation</a:t>
            </a:r>
            <a:endParaRPr sz="4000" dirty="0"/>
          </a:p>
        </p:txBody>
      </p:sp>
      <p:pic>
        <p:nvPicPr>
          <p:cNvPr id="3613" name="Google Shape;3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117" y="1540850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4" name="Google Shape;36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700" y="33345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7775" y="66865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50" y="388642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6900" y="2938175"/>
            <a:ext cx="396325" cy="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AAA7AD-AC59-4E35-B5F3-156F0BECD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148" y="962425"/>
            <a:ext cx="1743607" cy="13778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E6D33-FE04-45BE-8012-29E0D168B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125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1" grpId="0"/>
    </p:bldLst>
  </p:timing>
</p:sld>
</file>

<file path=ppt/theme/theme1.xml><?xml version="1.0" encoding="utf-8"?>
<a:theme xmlns:a="http://schemas.openxmlformats.org/drawingml/2006/main" name="Bioluminescence Style Minitheme by Slidesgo">
  <a:themeElements>
    <a:clrScheme name="Simple Light">
      <a:dk1>
        <a:srgbClr val="303E4A"/>
      </a:dk1>
      <a:lt1>
        <a:srgbClr val="FFFFFF"/>
      </a:lt1>
      <a:dk2>
        <a:srgbClr val="239098"/>
      </a:dk2>
      <a:lt2>
        <a:srgbClr val="25C3BB"/>
      </a:lt2>
      <a:accent1>
        <a:srgbClr val="2B6468"/>
      </a:accent1>
      <a:accent2>
        <a:srgbClr val="8CC9CC"/>
      </a:accent2>
      <a:accent3>
        <a:srgbClr val="D9E1E3"/>
      </a:accent3>
      <a:accent4>
        <a:srgbClr val="135F6D"/>
      </a:accent4>
      <a:accent5>
        <a:srgbClr val="0A3D42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285</Words>
  <Application>Microsoft Office PowerPoint</Application>
  <PresentationFormat>On-screen Show (16:9)</PresentationFormat>
  <Paragraphs>90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Montserrat SemiBold</vt:lpstr>
      <vt:lpstr>Montserrat</vt:lpstr>
      <vt:lpstr>Bebas Neue</vt:lpstr>
      <vt:lpstr>Montserrat ExtraLight</vt:lpstr>
      <vt:lpstr>Raleway</vt:lpstr>
      <vt:lpstr>Bioluminescence Style Minitheme by Slidesgo</vt:lpstr>
      <vt:lpstr>Aqua Vision</vt:lpstr>
      <vt:lpstr>01.</vt:lpstr>
      <vt:lpstr>INTRODUCTION</vt:lpstr>
      <vt:lpstr>01. INTRODUCTION</vt:lpstr>
      <vt:lpstr> Problem Definition</vt:lpstr>
      <vt:lpstr>02.Problem Definition</vt:lpstr>
      <vt:lpstr>Methodology</vt:lpstr>
      <vt:lpstr>Methodology </vt:lpstr>
      <vt:lpstr>Implementation</vt:lpstr>
      <vt:lpstr>Implementation</vt:lpstr>
      <vt:lpstr>Algorithm</vt:lpstr>
      <vt:lpstr>Experimental Results </vt:lpstr>
      <vt:lpstr>Testing Prototype</vt:lpstr>
      <vt:lpstr>Key Results</vt:lpstr>
      <vt:lpstr>Conclusion and Future Work</vt:lpstr>
      <vt:lpstr>Conclusion</vt:lpstr>
      <vt:lpstr>Cloud and mobile remote management</vt:lpstr>
      <vt:lpstr>THANKS!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Vision</dc:title>
  <cp:lastModifiedBy>yousef khaled</cp:lastModifiedBy>
  <cp:revision>72</cp:revision>
  <dcterms:modified xsi:type="dcterms:W3CDTF">2025-07-24T12:56:44Z</dcterms:modified>
</cp:coreProperties>
</file>